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6" r:id="rId2"/>
    <p:sldId id="267" r:id="rId3"/>
    <p:sldId id="268" r:id="rId4"/>
    <p:sldId id="269" r:id="rId5"/>
    <p:sldId id="271" r:id="rId6"/>
    <p:sldId id="270" r:id="rId7"/>
    <p:sldId id="27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7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145C6B-7CDB-4B6F-9CC0-7F073FBFE1F1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F982CA-E0DA-4A77-AE3C-E31C6A0464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158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F982CA-E0DA-4A77-AE3C-E31C6A04646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675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403648" y="764704"/>
            <a:ext cx="7200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Název školy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škola Chomutov, Písečná 5144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VY_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52_INOVACE_06_ výroba_železa_ad2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CZ 1.07/1.4.00/21.3355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Doubravová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22. 10. 2012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Cílový ročník: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třída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Vzdělávací oblast/obor/okruh: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Člověk_a_jeho_svět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Klíčové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slovo: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železná ruda, magnetovec, vápenec, koks, ocel, vysoká pec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Prezentace je určena pro žáky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ročníku, slouží k vytvoření představy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výrobě železa a oceli.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5733256"/>
            <a:ext cx="32403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/>
              <a:t>Autorem materiálu a všech jeho částí,</a:t>
            </a:r>
            <a:r>
              <a:rPr lang="cs-CZ" sz="1200" dirty="0"/>
              <a:t> </a:t>
            </a:r>
            <a:r>
              <a:rPr lang="cs-CZ" sz="1200" i="1" dirty="0"/>
              <a:t>není-li uvedeno jinak, je Mgr. Angela Doubravová.</a:t>
            </a:r>
            <a:endParaRPr lang="cs-CZ" sz="1200" dirty="0"/>
          </a:p>
          <a:p>
            <a:r>
              <a:rPr lang="cs-CZ" sz="1200" i="1" dirty="0"/>
              <a:t>Financováno z ESF a státního rozpočtu ČR</a:t>
            </a:r>
            <a:r>
              <a:rPr lang="cs-CZ" i="1" dirty="0"/>
              <a:t>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5733256"/>
            <a:ext cx="27363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797044"/>
            <a:ext cx="2879596" cy="67487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8599170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VÝROBA ŽELEZA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82296" indent="0">
              <a:lnSpc>
                <a:spcPct val="250000"/>
              </a:lnSpc>
              <a:buNone/>
            </a:pPr>
            <a:r>
              <a:rPr lang="cs-CZ" dirty="0" smtClean="0"/>
              <a:t>ZÁKLADNÍ SUROVINY PRO VÝROBU ŽELEZA: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dirty="0" smtClean="0"/>
              <a:t>ŽELEZNÁ RUDA</a:t>
            </a:r>
            <a:endParaRPr lang="cs-CZ" dirty="0"/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dirty="0" smtClean="0"/>
              <a:t>KOKS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dirty="0" smtClean="0"/>
              <a:t>VÁPENEC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7935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ŽELEZNÁ RUDA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 algn="ctr">
              <a:buNone/>
            </a:pPr>
            <a:r>
              <a:rPr lang="cs-CZ" dirty="0" smtClean="0"/>
              <a:t>MAGNETIT – má své jméno díky magnetičnosti, dováží se z Ruska.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852936"/>
            <a:ext cx="6516216" cy="339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6966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KOKS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 algn="ctr">
              <a:buNone/>
            </a:pPr>
            <a:r>
              <a:rPr lang="cs-CZ" dirty="0" smtClean="0"/>
              <a:t>PEVNÝ ZBYTEK ČERNÉHO UHLÍ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282512"/>
            <a:ext cx="5432152" cy="406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3970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VÁPENEC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Struskotvorná </a:t>
            </a:r>
            <a:r>
              <a:rPr lang="cs-CZ" dirty="0"/>
              <a:t>přísada, zachycování nečistot</a:t>
            </a:r>
          </a:p>
          <a:p>
            <a:pPr marL="82296" indent="0" algn="ctr">
              <a:buNone/>
            </a:pPr>
            <a:r>
              <a:rPr lang="cs-CZ" dirty="0" smtClean="0"/>
              <a:t>těží se - Český </a:t>
            </a:r>
            <a:r>
              <a:rPr lang="cs-CZ" dirty="0"/>
              <a:t>kras, Moravský kras, Čížkovice, Sušice</a:t>
            </a: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136150"/>
            <a:ext cx="4752528" cy="3564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1037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VYSOKÁ PEC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Ostravsko, dříve Kladno</a:t>
            </a:r>
          </a:p>
          <a:p>
            <a:r>
              <a:rPr lang="cs-CZ" dirty="0" smtClean="0"/>
              <a:t>30 m</a:t>
            </a:r>
          </a:p>
          <a:p>
            <a:r>
              <a:rPr lang="cs-CZ" dirty="0" smtClean="0"/>
              <a:t>Nepřetržitý provoz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988840"/>
            <a:ext cx="2509402" cy="440246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024794" y="5082185"/>
            <a:ext cx="36665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Vzniká surové železo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675219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effectLst/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95% výroba oceli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lnSpc>
                <a:spcPct val="80000"/>
              </a:lnSpc>
              <a:buNone/>
            </a:pPr>
            <a:r>
              <a:rPr lang="cs-CZ" b="1" dirty="0">
                <a:latin typeface="+mj-lt"/>
                <a:cs typeface="Arial" charset="0"/>
              </a:rPr>
              <a:t>Kalení</a:t>
            </a:r>
            <a:r>
              <a:rPr lang="cs-CZ" b="1" u="sng" dirty="0">
                <a:latin typeface="+mj-lt"/>
                <a:cs typeface="Arial" charset="0"/>
              </a:rPr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dirty="0">
                <a:latin typeface="+mj-lt"/>
                <a:cs typeface="Arial" charset="0"/>
              </a:rPr>
              <a:t>Rychlé chlazení –velmi tvrdá, odolná, pružná, ale křehká ocel – nástroje, ocelové konstrukce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dirty="0">
              <a:latin typeface="+mj-lt"/>
              <a:cs typeface="Arial" charset="0"/>
            </a:endParaRPr>
          </a:p>
          <a:p>
            <a:pPr marL="82296" indent="0">
              <a:lnSpc>
                <a:spcPct val="80000"/>
              </a:lnSpc>
              <a:buNone/>
            </a:pPr>
            <a:r>
              <a:rPr lang="cs-CZ" b="1" dirty="0">
                <a:latin typeface="+mj-lt"/>
                <a:cs typeface="Arial" charset="0"/>
              </a:rPr>
              <a:t>Popouštění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dirty="0">
                <a:latin typeface="+mj-lt"/>
                <a:cs typeface="Arial" charset="0"/>
              </a:rPr>
              <a:t>Pomalé chlazení – tvrdá, méně pružná, snadno ohybatelná ocel – nástroje, strojní součásti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548927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Obrazové materiály byly čerpány z následujících zdrojů: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03648" y="1484784"/>
            <a:ext cx="7498080" cy="4656584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1800" dirty="0" smtClean="0"/>
              <a:t>22. 10.  2012</a:t>
            </a:r>
          </a:p>
          <a:p>
            <a:pPr marL="82296" indent="0">
              <a:buNone/>
            </a:pPr>
            <a:r>
              <a:rPr lang="cs-CZ" sz="1800" dirty="0"/>
              <a:t>http</a:t>
            </a:r>
            <a:r>
              <a:rPr lang="cs-CZ" sz="1800" dirty="0" smtClean="0"/>
              <a:t>://img.geocaching.com/cache/large/ea11f7ee-091b-424d-aab1-2bcd6a038b78.jpg</a:t>
            </a:r>
          </a:p>
          <a:p>
            <a:pPr marL="82296" indent="0">
              <a:buNone/>
            </a:pPr>
            <a:r>
              <a:rPr lang="cs-CZ" sz="1800" dirty="0" smtClean="0"/>
              <a:t>http://www.cdpaliva.cz/files/Koks.jpg</a:t>
            </a:r>
          </a:p>
          <a:p>
            <a:pPr marL="82296" indent="0">
              <a:buNone/>
            </a:pPr>
            <a:r>
              <a:rPr lang="cs-CZ" sz="1800" dirty="0" smtClean="0"/>
              <a:t>http://img5.rajce.idnes.cz/d0509/4/4280/4280163_680ba479f3baa4d72c0fcbfda5572d95/images/IMG_0180.JPG</a:t>
            </a:r>
          </a:p>
          <a:p>
            <a:pPr marL="82296" indent="0">
              <a:buNone/>
            </a:pPr>
            <a:r>
              <a:rPr lang="cs-CZ" sz="1800" dirty="0" smtClean="0"/>
              <a:t>http://www.zschemie.euweb.cz/zelezo/vysoka_pec.jpg</a:t>
            </a:r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811</TotalTime>
  <Words>158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VÝROBA ŽELEZA</vt:lpstr>
      <vt:lpstr>ŽELEZNÁ RUDA</vt:lpstr>
      <vt:lpstr>KOKS</vt:lpstr>
      <vt:lpstr>VÁPENEC</vt:lpstr>
      <vt:lpstr>VYSOKÁ PEC</vt:lpstr>
      <vt:lpstr> 95% výroba oceli</vt:lpstr>
      <vt:lpstr>Obrazové materiály byly čerpány z následujících zdrojů: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Autor: Angela Doubravová Název materiálu: VY_</dc:title>
  <dc:creator>učitel</dc:creator>
  <cp:lastModifiedBy>učitel</cp:lastModifiedBy>
  <cp:revision>101</cp:revision>
  <dcterms:modified xsi:type="dcterms:W3CDTF">2012-11-08T17:06:02Z</dcterms:modified>
</cp:coreProperties>
</file>