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62" r:id="rId4"/>
    <p:sldId id="263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1D0D00-4726-4F91-B3AC-7C4CC6BF0B5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8A1E7D-C325-4D87-B3B1-F545652CC3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939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67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Kde můžeš těmito dopravními prostředky cestovat?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112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788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719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87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811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429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618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623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504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855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785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111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12C4F-718D-42BF-A0C4-2499C8B15C7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4C6F9-C6AB-4C9E-96AF-C2C679C53E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898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807454"/>
              </p:ext>
            </p:extLst>
          </p:nvPr>
        </p:nvGraphicFramePr>
        <p:xfrm>
          <a:off x="1511660" y="1196752"/>
          <a:ext cx="6120680" cy="552091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52_INOVACE_33_DOPRAVNÍ ZNAČKY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20.  9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DOPRAVNÍ ZNAČKY, CESTA DO ŠKOLY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Pojmenuje důležité dopravní značky, vysvětlí jejich význam, pojmenuje městské hromadné dopravní prostředky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klipartů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4614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etra\AppData\Local\Microsoft\Windows\Temporary Internet Files\Content.IE5\S7687CZ2\MC900382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270" y="2383625"/>
            <a:ext cx="2382240" cy="238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Zaoblený obdélník 36"/>
          <p:cNvSpPr/>
          <p:nvPr/>
        </p:nvSpPr>
        <p:spPr>
          <a:xfrm>
            <a:off x="3201270" y="4672063"/>
            <a:ext cx="2183344" cy="213645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5583510" y="3949436"/>
            <a:ext cx="3502824" cy="245913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076056" y="1187177"/>
            <a:ext cx="3825392" cy="243440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111697" y="3997552"/>
            <a:ext cx="2951359" cy="245701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78829" y="1302304"/>
            <a:ext cx="3597778" cy="22971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069" y="131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88455" y="4015056"/>
            <a:ext cx="4223893" cy="2304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PŘÍKAZOVÉ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</a:p>
        </p:txBody>
      </p:sp>
      <p:pic>
        <p:nvPicPr>
          <p:cNvPr id="2052" name="Picture 4" descr="C:\Users\Petra\AppData\Local\Microsoft\Windows\Temporary Internet Files\Content.IE5\K0O7W0UI\MC9003440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55" y="1730782"/>
            <a:ext cx="1277662" cy="111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a\AppData\Local\Microsoft\Windows\Temporary Internet Files\Content.IE5\W0JDQO07\MC9003442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982" y="1717698"/>
            <a:ext cx="1283295" cy="112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a\AppData\Local\Microsoft\Windows\Temporary Internet Files\Content.IE5\DE4CGPLA\MC900411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082" y="4532044"/>
            <a:ext cx="1309012" cy="123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etra\AppData\Local\Microsoft\Windows\Temporary Internet Files\Content.IE5\W0JDQO07\MC9004112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70" y="4500664"/>
            <a:ext cx="1195594" cy="112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etra\AppData\Local\Microsoft\Windows\Temporary Internet Files\Content.IE5\ME8R1IM6\MC9004131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583" y="4532044"/>
            <a:ext cx="1187046" cy="113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etra\AppData\Local\Microsoft\Windows\Temporary Internet Files\Content.IE5\K0O7W0UI\MC9004112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491" y="1732641"/>
            <a:ext cx="1261431" cy="118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etra\AppData\Local\Microsoft\Windows\Temporary Internet Files\Content.IE5\AM1I8PN9\MC9004112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510" y="1732641"/>
            <a:ext cx="1217283" cy="114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etra\AppData\Local\Microsoft\Windows\Temporary Internet Files\Content.IE5\W0JDQO07\MC9004113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403" y="4722761"/>
            <a:ext cx="1186921" cy="94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etra\AppData\Local\Microsoft\Windows\Temporary Internet Files\Content.IE5\DE4CGPLA\MC900411412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3" t="4457" r="19473" b="37154"/>
          <a:stretch/>
        </p:blipFill>
        <p:spPr bwMode="auto">
          <a:xfrm>
            <a:off x="3847890" y="5179003"/>
            <a:ext cx="969649" cy="99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ástupný symbol pro obsah 3"/>
          <p:cNvSpPr txBox="1">
            <a:spLocks/>
          </p:cNvSpPr>
          <p:nvPr/>
        </p:nvSpPr>
        <p:spPr>
          <a:xfrm>
            <a:off x="1130136" y="1317327"/>
            <a:ext cx="3865840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VÝSTRAŽNÉ                  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</p:txBody>
      </p:sp>
      <p:sp>
        <p:nvSpPr>
          <p:cNvPr id="21" name="Zástupný symbol pro obsah 3"/>
          <p:cNvSpPr txBox="1">
            <a:spLocks/>
          </p:cNvSpPr>
          <p:nvPr/>
        </p:nvSpPr>
        <p:spPr>
          <a:xfrm>
            <a:off x="3228998" y="4672063"/>
            <a:ext cx="4003278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INFORMUJÍCÍ </a:t>
            </a:r>
            <a:endParaRPr lang="cs-CZ" dirty="0"/>
          </a:p>
        </p:txBody>
      </p:sp>
      <p:sp>
        <p:nvSpPr>
          <p:cNvPr id="22" name="Zástupný symbol pro obsah 3"/>
          <p:cNvSpPr txBox="1">
            <a:spLocks/>
          </p:cNvSpPr>
          <p:nvPr/>
        </p:nvSpPr>
        <p:spPr>
          <a:xfrm>
            <a:off x="5467982" y="4073933"/>
            <a:ext cx="3741018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 UPRAVUJÍCÍ PŘEDNOST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</p:txBody>
      </p:sp>
      <p:sp>
        <p:nvSpPr>
          <p:cNvPr id="23" name="Zástupný symbol pro obsah 3"/>
          <p:cNvSpPr txBox="1">
            <a:spLocks/>
          </p:cNvSpPr>
          <p:nvPr/>
        </p:nvSpPr>
        <p:spPr>
          <a:xfrm>
            <a:off x="6171769" y="1208388"/>
            <a:ext cx="1872208" cy="2304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ZÁKAZOVÉ                     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178829" y="2866859"/>
            <a:ext cx="208377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POZOR, PŘECHOD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PRO CHODCE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561828" y="2890151"/>
            <a:ext cx="6671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DĚTI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348456" y="5670303"/>
            <a:ext cx="180473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DEJ PŘEDNOST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 V JÍZDĚ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532457" y="6150114"/>
            <a:ext cx="15879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PŘECHOD 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PRO CHODCE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036201" y="5700685"/>
            <a:ext cx="11028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HLAVNÍ  </a:t>
            </a:r>
          </a:p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SILNICE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1713844" y="5656939"/>
            <a:ext cx="146533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PŘIKÁZANÝ 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SMĚR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78829" y="5670303"/>
            <a:ext cx="16608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STEZKA 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PRO CYKLISTY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212479" y="2866859"/>
            <a:ext cx="18369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ZÁKAZ VJEZDU</a:t>
            </a:r>
          </a:p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VŠECH VOZIDEL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163665" y="2888070"/>
            <a:ext cx="17377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ZÁKAZ VJEZDU</a:t>
            </a:r>
          </a:p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JÍZDNÍCH KOL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069" y="131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 – SPOJ S NÁZVY</a:t>
            </a:r>
            <a:endParaRPr lang="cs-CZ" dirty="0"/>
          </a:p>
        </p:txBody>
      </p:sp>
      <p:pic>
        <p:nvPicPr>
          <p:cNvPr id="2052" name="Picture 4" descr="C:\Users\Petra\AppData\Local\Microsoft\Windows\Temporary Internet Files\Content.IE5\K0O7W0UI\MC900344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49" y="1152375"/>
            <a:ext cx="1277662" cy="111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a\AppData\Local\Microsoft\Windows\Temporary Internet Files\Content.IE5\W0JDQO07\MC900344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373216"/>
            <a:ext cx="1283295" cy="112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a\AppData\Local\Microsoft\Windows\Temporary Internet Files\Content.IE5\DE4CGPLA\MC9004114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413" y="1033733"/>
            <a:ext cx="1309012" cy="123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etra\AppData\Local\Microsoft\Windows\Temporary Internet Files\Content.IE5\W0JDQO07\MC9004112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43" y="5489801"/>
            <a:ext cx="1195594" cy="112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etra\AppData\Local\Microsoft\Windows\Temporary Internet Files\Content.IE5\ME8R1IM6\MC9004131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7168" y="1115237"/>
            <a:ext cx="1187046" cy="113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etra\AppData\Local\Microsoft\Windows\Temporary Internet Files\Content.IE5\K0O7W0UI\MC9004112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159" y="1102857"/>
            <a:ext cx="1261431" cy="118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etra\AppData\Local\Microsoft\Windows\Temporary Internet Files\Content.IE5\AM1I8PN9\MC9004112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26" y="5468493"/>
            <a:ext cx="1217283" cy="114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etra\AppData\Local\Microsoft\Windows\Temporary Internet Files\Content.IE5\W0JDQO07\MC9004113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596" y="5568182"/>
            <a:ext cx="1186921" cy="94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etra\AppData\Local\Microsoft\Windows\Temporary Internet Files\Content.IE5\DE4CGPLA\MC900411412[1].wmf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3" t="4457" r="19473" b="37154"/>
          <a:stretch/>
        </p:blipFill>
        <p:spPr bwMode="auto">
          <a:xfrm>
            <a:off x="5970692" y="5545885"/>
            <a:ext cx="969649" cy="99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676746" y="4360475"/>
            <a:ext cx="2083776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FFFF00"/>
                </a:solidFill>
              </a:rPr>
              <a:t>POZOR, PŘECHOD</a:t>
            </a:r>
          </a:p>
          <a:p>
            <a:pPr lvl="0" algn="ctr"/>
            <a:r>
              <a:rPr lang="cs-CZ" sz="2000" b="1" dirty="0" smtClean="0">
                <a:solidFill>
                  <a:srgbClr val="FFFF00"/>
                </a:solidFill>
              </a:rPr>
              <a:t>PRO CHODCE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616682" y="3022389"/>
            <a:ext cx="667170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DĚTI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86153" y="4374976"/>
            <a:ext cx="1804733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DEJ PŘEDNOST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 V JÍZDĚ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176692" y="4374976"/>
            <a:ext cx="1587999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PŘECHOD 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PRO CHODCE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809351" y="2735988"/>
            <a:ext cx="1102866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HLAVNÍ  </a:t>
            </a:r>
          </a:p>
          <a:p>
            <a:pPr lvl="0"/>
            <a:r>
              <a:rPr lang="cs-CZ" sz="2000" b="1" dirty="0" smtClean="0">
                <a:solidFill>
                  <a:srgbClr val="C00000"/>
                </a:solidFill>
              </a:rPr>
              <a:t>SILNICE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374387" y="2714613"/>
            <a:ext cx="1465338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PŘIKÁZANÝ </a:t>
            </a:r>
          </a:p>
          <a:p>
            <a:pPr lvl="0" algn="ctr"/>
            <a:r>
              <a:rPr lang="cs-CZ" sz="2000" b="1" dirty="0" smtClean="0">
                <a:solidFill>
                  <a:srgbClr val="C00000"/>
                </a:solidFill>
              </a:rPr>
              <a:t>SMĚR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53973" y="2732151"/>
            <a:ext cx="1836913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FFFF00"/>
                </a:solidFill>
              </a:rPr>
              <a:t>ZÁKAZ VJEZDU</a:t>
            </a:r>
          </a:p>
          <a:p>
            <a:pPr lvl="0"/>
            <a:r>
              <a:rPr lang="cs-CZ" sz="2000" b="1" dirty="0" smtClean="0">
                <a:solidFill>
                  <a:srgbClr val="FFFF00"/>
                </a:solidFill>
              </a:rPr>
              <a:t>VŠECH VOZIDEL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333207" y="4266047"/>
            <a:ext cx="1737783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FFFF00"/>
                </a:solidFill>
              </a:rPr>
              <a:t>ZÁKAZ VJEZDU</a:t>
            </a:r>
          </a:p>
          <a:p>
            <a:pPr lvl="0"/>
            <a:r>
              <a:rPr lang="cs-CZ" sz="2000" b="1" dirty="0" smtClean="0">
                <a:solidFill>
                  <a:srgbClr val="FFFF00"/>
                </a:solidFill>
              </a:rPr>
              <a:t>JÍZDNÍCH KOL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26528" y="2757363"/>
            <a:ext cx="1883793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>
                <a:solidFill>
                  <a:srgbClr val="C00000"/>
                </a:solidFill>
              </a:rPr>
              <a:t>STEZKA </a:t>
            </a:r>
          </a:p>
          <a:p>
            <a:pPr lvl="0" algn="ctr"/>
            <a:r>
              <a:rPr lang="cs-CZ" sz="2000" b="1" dirty="0">
                <a:solidFill>
                  <a:srgbClr val="C00000"/>
                </a:solidFill>
              </a:rPr>
              <a:t>PRO CYKLISTY</a:t>
            </a:r>
          </a:p>
        </p:txBody>
      </p:sp>
    </p:spTree>
    <p:extLst>
      <p:ext uri="{BB962C8B-B14F-4D97-AF65-F5344CB8AC3E}">
        <p14:creationId xmlns:p14="http://schemas.microsoft.com/office/powerpoint/2010/main" val="87945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73016" y="0"/>
            <a:ext cx="577098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MUSÍ MÍT JÍZDNÍ KOLO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87614" y="1102308"/>
            <a:ext cx="5156386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 NORMÁLNÍ VIDITELNOSTI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ZVONEK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DVĚ NA SOBĚ NEZÁVISLÉ BRZDY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PŘEDNÍ ODRAZKU – BÍLOU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ODRAZKY NA PEDÁLECH      A V PAPRSCÍCH KOL – ORANŽOVÉ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ZADNÍ ODRAZKA - ČERVENÁ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00" name="Picture 4" descr="C:\Users\Petra\AppData\Local\Microsoft\Windows\Temporary Internet Files\Content.IE5\BUFXB1FD\MC900411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001952"/>
            <a:ext cx="895535" cy="84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Petra\AppData\Local\Microsoft\Windows\Temporary Internet Files\Content.IE5\W0JDQO07\MC9004112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6062100"/>
            <a:ext cx="845383" cy="79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etra\AppData\Local\Microsoft\Windows\Temporary Internet Files\Content.IE5\W0JDQO07\MC900440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420" y="6073051"/>
            <a:ext cx="1238714" cy="78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ástupný symbol pro obsah 7"/>
          <p:cNvSpPr txBox="1">
            <a:spLocks/>
          </p:cNvSpPr>
          <p:nvPr/>
        </p:nvSpPr>
        <p:spPr>
          <a:xfrm>
            <a:off x="143508" y="3209417"/>
            <a:ext cx="3780928" cy="32561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 SNÍŽENÉ      VIDITELNOSTI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PŘEDNÍ SVĚTLOMET    S BÍLÝM SVĚTLEM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ZADNÍ SVÍTILNU            S ČERVENÝM SVĚTLEM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103" name="Picture 7" descr="C:\Users\Petra\AppData\Local\Microsoft\Windows\Temporary Internet Files\Content.IE5\ME8R1IM6\MC9002998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0330" y="122602"/>
            <a:ext cx="4067944" cy="279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 flipH="1">
            <a:off x="1403648" y="908720"/>
            <a:ext cx="189734" cy="184471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924200" y="946955"/>
            <a:ext cx="162018" cy="153577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13538" y="2413748"/>
            <a:ext cx="108012" cy="922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349642" y="1700808"/>
            <a:ext cx="108012" cy="922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607042" y="1519397"/>
            <a:ext cx="108012" cy="922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86218" y="2547397"/>
            <a:ext cx="108012" cy="922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 flipV="1">
            <a:off x="1953642" y="2547396"/>
            <a:ext cx="296416" cy="92235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 flipH="1">
            <a:off x="2773450" y="335431"/>
            <a:ext cx="189734" cy="184471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58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2383" y="-597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DOPRAVNÍ PROSTŘEDKY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etra\AppData\Local\Microsoft\Windows\Temporary Internet Files\Content.IE5\AM1I8PN9\MP900402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069" y="1307499"/>
            <a:ext cx="2944794" cy="2355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a\AppData\Local\Microsoft\Windows\Temporary Internet Files\Content.IE5\O0O96ZXW\MP90039999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4"/>
          <a:stretch/>
        </p:blipFill>
        <p:spPr bwMode="auto">
          <a:xfrm>
            <a:off x="3248507" y="4689403"/>
            <a:ext cx="2737352" cy="196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a\AppData\Local\Microsoft\Windows\Temporary Internet Files\Content.IE5\DE4CGPLA\MP90022758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02" y="3663334"/>
            <a:ext cx="3026056" cy="200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etra\AppData\Local\Microsoft\Windows\Temporary Internet Files\Content.IE5\AM1I8PN9\MC9000283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02" y="1165602"/>
            <a:ext cx="2972248" cy="226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etra\AppData\Local\Microsoft\Windows\Temporary Internet Files\Content.IE5\VJ8JBHB1\MC900435480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716" y="980728"/>
            <a:ext cx="3192934" cy="345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Petra\AppData\Local\Microsoft\Windows\Temporary Internet Files\Content.IE5\S7687CZ2\MC9000566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36625" y="4666976"/>
            <a:ext cx="2834613" cy="170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ouk 10"/>
          <p:cNvSpPr/>
          <p:nvPr/>
        </p:nvSpPr>
        <p:spPr>
          <a:xfrm>
            <a:off x="7095418" y="4471047"/>
            <a:ext cx="864096" cy="653293"/>
          </a:xfrm>
          <a:prstGeom prst="arc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6977867" y="4202848"/>
            <a:ext cx="1152128" cy="517896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19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229</Words>
  <Application>Microsoft Office PowerPoint</Application>
  <PresentationFormat>Předvádění na obrazovce (4:3)</PresentationFormat>
  <Paragraphs>78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DOPRAVNÍ ZNAČKY</vt:lpstr>
      <vt:lpstr>DOPRAVNÍ ZNAČKY – SPOJ S NÁZVY</vt:lpstr>
      <vt:lpstr>CO MUSÍ MÍT JÍZDNÍ KOLO</vt:lpstr>
      <vt:lpstr>POJMENUJ DOPRAVNÍ PROSTŘEDKY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6</cp:revision>
  <dcterms:created xsi:type="dcterms:W3CDTF">2012-06-05T05:27:08Z</dcterms:created>
  <dcterms:modified xsi:type="dcterms:W3CDTF">2012-11-11T19:18:37Z</dcterms:modified>
</cp:coreProperties>
</file>