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18" y="5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7D4DB-3B10-45C6-8467-74E196AB25A9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5C7AF-D624-4EC0-B00B-D8476EAC71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C878D-DDED-45FF-8B3A-FB9173D6E75D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1165A-2E3A-4F47-9741-E834538032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DE47C-445D-489C-89F9-103AADB4A042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F7293-6C30-4524-9BFE-2211AEC292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48F65-B94F-46A0-A713-90113CDF8E97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0F06D-A05C-474B-B709-8C135D9319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9B49E-3D62-4034-8812-10A5D2B977B8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8BDB4-3EA1-45A0-90A2-2E19333C08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BC370-3BC4-43FB-9006-5C1E21477B72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8861-63FD-4E35-847A-48BCE1669C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8A3E2-018A-4F06-83E1-E1B7ED192AAB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C04A1-6F72-466A-B56E-2F5932AF36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9FF06-B017-4304-AA49-9E14DB66205A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9169B-3553-4681-8C2C-1E468D2325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DD305-28EF-411F-8854-57B97ED90680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E9E88-B802-4535-BBD9-C8DE4791B0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42F28-5288-49F7-93C0-BF5E0D03067A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08FC6-8397-4D08-99DD-388ED52497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4B770-D7B2-4D4D-A4D0-7D061620224D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F3EE4-F909-43C9-AA6B-DBEFEE1E12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A06332-1795-48A9-BD8E-E96C252D89AB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A69083-D574-4667-8298-8063BC923A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54" name="Group 42"/>
          <p:cNvGraphicFramePr>
            <a:graphicFrameLocks noGrp="1"/>
          </p:cNvGraphicFramePr>
          <p:nvPr/>
        </p:nvGraphicFramePr>
        <p:xfrm>
          <a:off x="1511300" y="1196975"/>
          <a:ext cx="6121400" cy="5305425"/>
        </p:xfrm>
        <a:graphic>
          <a:graphicData uri="http://schemas.openxmlformats.org/drawingml/2006/table">
            <a:tbl>
              <a:tblPr/>
              <a:tblGrid>
                <a:gridCol w="2466975"/>
                <a:gridCol w="3654425"/>
              </a:tblGrid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32_INOVACE_01_PSANÍ VLASTNÍCH JMEN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Kukuczková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8. 3. 2011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PSANÍ VLASTNÍCH JMEN - procvičení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Power Point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Píše velká písmena  - vlastní jména osob a zvířat, píše správně velká písmena v textu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klipartu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www.office.microsoft.com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5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3352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51216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saní vlastních jmen </a:t>
            </a:r>
            <a:endParaRPr lang="cs-CZ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14" descr="C:\Users\Petra\AppData\Local\Microsoft\Windows\Temporary Internet Files\Content.IE5\K0O7W0UI\MP90039995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1525" y="2492375"/>
            <a:ext cx="5192713" cy="346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99390" y="0"/>
            <a:ext cx="8229600" cy="85010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správně vlastní jména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-7938" y="1125538"/>
            <a:ext cx="9144001" cy="5732462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FFC000"/>
                </a:solidFill>
              </a:rPr>
              <a:t>KOČKA  MICKA          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PES  REK         </a:t>
            </a:r>
            <a:r>
              <a:rPr lang="cs-CZ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MYŠKA  HRYZALKA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00B050"/>
                </a:solidFill>
              </a:rPr>
              <a:t>ŽABKA  KUŇKALKA  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ZAJÍC UŠÁČEK   </a:t>
            </a:r>
            <a:r>
              <a:rPr lang="cs-CZ" b="1" dirty="0" smtClean="0">
                <a:solidFill>
                  <a:srgbClr val="FF0000"/>
                </a:solidFill>
              </a:rPr>
              <a:t>PAPOUŠEK  LÓRA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0" y="3357563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07950" y="6381750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5" name="Picture 2" descr="C:\Users\Petra\AppData\Local\Microsoft\Windows\Temporary Internet Files\Content.IE5\W0JDQO07\MP90040244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81075"/>
            <a:ext cx="17272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4" descr="C:\Users\Petra\AppData\Local\Microsoft\Windows\Temporary Internet Files\Content.IE5\R8S25GK3\MP900422095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981075"/>
            <a:ext cx="2195513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5" descr="C:\Users\Petra\AppData\Local\Microsoft\Windows\Temporary Internet Files\Content.IE5\VJ8JBHB1\MP900406707[1].jpg"/>
          <p:cNvPicPr>
            <a:picLocks noChangeAspect="1" noChangeArrowheads="1"/>
          </p:cNvPicPr>
          <p:nvPr/>
        </p:nvPicPr>
        <p:blipFill>
          <a:blip r:embed="rId4"/>
          <a:srcRect l="13354" t="11160" r="54234" b="28140"/>
          <a:stretch>
            <a:fillRect/>
          </a:stretch>
        </p:blipFill>
        <p:spPr bwMode="auto">
          <a:xfrm>
            <a:off x="6804025" y="898525"/>
            <a:ext cx="1655763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C:\Users\Petra\AppData\Local\Microsoft\Windows\Temporary Internet Files\Content.IE5\DE4CGPLA\MP900438466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3644900"/>
            <a:ext cx="18923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 descr="C:\Users\Petra\AppData\Local\Microsoft\Windows\Temporary Internet Files\Content.IE5\S7687CZ2\MP900406667[1].jpg"/>
          <p:cNvPicPr>
            <a:picLocks noChangeAspect="1" noChangeArrowheads="1"/>
          </p:cNvPicPr>
          <p:nvPr/>
        </p:nvPicPr>
        <p:blipFill>
          <a:blip r:embed="rId6"/>
          <a:srcRect l="15837" t="15395" r="24203" b="25935"/>
          <a:stretch>
            <a:fillRect/>
          </a:stretch>
        </p:blipFill>
        <p:spPr bwMode="auto">
          <a:xfrm>
            <a:off x="3827463" y="3500438"/>
            <a:ext cx="1703387" cy="170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1" descr="C:\Users\Petra\AppData\Local\Microsoft\Windows\Temporary Internet Files\Content.IE5\VJ8JBHB1\MP900262531[1].jpg"/>
          <p:cNvPicPr>
            <a:picLocks noChangeAspect="1" noChangeArrowheads="1"/>
          </p:cNvPicPr>
          <p:nvPr/>
        </p:nvPicPr>
        <p:blipFill>
          <a:blip r:embed="rId7"/>
          <a:srcRect l="9979" t="8641" r="16209"/>
          <a:stretch>
            <a:fillRect/>
          </a:stretch>
        </p:blipFill>
        <p:spPr bwMode="auto">
          <a:xfrm>
            <a:off x="6665913" y="3557588"/>
            <a:ext cx="1931987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850106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správně vlastní jména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0" y="2708275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381750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88" name="Zástupný symbol pro obsah 1"/>
          <p:cNvSpPr>
            <a:spLocks noGrp="1"/>
          </p:cNvSpPr>
          <p:nvPr>
            <p:ph idx="1"/>
          </p:nvPr>
        </p:nvSpPr>
        <p:spPr>
          <a:xfrm>
            <a:off x="0" y="1341438"/>
            <a:ext cx="9382125" cy="47847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0070C0"/>
                </a:solidFill>
              </a:rPr>
              <a:t>ŘEKA OLŠE,  MĚSTO TŘINEC,  HORA SNĚŽKA,  PES REX,</a:t>
            </a:r>
          </a:p>
          <a:p>
            <a:pPr marL="0" indent="0">
              <a:buFont typeface="Arial" charset="0"/>
              <a:buNone/>
            </a:pPr>
            <a:endParaRPr lang="cs-CZ" smtClean="0">
              <a:solidFill>
                <a:srgbClr val="0070C0"/>
              </a:solidFill>
            </a:endParaRP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0070C0"/>
                </a:solidFill>
              </a:rPr>
              <a:t>SPISOVATEL  MILOŠ MACOUREK,  MALÍŘ ADOLF BORN,</a:t>
            </a:r>
          </a:p>
          <a:p>
            <a:pPr marL="0" indent="0">
              <a:buFont typeface="Arial" charset="0"/>
              <a:buNone/>
            </a:pPr>
            <a:endParaRPr lang="cs-CZ" smtClean="0">
              <a:solidFill>
                <a:srgbClr val="0070C0"/>
              </a:solidFill>
            </a:endParaRP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0070C0"/>
                </a:solidFill>
              </a:rPr>
              <a:t>HRAD HELFŠTÝN,   BÁSNÍK JIŘÍ ŽÁČEK,   KŮŇ  ŠEMÍK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0" y="4508500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0" name="Picture 4" descr="C:\Users\Petra\AppData\Local\Microsoft\Windows\Temporary Internet Files\Content.IE5\ME8R1IM6\MC900441732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-30163"/>
            <a:ext cx="1728787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a oprav chyby v textu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179388" y="1484313"/>
            <a:ext cx="8713787" cy="504031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3600" smtClean="0"/>
              <a:t>lenka nováková se chystá na výlet se</a:t>
            </a:r>
          </a:p>
          <a:p>
            <a:pPr marL="0" indent="0">
              <a:buFont typeface="Arial" charset="0"/>
              <a:buNone/>
            </a:pPr>
            <a:r>
              <a:rPr lang="cs-CZ" sz="3600" smtClean="0"/>
              <a:t>svou kamarádkou věrou macháčkovou.</a:t>
            </a:r>
          </a:p>
          <a:p>
            <a:pPr marL="0" indent="0">
              <a:buFont typeface="Arial" charset="0"/>
              <a:buNone/>
            </a:pPr>
            <a:r>
              <a:rPr lang="cs-CZ" sz="3600" smtClean="0"/>
              <a:t>Vezmou s sebou i psa rexe. Pojedou do</a:t>
            </a:r>
          </a:p>
          <a:p>
            <a:pPr marL="0" indent="0">
              <a:buFont typeface="Arial" charset="0"/>
              <a:buNone/>
            </a:pPr>
            <a:r>
              <a:rPr lang="cs-CZ" sz="3600" smtClean="0"/>
              <a:t>beskyd, kde vyjdou na lysou horu. cestou se </a:t>
            </a:r>
          </a:p>
          <a:p>
            <a:pPr marL="0" indent="0">
              <a:buFont typeface="Arial" charset="0"/>
              <a:buNone/>
            </a:pPr>
            <a:r>
              <a:rPr lang="cs-CZ" sz="3600" smtClean="0"/>
              <a:t>zastaví ve frýdku – místku u kamaráda libora</a:t>
            </a:r>
          </a:p>
          <a:p>
            <a:pPr marL="0" indent="0">
              <a:buFont typeface="Arial" charset="0"/>
              <a:buNone/>
            </a:pPr>
            <a:r>
              <a:rPr lang="cs-CZ" sz="3600" smtClean="0"/>
              <a:t>adamce. Nazpět pojedou vlakem z frýdlantu</a:t>
            </a:r>
          </a:p>
          <a:p>
            <a:pPr marL="0" indent="0">
              <a:buFont typeface="Arial" charset="0"/>
              <a:buNone/>
            </a:pPr>
            <a:r>
              <a:rPr lang="cs-CZ" sz="3600" smtClean="0"/>
              <a:t>kolem řeky ostravice.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154</Words>
  <Application>Microsoft Office PowerPoint</Application>
  <PresentationFormat>On-screen Show (4:3)</PresentationFormat>
  <Paragraphs>44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0" baseType="lpstr">
      <vt:lpstr>Calibri</vt:lpstr>
      <vt:lpstr>Arial</vt:lpstr>
      <vt:lpstr>Times New Roman</vt:lpstr>
      <vt:lpstr>Tahoma</vt:lpstr>
      <vt:lpstr>Motiv systému Office</vt:lpstr>
      <vt:lpstr>Snímek 1</vt:lpstr>
      <vt:lpstr>Snímek 2</vt:lpstr>
      <vt:lpstr>Snímek 3</vt:lpstr>
      <vt:lpstr>Snímek 4</vt:lpstr>
      <vt:lpstr>Snímek 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DUM</cp:lastModifiedBy>
  <cp:revision>6</cp:revision>
  <dcterms:created xsi:type="dcterms:W3CDTF">2011-11-06T06:32:39Z</dcterms:created>
  <dcterms:modified xsi:type="dcterms:W3CDTF">2012-11-11T19:54:15Z</dcterms:modified>
</cp:coreProperties>
</file>