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123FBE-43D6-4012-A892-922C16F36C24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71D857-8771-4463-A288-9ACB1C7C08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773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342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946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29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950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589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801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91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793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352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74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674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36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E7DEE-2277-4D23-9297-5BDDF860CF99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C2930D-3652-4026-BFF9-EBC448CB5C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802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.jpeg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5114784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_ 32_INOVACE_05_SLABIKY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DĚ, TĚ, NĚ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11. 4. 2011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SLABIKY DĚ, TĚ, NĚ – vyvození a procvičení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Správně napíše a přečte skupiny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dě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, tě, ně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949385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Slabiky </a:t>
            </a:r>
            <a:r>
              <a:rPr lang="cs-CZ" sz="5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tě, ně 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12" y="2492896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725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SLABIKY DĚ, TĚ, NĚ</a:t>
            </a:r>
            <a:br>
              <a:rPr lang="cs-CZ" sz="49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 mláďata </a:t>
            </a:r>
            <a:endParaRPr lang="cs-CZ" dirty="0"/>
          </a:p>
        </p:txBody>
      </p:sp>
      <p:pic>
        <p:nvPicPr>
          <p:cNvPr id="5123" name="Picture 3" descr="C:\Users\Petra\AppData\Local\Microsoft\Windows\Temporary Internet Files\Content.IE5\K0O7W0UI\MP9001786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60" y="3933056"/>
            <a:ext cx="187358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2060848"/>
            <a:ext cx="9143999" cy="4797152"/>
          </a:xfrm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   KO ___                                                   KACH ___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MEDVÍ ___ </a:t>
            </a:r>
          </a:p>
          <a:p>
            <a:pPr marL="0" indent="0">
              <a:buNone/>
            </a:pP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JEH ___                                                  SLŮ ___  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Š ___ ___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4" name="Picture 4" descr="C:\Users\Petra\AppData\Local\Microsoft\Windows\Temporary Internet Files\Content.IE5\AM1I8PN9\MP9004312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533" y="4312230"/>
            <a:ext cx="1855063" cy="146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etra\AppData\Local\Microsoft\Windows\Temporary Internet Files\Content.IE5\S7687CZ2\MP900427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52699"/>
            <a:ext cx="1901723" cy="138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etra\AppData\Local\Microsoft\Windows\Temporary Internet Files\Content.IE5\K0O7W0UI\MP90018254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629" y="1339694"/>
            <a:ext cx="1873290" cy="1248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Petra\AppData\Local\Microsoft\Windows\Temporary Internet Files\Content.IE5\R8S25GK3\MP900180540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51" t="12526" r="23809" b="31884"/>
          <a:stretch/>
        </p:blipFill>
        <p:spPr bwMode="auto">
          <a:xfrm>
            <a:off x="3707905" y="1565133"/>
            <a:ext cx="2190288" cy="157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Petra\AppData\Local\Microsoft\Windows\Temporary Internet Files\Content.IE5\K0O7W0UI\MP9004092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514" y="3798341"/>
            <a:ext cx="2363237" cy="157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3253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96678" y="274638"/>
            <a:ext cx="6567809" cy="1143000"/>
          </a:xfrm>
        </p:spPr>
        <p:txBody>
          <a:bodyPr/>
          <a:lstStyle/>
          <a:p>
            <a:pPr algn="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SLABIKY </a:t>
            </a: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DĚ, TĚ, 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0243" y="1777709"/>
            <a:ext cx="2192395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NA STĚ  ___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V BOU ___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LETIŠ ___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PO ___ŠENÍ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___ DEČEK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___ STO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KO ___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LO ___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SMUT ___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1484784"/>
            <a:ext cx="224452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KOŠ ___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VŮ ___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V OHRA ___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DÍ ___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NE ___ LE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VE S ___ HU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SPRÁV ___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ŠPAT ___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___ KUJI </a:t>
            </a:r>
          </a:p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___ TUŠKA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6516216" y="1484783"/>
            <a:ext cx="2297923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PON ___LÍ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___ KDO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___ LO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VE VO ___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___ ŠÍ SE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___ CO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VE TŘÍ ___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NA ÚŘA ___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 LÉKÁR ___</a:t>
            </a:r>
          </a:p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VE SVĚ ___</a:t>
            </a:r>
          </a:p>
          <a:p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146" name="Picture 2" descr="C:\Users\Petra\AppData\Local\Microsoft\Windows\Temporary Internet Files\Content.IE5\S7687CZ2\MC90044191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228917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8981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9718" y="46848"/>
            <a:ext cx="8229600" cy="1054241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TY JSI ALE __ __ __ __ __ __ !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6499273"/>
              </p:ext>
            </p:extLst>
          </p:nvPr>
        </p:nvGraphicFramePr>
        <p:xfrm>
          <a:off x="2146347" y="1628798"/>
          <a:ext cx="6624740" cy="4680522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648072"/>
                <a:gridCol w="676876"/>
                <a:gridCol w="662474"/>
                <a:gridCol w="662474"/>
                <a:gridCol w="662474"/>
                <a:gridCol w="662474"/>
                <a:gridCol w="662474"/>
                <a:gridCol w="662474"/>
                <a:gridCol w="662474"/>
                <a:gridCol w="662474"/>
              </a:tblGrid>
              <a:tr h="780087">
                <a:tc rowSpan="3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rowSpan="2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K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780087">
                <a:tc v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v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D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</a:tr>
              <a:tr h="780087">
                <a:tc v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gridSpan="3"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L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</a:tr>
              <a:tr h="780087"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N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M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V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780087">
                <a:tc>
                  <a:txBody>
                    <a:bodyPr/>
                    <a:lstStyle/>
                    <a:p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N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780087"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S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D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N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C:\Users\Petra\AppData\Local\Microsoft\Windows\Temporary Internet Files\Content.IE5\AM1I8PN9\MC9002960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28662">
            <a:off x="3548227" y="3015420"/>
            <a:ext cx="954137" cy="124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a\AppData\Local\Microsoft\Windows\Temporary Internet Files\Content.IE5\K0O7W0UI\MC9002875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128"/>
            <a:ext cx="221302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etra\AppData\Local\Microsoft\Windows\Temporary Internet Files\Content.IE5\S7687CZ2\MC9003360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47" y="3788361"/>
            <a:ext cx="1763688" cy="142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etra\AppData\Local\Microsoft\Windows\Temporary Internet Files\Content.IE5\R8S25GK3\MC9002337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767" y="5427566"/>
            <a:ext cx="1343848" cy="118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etra\AppData\Local\Microsoft\Windows\Temporary Internet Files\Content.IE5\R8S25GK3\MC9002873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7276" y="1093010"/>
            <a:ext cx="1389707" cy="229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751" y="1328879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83568" y="2240536"/>
            <a:ext cx="1368152" cy="73225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627784" y="1988840"/>
            <a:ext cx="792088" cy="7920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8028384" y="1988840"/>
            <a:ext cx="576064" cy="50405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156176" y="2757424"/>
            <a:ext cx="821576" cy="1759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866983" y="3637255"/>
            <a:ext cx="552889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759615" y="407707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367644" y="4077072"/>
            <a:ext cx="684076" cy="2246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5508104" y="5085184"/>
            <a:ext cx="2520280" cy="34238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1259632" y="5661248"/>
            <a:ext cx="792088" cy="21602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1013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238</Words>
  <Application>Microsoft Office PowerPoint</Application>
  <PresentationFormat>Předvádění na obrazovce (4:3)</PresentationFormat>
  <Paragraphs>73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Slabiky dě, tě, ně </vt:lpstr>
      <vt:lpstr>SLABIKY DĚ, TĚ, NĚ Pojmenuj mláďata </vt:lpstr>
      <vt:lpstr>DOPLŇ SLABIKY DĚ, TĚ, NĚ</vt:lpstr>
      <vt:lpstr>TY JSI ALE __ __ __ __ __ __ !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4</cp:revision>
  <dcterms:created xsi:type="dcterms:W3CDTF">2011-11-06T06:26:07Z</dcterms:created>
  <dcterms:modified xsi:type="dcterms:W3CDTF">2012-11-11T19:50:31Z</dcterms:modified>
</cp:coreProperties>
</file>