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74918-418C-4FB2-8127-8523367CC116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838D63-BB09-4062-A565-E3DCD646A4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46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2BBC6-4BB1-4953-AD98-E96D6C604CA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609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909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309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9837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825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139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2217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900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971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429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523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16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19AC4-1ED7-48C6-B11A-A39AB258A82B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9D753-9B7A-4041-8926-260C252BE2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1110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575773"/>
              </p:ext>
            </p:extLst>
          </p:nvPr>
        </p:nvGraphicFramePr>
        <p:xfrm>
          <a:off x="1511660" y="1196752"/>
          <a:ext cx="6120680" cy="5180815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32_INOVACE_06_SLABIKY BĚ, PĚ, VĚ, MĚ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20. 4.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SLABIKY BĚ, PĚ, VĚ, MĚ – vyvození a procvičení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Správně napíše přečte skupiny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bě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,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pě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,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vě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, mě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použité z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 Microsoft Office.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50996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512168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Slabiky </a:t>
            </a:r>
            <a:r>
              <a:rPr lang="cs-CZ" sz="5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</a:t>
            </a:r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</a:t>
            </a:r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</a:t>
            </a:r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mě </a:t>
            </a:r>
            <a:endParaRPr lang="cs-CZ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8" name="Picture 14" descr="C:\Users\Petra\AppData\Local\Microsoft\Windows\Temporary Internet Files\Content.IE5\K0O7W0UI\MP9003999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212" y="2492896"/>
            <a:ext cx="5192346" cy="346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37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SLABIKY </a:t>
            </a:r>
            <a:r>
              <a:rPr lang="cs-CZ" sz="49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49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Ě, PĚ, VĚ, MĚ</a:t>
            </a:r>
            <a:br>
              <a:rPr lang="cs-CZ" sz="49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Pojmenuj obrázky  </a:t>
            </a:r>
            <a:endParaRPr lang="cs-CZ" dirty="0"/>
          </a:p>
        </p:txBody>
      </p:sp>
      <p:pic>
        <p:nvPicPr>
          <p:cNvPr id="6152" name="Picture 8" descr="C:\Users\Petra\AppData\Local\Microsoft\Windows\Temporary Internet Files\Content.IE5\K0O7W0UI\MP900407262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11760" y="1675308"/>
            <a:ext cx="1254675" cy="141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Petra\AppData\Local\Microsoft\Windows\Temporary Internet Files\Content.IE5\R8S25GK3\MP900428002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38" t="83598" r="36279" b="2010"/>
          <a:stretch/>
        </p:blipFill>
        <p:spPr bwMode="auto">
          <a:xfrm>
            <a:off x="281405" y="4208116"/>
            <a:ext cx="1812438" cy="1781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Petra\AppData\Local\Microsoft\Windows\Temporary Internet Files\Content.IE5\W0JDQO07\MP900262927[1]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2" r="7084" b="8036"/>
          <a:stretch/>
        </p:blipFill>
        <p:spPr bwMode="auto">
          <a:xfrm>
            <a:off x="395536" y="1052736"/>
            <a:ext cx="1584176" cy="201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Petra\AppData\Local\Microsoft\Windows\Temporary Internet Files\Content.IE5\R8S25GK3\MP900313728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" t="9773" r="69444" b="30813"/>
          <a:stretch/>
        </p:blipFill>
        <p:spPr bwMode="auto">
          <a:xfrm rot="16200000">
            <a:off x="2685156" y="4150745"/>
            <a:ext cx="1719037" cy="183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Petra\AppData\Local\Microsoft\Windows\Temporary Internet Files\Content.IE5\R8S25GK3\MP900385327[1]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53" r="2381" b="50000"/>
          <a:stretch/>
        </p:blipFill>
        <p:spPr bwMode="auto">
          <a:xfrm>
            <a:off x="6955460" y="895069"/>
            <a:ext cx="1839537" cy="211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Petra\AppData\Local\Microsoft\Windows\Temporary Internet Files\Content.IE5\ME8R1IM6\MP90043307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208116"/>
            <a:ext cx="1427139" cy="168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Petra\AppData\Local\Microsoft\Windows\Temporary Internet Files\Content.IE5\K0O7W0UI\MP900401092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92" r="15280"/>
          <a:stretch/>
        </p:blipFill>
        <p:spPr bwMode="auto">
          <a:xfrm>
            <a:off x="4169218" y="1700808"/>
            <a:ext cx="2245721" cy="133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C:\Users\Petra\AppData\Local\Microsoft\Windows\Temporary Internet Files\Content.IE5\W0JDQO07\MP900405476[1]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2" t="21466" r="15125" b="11027"/>
          <a:stretch/>
        </p:blipFill>
        <p:spPr bwMode="auto">
          <a:xfrm>
            <a:off x="4860032" y="4208116"/>
            <a:ext cx="1910954" cy="1686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81404" y="3244334"/>
            <a:ext cx="85135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HŘÍ </a:t>
            </a:r>
            <a:r>
              <a:rPr lang="cs-CZ" sz="4000" b="1" dirty="0" smtClean="0">
                <a:solidFill>
                  <a:srgbClr val="FF0000"/>
                </a:solidFill>
              </a:rPr>
              <a:t>__     </a:t>
            </a:r>
            <a:r>
              <a:rPr lang="cs-CZ" sz="4000" b="1" dirty="0" smtClean="0">
                <a:solidFill>
                  <a:srgbClr val="0070C0"/>
                </a:solidFill>
              </a:rPr>
              <a:t>POU __</a:t>
            </a:r>
            <a:r>
              <a:rPr lang="cs-CZ" sz="4000" b="1" dirty="0" smtClean="0">
                <a:solidFill>
                  <a:srgbClr val="FF0000"/>
                </a:solidFill>
              </a:rPr>
              <a:t>    NÁ __STÍ        </a:t>
            </a:r>
            <a:r>
              <a:rPr lang="cs-CZ" sz="4000" b="1" dirty="0" smtClean="0">
                <a:solidFill>
                  <a:srgbClr val="0070C0"/>
                </a:solidFill>
              </a:rPr>
              <a:t>__ ST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7504" y="6145720"/>
            <a:ext cx="9036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H __ ZDA      </a:t>
            </a:r>
            <a:r>
              <a:rPr lang="cs-CZ" sz="4000" b="1" dirty="0" smtClean="0">
                <a:solidFill>
                  <a:srgbClr val="FF0000"/>
                </a:solidFill>
              </a:rPr>
              <a:t>K__TÁK       </a:t>
            </a:r>
            <a:r>
              <a:rPr lang="cs-CZ" sz="4000" b="1" dirty="0" smtClean="0">
                <a:solidFill>
                  <a:srgbClr val="0070C0"/>
                </a:solidFill>
              </a:rPr>
              <a:t>HRÁ __        </a:t>
            </a:r>
            <a:r>
              <a:rPr lang="cs-CZ" sz="4000" b="1" dirty="0" smtClean="0">
                <a:solidFill>
                  <a:srgbClr val="FF0000"/>
                </a:solidFill>
              </a:rPr>
              <a:t>__ SÍC 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42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22218" y="114981"/>
            <a:ext cx="7056782" cy="1143000"/>
          </a:xfrm>
        </p:spPr>
        <p:txBody>
          <a:bodyPr>
            <a:normAutofit fontScale="90000"/>
          </a:bodyPr>
          <a:lstStyle/>
          <a:p>
            <a:pPr algn="r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SLABIKY </a:t>
            </a:r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</a:t>
            </a:r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</a:t>
            </a:r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VĚ, 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0243" y="1777709"/>
            <a:ext cx="2203617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V TROU ___</a:t>
            </a:r>
          </a:p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PA ___ Ť</a:t>
            </a:r>
          </a:p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ČLO ___ K</a:t>
            </a:r>
          </a:p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PO ___</a:t>
            </a:r>
            <a:r>
              <a:rPr lang="cs-CZ" sz="3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RA</a:t>
            </a:r>
          </a:p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___ NEC</a:t>
            </a:r>
          </a:p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___ STO</a:t>
            </a:r>
          </a:p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___ ŠINA</a:t>
            </a:r>
          </a:p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___ DEC</a:t>
            </a:r>
          </a:p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SLA ___</a:t>
            </a:r>
          </a:p>
          <a:p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35896" y="1484784"/>
            <a:ext cx="2061783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chemeClr val="bg2">
                    <a:lumMod val="50000"/>
                  </a:schemeClr>
                </a:solidFill>
              </a:rPr>
              <a:t>S</a:t>
            </a: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 ___ TLO</a:t>
            </a:r>
          </a:p>
          <a:p>
            <a:r>
              <a:rPr lang="cs-CZ" sz="3200" b="1" dirty="0">
                <a:solidFill>
                  <a:schemeClr val="bg2">
                    <a:lumMod val="50000"/>
                  </a:schemeClr>
                </a:solidFill>
              </a:rPr>
              <a:t>S</a:t>
            </a: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 ___ JE SE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___ JÍŘ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K ___T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NES ___ LA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PRÁ ___ 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V TRÁ___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K MÁ ___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Z ___ NA </a:t>
            </a:r>
          </a:p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MED ___ </a:t>
            </a:r>
            <a:r>
              <a:rPr lang="cs-CZ" sz="3200" b="1" dirty="0">
                <a:solidFill>
                  <a:schemeClr val="bg2">
                    <a:lumMod val="50000"/>
                  </a:schemeClr>
                </a:solidFill>
              </a:rPr>
              <a:t>D</a:t>
            </a:r>
          </a:p>
        </p:txBody>
      </p:sp>
      <p:sp>
        <p:nvSpPr>
          <p:cNvPr id="10" name="TextovéPole 9"/>
          <p:cNvSpPr txBox="1"/>
          <p:nvPr/>
        </p:nvSpPr>
        <p:spPr>
          <a:xfrm flipH="1">
            <a:off x="6448737" y="1484783"/>
            <a:ext cx="2441939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___ TEV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___ DRO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___ NA 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V DO ___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PRO ___ NA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___ 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___LÁSEK 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ČLO ___ K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NA STRO ___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 ___ ŽIČKA</a:t>
            </a:r>
          </a:p>
          <a:p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146" name="Picture 2" descr="C:\Users\Petra\AppData\Local\Microsoft\Windows\Temporary Internet Files\Content.IE5\S7687CZ2\MC90044191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289175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960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SKLÁDEJ ZE SLABIK SLOVA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3968514"/>
              </p:ext>
            </p:extLst>
          </p:nvPr>
        </p:nvGraphicFramePr>
        <p:xfrm>
          <a:off x="467544" y="1628800"/>
          <a:ext cx="8229600" cy="167778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83889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1.</a:t>
                      </a:r>
                    </a:p>
                    <a:p>
                      <a:r>
                        <a:rPr lang="cs-CZ" sz="2400" b="1" dirty="0" smtClean="0"/>
                        <a:t> 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10.</a:t>
                      </a:r>
                    </a:p>
                    <a:p>
                      <a:r>
                        <a:rPr lang="cs-CZ" sz="2400" b="1" baseline="0" dirty="0" smtClean="0"/>
                        <a:t> VÁK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7.</a:t>
                      </a:r>
                    </a:p>
                    <a:p>
                      <a:r>
                        <a:rPr lang="cs-CZ" sz="2400" b="1" dirty="0" smtClean="0"/>
                        <a:t>K___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19.</a:t>
                      </a:r>
                    </a:p>
                    <a:p>
                      <a:r>
                        <a:rPr lang="cs-CZ" sz="2400" b="1" dirty="0" smtClean="0"/>
                        <a:t>  NA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17.</a:t>
                      </a:r>
                    </a:p>
                    <a:p>
                      <a:r>
                        <a:rPr lang="cs-CZ" sz="2400" b="1" dirty="0" smtClean="0"/>
                        <a:t>___L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6.</a:t>
                      </a:r>
                    </a:p>
                    <a:p>
                      <a:r>
                        <a:rPr lang="cs-CZ" sz="2400" b="1" baseline="0" dirty="0" smtClean="0"/>
                        <a:t>   LE</a:t>
                      </a:r>
                      <a:endParaRPr lang="cs-CZ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20.</a:t>
                      </a:r>
                    </a:p>
                    <a:p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 3.</a:t>
                      </a:r>
                    </a:p>
                    <a:p>
                      <a:r>
                        <a:rPr lang="cs-CZ" sz="2400" b="1" dirty="0" smtClean="0"/>
                        <a:t>CVIK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16.</a:t>
                      </a:r>
                    </a:p>
                    <a:p>
                      <a:r>
                        <a:rPr lang="cs-CZ" sz="2400" b="1" dirty="0" smtClean="0"/>
                        <a:t>   U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11.</a:t>
                      </a:r>
                    </a:p>
                    <a:p>
                      <a:r>
                        <a:rPr lang="cs-CZ" sz="2400" b="1" dirty="0" smtClean="0"/>
                        <a:t>___Ž</a:t>
                      </a:r>
                      <a:endParaRPr lang="cs-CZ" sz="2400" b="1" dirty="0"/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13.</a:t>
                      </a:r>
                    </a:p>
                    <a:p>
                      <a:r>
                        <a:rPr lang="cs-CZ" sz="2400" b="1" dirty="0" smtClean="0"/>
                        <a:t> ŽEC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4.</a:t>
                      </a:r>
                    </a:p>
                    <a:p>
                      <a:r>
                        <a:rPr lang="cs-CZ" sz="2400" b="1" dirty="0" smtClean="0"/>
                        <a:t> NE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12.</a:t>
                      </a:r>
                    </a:p>
                    <a:p>
                      <a:r>
                        <a:rPr lang="cs-CZ" sz="2400" b="1" dirty="0" smtClean="0"/>
                        <a:t>  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14.</a:t>
                      </a:r>
                    </a:p>
                    <a:p>
                      <a:r>
                        <a:rPr lang="cs-CZ" sz="2400" b="1" dirty="0" smtClean="0"/>
                        <a:t>___T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 2.</a:t>
                      </a:r>
                    </a:p>
                    <a:p>
                      <a:r>
                        <a:rPr lang="cs-CZ" sz="2400" b="1" baseline="0" dirty="0" smtClean="0"/>
                        <a:t>   </a:t>
                      </a:r>
                      <a:r>
                        <a:rPr lang="cs-CZ" sz="2400" b="1" dirty="0" smtClean="0"/>
                        <a:t>LO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9.</a:t>
                      </a:r>
                    </a:p>
                    <a:p>
                      <a:r>
                        <a:rPr lang="cs-CZ" sz="2400" b="1" dirty="0" smtClean="0"/>
                        <a:t>Z___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15.</a:t>
                      </a:r>
                    </a:p>
                    <a:p>
                      <a:r>
                        <a:rPr lang="cs-CZ" sz="2400" b="1" dirty="0" smtClean="0"/>
                        <a:t>  NE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18.</a:t>
                      </a:r>
                    </a:p>
                    <a:p>
                      <a:r>
                        <a:rPr lang="cs-CZ" sz="2400" b="1" dirty="0" smtClean="0"/>
                        <a:t> ___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8.</a:t>
                      </a:r>
                    </a:p>
                    <a:p>
                      <a:r>
                        <a:rPr lang="cs-CZ" sz="2400" b="1" dirty="0" smtClean="0"/>
                        <a:t> TEN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5.</a:t>
                      </a:r>
                    </a:p>
                    <a:p>
                      <a:r>
                        <a:rPr lang="cs-CZ" sz="2400" b="1" dirty="0" smtClean="0"/>
                        <a:t> ___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" name="Přímá spojnice 6"/>
          <p:cNvCxnSpPr/>
          <p:nvPr/>
        </p:nvCxnSpPr>
        <p:spPr>
          <a:xfrm>
            <a:off x="0" y="4437112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733256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439505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328</Words>
  <Application>Microsoft Office PowerPoint</Application>
  <PresentationFormat>Předvádění na obrazovce (4:3)</PresentationFormat>
  <Paragraphs>97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Slabiky bě, pě, vě, mě </vt:lpstr>
      <vt:lpstr>SLABIKY BĚ, PĚ, VĚ, MĚ Pojmenuj obrázky  </vt:lpstr>
      <vt:lpstr>DOPLŇ SLABIKY BĚ, PĚ, VĚ, MĚ</vt:lpstr>
      <vt:lpstr>SKLÁDEJ ZE SLABIK SLOVA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Učitel</cp:lastModifiedBy>
  <cp:revision>4</cp:revision>
  <dcterms:created xsi:type="dcterms:W3CDTF">2011-11-06T06:28:42Z</dcterms:created>
  <dcterms:modified xsi:type="dcterms:W3CDTF">2012-11-11T19:53:47Z</dcterms:modified>
</cp:coreProperties>
</file>