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78BC2-A9D5-47DD-A7B2-5CC85F86C208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BC52-F707-4043-8A32-A27194A14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583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78BC2-A9D5-47DD-A7B2-5CC85F86C208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BC52-F707-4043-8A32-A27194A14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2892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78BC2-A9D5-47DD-A7B2-5CC85F86C208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BC52-F707-4043-8A32-A27194A14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7318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78BC2-A9D5-47DD-A7B2-5CC85F86C208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BC52-F707-4043-8A32-A27194A14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721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78BC2-A9D5-47DD-A7B2-5CC85F86C208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BC52-F707-4043-8A32-A27194A14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119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78BC2-A9D5-47DD-A7B2-5CC85F86C208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BC52-F707-4043-8A32-A27194A14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675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78BC2-A9D5-47DD-A7B2-5CC85F86C208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BC52-F707-4043-8A32-A27194A14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496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78BC2-A9D5-47DD-A7B2-5CC85F86C208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BC52-F707-4043-8A32-A27194A14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7547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78BC2-A9D5-47DD-A7B2-5CC85F86C208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BC52-F707-4043-8A32-A27194A14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0164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78BC2-A9D5-47DD-A7B2-5CC85F86C208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BC52-F707-4043-8A32-A27194A14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8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78BC2-A9D5-47DD-A7B2-5CC85F86C208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BC52-F707-4043-8A32-A27194A14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579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878BC2-A9D5-47DD-A7B2-5CC85F86C208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7CBC52-F707-4043-8A32-A27194A14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362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0482912"/>
              </p:ext>
            </p:extLst>
          </p:nvPr>
        </p:nvGraphicFramePr>
        <p:xfrm>
          <a:off x="1511660" y="1196752"/>
          <a:ext cx="6120680" cy="5180815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32_INOVACE_08_SOUHLÁSKY TVRDÉ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Kukuczková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10.5.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SOUHLÁSKY TVRDÉ – vyvození a procvičení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Roztřídí souhlásky na tvrdé, měkké, obojetné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011199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512168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SOUHLÁSKY</a:t>
            </a:r>
            <a:endParaRPr lang="cs-CZ" sz="6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C00000"/>
              </a:solidFill>
            </a:endParaRPr>
          </a:p>
        </p:txBody>
      </p:sp>
      <p:pic>
        <p:nvPicPr>
          <p:cNvPr id="1038" name="Picture 14" descr="C:\Users\Petra\AppData\Local\Microsoft\Windows\Temporary Internet Files\Content.IE5\K0O7W0UI\MP9003999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2212" y="2492896"/>
            <a:ext cx="5192346" cy="346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0581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Dělení souhlásek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547260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   </a:t>
            </a:r>
            <a:r>
              <a:rPr lang="cs-CZ" b="1" dirty="0" smtClean="0">
                <a:solidFill>
                  <a:srgbClr val="00B0F0"/>
                </a:solidFill>
              </a:rPr>
              <a:t>TVRDÉ</a:t>
            </a:r>
            <a:endParaRPr lang="cs-CZ" b="1" dirty="0">
              <a:solidFill>
                <a:srgbClr val="00B0F0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SOUHLÁSKY                       </a:t>
            </a:r>
            <a:r>
              <a:rPr lang="cs-CZ" b="1" dirty="0" smtClean="0">
                <a:solidFill>
                  <a:srgbClr val="0070C0"/>
                </a:solidFill>
              </a:rPr>
              <a:t>MĚKKÉ</a:t>
            </a:r>
          </a:p>
          <a:p>
            <a:pPr marL="0" indent="0">
              <a:buNone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</a:t>
            </a:r>
            <a:r>
              <a:rPr lang="cs-CZ" b="1" dirty="0" smtClean="0">
                <a:solidFill>
                  <a:srgbClr val="002060"/>
                </a:solidFill>
              </a:rPr>
              <a:t>OBOJETNÉ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half" idx="2"/>
          </p:nvPr>
        </p:nvSpPr>
        <p:spPr>
          <a:xfrm>
            <a:off x="5724128" y="1600200"/>
            <a:ext cx="2962672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</a:rPr>
              <a:t>H CH K R D T 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Ž Š Č Ř C J Ď Ť Ň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B F L M P S V Z</a:t>
            </a:r>
            <a:endParaRPr lang="cs-CZ" b="1" dirty="0">
              <a:solidFill>
                <a:srgbClr val="00206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2195736" y="1988840"/>
            <a:ext cx="1656184" cy="129614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195736" y="3573016"/>
            <a:ext cx="1656184" cy="136815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195736" y="3422822"/>
            <a:ext cx="165618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227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Slož ze slabik smysluplná slova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680520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00B0F0"/>
                </a:solidFill>
              </a:rPr>
              <a:t>BUCH   LÉ    HRA    LÁ    PA    PLO    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  <a:endParaRPr lang="cs-CZ" sz="4400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800" b="1" dirty="0" smtClean="0">
                <a:solidFill>
                  <a:srgbClr val="002060"/>
                </a:solidFill>
              </a:rPr>
              <a:t>HY   CHY   KY   RY   DY   TY   NY </a:t>
            </a:r>
          </a:p>
          <a:p>
            <a:pPr marL="0" indent="0" algn="ctr">
              <a:buNone/>
            </a:pPr>
            <a:endParaRPr lang="cs-CZ" sz="4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4800" b="1" dirty="0" smtClean="0">
                <a:solidFill>
                  <a:srgbClr val="00B0F0"/>
                </a:solidFill>
              </a:rPr>
              <a:t>  ČEL   B</a:t>
            </a:r>
            <a:r>
              <a:rPr lang="cs-CZ" sz="4800" b="1" dirty="0">
                <a:solidFill>
                  <a:srgbClr val="00B0F0"/>
                </a:solidFill>
              </a:rPr>
              <a:t>A</a:t>
            </a:r>
            <a:r>
              <a:rPr lang="cs-CZ" sz="4800" b="1" dirty="0" smtClean="0">
                <a:solidFill>
                  <a:srgbClr val="00B0F0"/>
                </a:solidFill>
              </a:rPr>
              <a:t>   JE   BÍ    TÍ    </a:t>
            </a:r>
            <a:endParaRPr lang="cs-CZ" sz="48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2217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Petra\AppData\Local\Microsoft\Windows\Temporary Internet Files\Content.IE5\K0O7W0UI\MC9002306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4283" y="2587000"/>
            <a:ext cx="1268994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Vyznač tvrdé slabiky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1218"/>
            <a:ext cx="8708231" cy="526412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JABLEČNÝ KOLÁČ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DO MISKY NASYPEME DVA HRNKY MOUKY,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SMÍCHÁME S NASTROUHANÝMI JABLKY,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ČTYŘMI VAJÍČKY,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NASEKANÝMI OŘECHY,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OLEJEM A CUKREM.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TĚSTO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NALEJEME NA VYMAZANÝ A MOUKOU VYSYPANÝ PLECH A UPEČEME.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" name="Picture 2" descr="C:\Users\Petra\AppData\Local\Microsoft\Windows\Temporary Internet Files\Content.IE5\K0O7W0UI\MC9003401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8780" y="1261219"/>
            <a:ext cx="1048128" cy="1152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Petra\AppData\Local\Microsoft\Windows\Temporary Internet Files\Content.IE5\K0O7W0UI\MC9003401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5872" y="1749044"/>
            <a:ext cx="1048128" cy="1152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etra\AppData\Local\Microsoft\Windows\Temporary Internet Files\Content.IE5\AM1I8PN9\MC9004417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430369"/>
            <a:ext cx="1257517" cy="1257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28" name="Picture 56" descr="C:\Users\Petra\AppData\Local\Microsoft\Windows\Temporary Internet Files\Content.IE5\W0JDQO07\MC9003358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973">
            <a:off x="3434319" y="3107326"/>
            <a:ext cx="1388822" cy="702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9" name="Group 59"/>
          <p:cNvGrpSpPr>
            <a:grpSpLocks noChangeAspect="1"/>
          </p:cNvGrpSpPr>
          <p:nvPr/>
        </p:nvGrpSpPr>
        <p:grpSpPr bwMode="auto">
          <a:xfrm rot="674008">
            <a:off x="4423063" y="3154163"/>
            <a:ext cx="1387475" cy="701675"/>
            <a:chOff x="2834" y="1947"/>
            <a:chExt cx="874" cy="442"/>
          </a:xfrm>
        </p:grpSpPr>
        <p:sp>
          <p:nvSpPr>
            <p:cNvPr id="60" name="AutoShape 58"/>
            <p:cNvSpPr>
              <a:spLocks noChangeAspect="1" noChangeArrowheads="1" noTextEdit="1"/>
            </p:cNvSpPr>
            <p:nvPr/>
          </p:nvSpPr>
          <p:spPr bwMode="auto">
            <a:xfrm>
              <a:off x="2834" y="1947"/>
              <a:ext cx="874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0"/>
            <p:cNvSpPr>
              <a:spLocks/>
            </p:cNvSpPr>
            <p:nvPr/>
          </p:nvSpPr>
          <p:spPr bwMode="auto">
            <a:xfrm>
              <a:off x="2834" y="1947"/>
              <a:ext cx="874" cy="442"/>
            </a:xfrm>
            <a:custGeom>
              <a:avLst/>
              <a:gdLst>
                <a:gd name="T0" fmla="*/ 2614 w 2622"/>
                <a:gd name="T1" fmla="*/ 469 h 1326"/>
                <a:gd name="T2" fmla="*/ 2620 w 2622"/>
                <a:gd name="T3" fmla="*/ 389 h 1326"/>
                <a:gd name="T4" fmla="*/ 2585 w 2622"/>
                <a:gd name="T5" fmla="*/ 291 h 1326"/>
                <a:gd name="T6" fmla="*/ 2479 w 2622"/>
                <a:gd name="T7" fmla="*/ 202 h 1326"/>
                <a:gd name="T8" fmla="*/ 2311 w 2622"/>
                <a:gd name="T9" fmla="*/ 116 h 1326"/>
                <a:gd name="T10" fmla="*/ 2104 w 2622"/>
                <a:gd name="T11" fmla="*/ 46 h 1326"/>
                <a:gd name="T12" fmla="*/ 1897 w 2622"/>
                <a:gd name="T13" fmla="*/ 20 h 1326"/>
                <a:gd name="T14" fmla="*/ 1740 w 2622"/>
                <a:gd name="T15" fmla="*/ 22 h 1326"/>
                <a:gd name="T16" fmla="*/ 1653 w 2622"/>
                <a:gd name="T17" fmla="*/ 34 h 1326"/>
                <a:gd name="T18" fmla="*/ 1629 w 2622"/>
                <a:gd name="T19" fmla="*/ 38 h 1326"/>
                <a:gd name="T20" fmla="*/ 1584 w 2622"/>
                <a:gd name="T21" fmla="*/ 26 h 1326"/>
                <a:gd name="T22" fmla="*/ 1504 w 2622"/>
                <a:gd name="T23" fmla="*/ 6 h 1326"/>
                <a:gd name="T24" fmla="*/ 1427 w 2622"/>
                <a:gd name="T25" fmla="*/ 2 h 1326"/>
                <a:gd name="T26" fmla="*/ 1328 w 2622"/>
                <a:gd name="T27" fmla="*/ 14 h 1326"/>
                <a:gd name="T28" fmla="*/ 1207 w 2622"/>
                <a:gd name="T29" fmla="*/ 31 h 1326"/>
                <a:gd name="T30" fmla="*/ 1107 w 2622"/>
                <a:gd name="T31" fmla="*/ 32 h 1326"/>
                <a:gd name="T32" fmla="*/ 1043 w 2622"/>
                <a:gd name="T33" fmla="*/ 14 h 1326"/>
                <a:gd name="T34" fmla="*/ 971 w 2622"/>
                <a:gd name="T35" fmla="*/ 6 h 1326"/>
                <a:gd name="T36" fmla="*/ 895 w 2622"/>
                <a:gd name="T37" fmla="*/ 11 h 1326"/>
                <a:gd name="T38" fmla="*/ 809 w 2622"/>
                <a:gd name="T39" fmla="*/ 37 h 1326"/>
                <a:gd name="T40" fmla="*/ 683 w 2622"/>
                <a:gd name="T41" fmla="*/ 109 h 1326"/>
                <a:gd name="T42" fmla="*/ 581 w 2622"/>
                <a:gd name="T43" fmla="*/ 172 h 1326"/>
                <a:gd name="T44" fmla="*/ 552 w 2622"/>
                <a:gd name="T45" fmla="*/ 192 h 1326"/>
                <a:gd name="T46" fmla="*/ 480 w 2622"/>
                <a:gd name="T47" fmla="*/ 230 h 1326"/>
                <a:gd name="T48" fmla="*/ 382 w 2622"/>
                <a:gd name="T49" fmla="*/ 291 h 1326"/>
                <a:gd name="T50" fmla="*/ 311 w 2622"/>
                <a:gd name="T51" fmla="*/ 348 h 1326"/>
                <a:gd name="T52" fmla="*/ 259 w 2622"/>
                <a:gd name="T53" fmla="*/ 409 h 1326"/>
                <a:gd name="T54" fmla="*/ 218 w 2622"/>
                <a:gd name="T55" fmla="*/ 465 h 1326"/>
                <a:gd name="T56" fmla="*/ 201 w 2622"/>
                <a:gd name="T57" fmla="*/ 489 h 1326"/>
                <a:gd name="T58" fmla="*/ 178 w 2622"/>
                <a:gd name="T59" fmla="*/ 510 h 1326"/>
                <a:gd name="T60" fmla="*/ 149 w 2622"/>
                <a:gd name="T61" fmla="*/ 554 h 1326"/>
                <a:gd name="T62" fmla="*/ 123 w 2622"/>
                <a:gd name="T63" fmla="*/ 606 h 1326"/>
                <a:gd name="T64" fmla="*/ 103 w 2622"/>
                <a:gd name="T65" fmla="*/ 671 h 1326"/>
                <a:gd name="T66" fmla="*/ 87 w 2622"/>
                <a:gd name="T67" fmla="*/ 729 h 1326"/>
                <a:gd name="T68" fmla="*/ 82 w 2622"/>
                <a:gd name="T69" fmla="*/ 756 h 1326"/>
                <a:gd name="T70" fmla="*/ 49 w 2622"/>
                <a:gd name="T71" fmla="*/ 790 h 1326"/>
                <a:gd name="T72" fmla="*/ 6 w 2622"/>
                <a:gd name="T73" fmla="*/ 894 h 1326"/>
                <a:gd name="T74" fmla="*/ 20 w 2622"/>
                <a:gd name="T75" fmla="*/ 1067 h 1326"/>
                <a:gd name="T76" fmla="*/ 160 w 2622"/>
                <a:gd name="T77" fmla="*/ 1245 h 1326"/>
                <a:gd name="T78" fmla="*/ 369 w 2622"/>
                <a:gd name="T79" fmla="*/ 1315 h 1326"/>
                <a:gd name="T80" fmla="*/ 527 w 2622"/>
                <a:gd name="T81" fmla="*/ 1326 h 1326"/>
                <a:gd name="T82" fmla="*/ 561 w 2622"/>
                <a:gd name="T83" fmla="*/ 1324 h 1326"/>
                <a:gd name="T84" fmla="*/ 651 w 2622"/>
                <a:gd name="T85" fmla="*/ 1320 h 1326"/>
                <a:gd name="T86" fmla="*/ 775 w 2622"/>
                <a:gd name="T87" fmla="*/ 1304 h 1326"/>
                <a:gd name="T88" fmla="*/ 899 w 2622"/>
                <a:gd name="T89" fmla="*/ 1266 h 1326"/>
                <a:gd name="T90" fmla="*/ 988 w 2622"/>
                <a:gd name="T91" fmla="*/ 1222 h 1326"/>
                <a:gd name="T92" fmla="*/ 1038 w 2622"/>
                <a:gd name="T93" fmla="*/ 1185 h 1326"/>
                <a:gd name="T94" fmla="*/ 1052 w 2622"/>
                <a:gd name="T95" fmla="*/ 1177 h 1326"/>
                <a:gd name="T96" fmla="*/ 1127 w 2622"/>
                <a:gd name="T97" fmla="*/ 1240 h 1326"/>
                <a:gd name="T98" fmla="*/ 1354 w 2622"/>
                <a:gd name="T99" fmla="*/ 1279 h 1326"/>
                <a:gd name="T100" fmla="*/ 1808 w 2622"/>
                <a:gd name="T101" fmla="*/ 1139 h 1326"/>
                <a:gd name="T102" fmla="*/ 2242 w 2622"/>
                <a:gd name="T103" fmla="*/ 897 h 1326"/>
                <a:gd name="T104" fmla="*/ 2444 w 2622"/>
                <a:gd name="T105" fmla="*/ 731 h 1326"/>
                <a:gd name="T106" fmla="*/ 2511 w 2622"/>
                <a:gd name="T107" fmla="*/ 637 h 1326"/>
                <a:gd name="T108" fmla="*/ 2539 w 2622"/>
                <a:gd name="T109" fmla="*/ 591 h 1326"/>
                <a:gd name="T110" fmla="*/ 2562 w 2622"/>
                <a:gd name="T111" fmla="*/ 559 h 1326"/>
                <a:gd name="T112" fmla="*/ 2580 w 2622"/>
                <a:gd name="T113" fmla="*/ 542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622" h="1326">
                  <a:moveTo>
                    <a:pt x="2609" y="493"/>
                  </a:moveTo>
                  <a:lnTo>
                    <a:pt x="2609" y="492"/>
                  </a:lnTo>
                  <a:lnTo>
                    <a:pt x="2611" y="487"/>
                  </a:lnTo>
                  <a:lnTo>
                    <a:pt x="2613" y="479"/>
                  </a:lnTo>
                  <a:lnTo>
                    <a:pt x="2614" y="469"/>
                  </a:lnTo>
                  <a:lnTo>
                    <a:pt x="2616" y="456"/>
                  </a:lnTo>
                  <a:lnTo>
                    <a:pt x="2620" y="441"/>
                  </a:lnTo>
                  <a:lnTo>
                    <a:pt x="2620" y="426"/>
                  </a:lnTo>
                  <a:lnTo>
                    <a:pt x="2622" y="407"/>
                  </a:lnTo>
                  <a:lnTo>
                    <a:pt x="2620" y="389"/>
                  </a:lnTo>
                  <a:lnTo>
                    <a:pt x="2618" y="369"/>
                  </a:lnTo>
                  <a:lnTo>
                    <a:pt x="2613" y="349"/>
                  </a:lnTo>
                  <a:lnTo>
                    <a:pt x="2608" y="329"/>
                  </a:lnTo>
                  <a:lnTo>
                    <a:pt x="2598" y="309"/>
                  </a:lnTo>
                  <a:lnTo>
                    <a:pt x="2585" y="291"/>
                  </a:lnTo>
                  <a:lnTo>
                    <a:pt x="2571" y="273"/>
                  </a:lnTo>
                  <a:lnTo>
                    <a:pt x="2553" y="256"/>
                  </a:lnTo>
                  <a:lnTo>
                    <a:pt x="2530" y="237"/>
                  </a:lnTo>
                  <a:lnTo>
                    <a:pt x="2506" y="221"/>
                  </a:lnTo>
                  <a:lnTo>
                    <a:pt x="2479" y="202"/>
                  </a:lnTo>
                  <a:lnTo>
                    <a:pt x="2448" y="185"/>
                  </a:lnTo>
                  <a:lnTo>
                    <a:pt x="2415" y="167"/>
                  </a:lnTo>
                  <a:lnTo>
                    <a:pt x="2383" y="149"/>
                  </a:lnTo>
                  <a:lnTo>
                    <a:pt x="2346" y="132"/>
                  </a:lnTo>
                  <a:lnTo>
                    <a:pt x="2311" y="116"/>
                  </a:lnTo>
                  <a:lnTo>
                    <a:pt x="2271" y="98"/>
                  </a:lnTo>
                  <a:lnTo>
                    <a:pt x="2231" y="83"/>
                  </a:lnTo>
                  <a:lnTo>
                    <a:pt x="2190" y="69"/>
                  </a:lnTo>
                  <a:lnTo>
                    <a:pt x="2148" y="58"/>
                  </a:lnTo>
                  <a:lnTo>
                    <a:pt x="2104" y="46"/>
                  </a:lnTo>
                  <a:lnTo>
                    <a:pt x="2061" y="38"/>
                  </a:lnTo>
                  <a:lnTo>
                    <a:pt x="2020" y="31"/>
                  </a:lnTo>
                  <a:lnTo>
                    <a:pt x="1978" y="26"/>
                  </a:lnTo>
                  <a:lnTo>
                    <a:pt x="1934" y="22"/>
                  </a:lnTo>
                  <a:lnTo>
                    <a:pt x="1897" y="20"/>
                  </a:lnTo>
                  <a:lnTo>
                    <a:pt x="1859" y="18"/>
                  </a:lnTo>
                  <a:lnTo>
                    <a:pt x="1827" y="18"/>
                  </a:lnTo>
                  <a:lnTo>
                    <a:pt x="1793" y="18"/>
                  </a:lnTo>
                  <a:lnTo>
                    <a:pt x="1767" y="20"/>
                  </a:lnTo>
                  <a:lnTo>
                    <a:pt x="1740" y="22"/>
                  </a:lnTo>
                  <a:lnTo>
                    <a:pt x="1718" y="26"/>
                  </a:lnTo>
                  <a:lnTo>
                    <a:pt x="1698" y="28"/>
                  </a:lnTo>
                  <a:lnTo>
                    <a:pt x="1680" y="29"/>
                  </a:lnTo>
                  <a:lnTo>
                    <a:pt x="1663" y="31"/>
                  </a:lnTo>
                  <a:lnTo>
                    <a:pt x="1653" y="34"/>
                  </a:lnTo>
                  <a:lnTo>
                    <a:pt x="1642" y="37"/>
                  </a:lnTo>
                  <a:lnTo>
                    <a:pt x="1637" y="38"/>
                  </a:lnTo>
                  <a:lnTo>
                    <a:pt x="1633" y="38"/>
                  </a:lnTo>
                  <a:lnTo>
                    <a:pt x="1631" y="40"/>
                  </a:lnTo>
                  <a:lnTo>
                    <a:pt x="1629" y="38"/>
                  </a:lnTo>
                  <a:lnTo>
                    <a:pt x="1625" y="37"/>
                  </a:lnTo>
                  <a:lnTo>
                    <a:pt x="1617" y="34"/>
                  </a:lnTo>
                  <a:lnTo>
                    <a:pt x="1609" y="32"/>
                  </a:lnTo>
                  <a:lnTo>
                    <a:pt x="1597" y="28"/>
                  </a:lnTo>
                  <a:lnTo>
                    <a:pt x="1584" y="26"/>
                  </a:lnTo>
                  <a:lnTo>
                    <a:pt x="1570" y="20"/>
                  </a:lnTo>
                  <a:lnTo>
                    <a:pt x="1555" y="18"/>
                  </a:lnTo>
                  <a:lnTo>
                    <a:pt x="1539" y="13"/>
                  </a:lnTo>
                  <a:lnTo>
                    <a:pt x="1522" y="9"/>
                  </a:lnTo>
                  <a:lnTo>
                    <a:pt x="1504" y="6"/>
                  </a:lnTo>
                  <a:lnTo>
                    <a:pt x="1488" y="3"/>
                  </a:lnTo>
                  <a:lnTo>
                    <a:pt x="1472" y="0"/>
                  </a:lnTo>
                  <a:lnTo>
                    <a:pt x="1455" y="0"/>
                  </a:lnTo>
                  <a:lnTo>
                    <a:pt x="1440" y="0"/>
                  </a:lnTo>
                  <a:lnTo>
                    <a:pt x="1427" y="2"/>
                  </a:lnTo>
                  <a:lnTo>
                    <a:pt x="1410" y="2"/>
                  </a:lnTo>
                  <a:lnTo>
                    <a:pt x="1392" y="6"/>
                  </a:lnTo>
                  <a:lnTo>
                    <a:pt x="1372" y="9"/>
                  </a:lnTo>
                  <a:lnTo>
                    <a:pt x="1351" y="13"/>
                  </a:lnTo>
                  <a:lnTo>
                    <a:pt x="1328" y="14"/>
                  </a:lnTo>
                  <a:lnTo>
                    <a:pt x="1303" y="20"/>
                  </a:lnTo>
                  <a:lnTo>
                    <a:pt x="1280" y="22"/>
                  </a:lnTo>
                  <a:lnTo>
                    <a:pt x="1255" y="28"/>
                  </a:lnTo>
                  <a:lnTo>
                    <a:pt x="1231" y="29"/>
                  </a:lnTo>
                  <a:lnTo>
                    <a:pt x="1207" y="31"/>
                  </a:lnTo>
                  <a:lnTo>
                    <a:pt x="1182" y="32"/>
                  </a:lnTo>
                  <a:lnTo>
                    <a:pt x="1161" y="34"/>
                  </a:lnTo>
                  <a:lnTo>
                    <a:pt x="1141" y="34"/>
                  </a:lnTo>
                  <a:lnTo>
                    <a:pt x="1123" y="34"/>
                  </a:lnTo>
                  <a:lnTo>
                    <a:pt x="1107" y="32"/>
                  </a:lnTo>
                  <a:lnTo>
                    <a:pt x="1095" y="29"/>
                  </a:lnTo>
                  <a:lnTo>
                    <a:pt x="1083" y="26"/>
                  </a:lnTo>
                  <a:lnTo>
                    <a:pt x="1071" y="22"/>
                  </a:lnTo>
                  <a:lnTo>
                    <a:pt x="1058" y="18"/>
                  </a:lnTo>
                  <a:lnTo>
                    <a:pt x="1043" y="14"/>
                  </a:lnTo>
                  <a:lnTo>
                    <a:pt x="1029" y="13"/>
                  </a:lnTo>
                  <a:lnTo>
                    <a:pt x="1017" y="11"/>
                  </a:lnTo>
                  <a:lnTo>
                    <a:pt x="1000" y="9"/>
                  </a:lnTo>
                  <a:lnTo>
                    <a:pt x="985" y="9"/>
                  </a:lnTo>
                  <a:lnTo>
                    <a:pt x="971" y="6"/>
                  </a:lnTo>
                  <a:lnTo>
                    <a:pt x="954" y="6"/>
                  </a:lnTo>
                  <a:lnTo>
                    <a:pt x="940" y="6"/>
                  </a:lnTo>
                  <a:lnTo>
                    <a:pt x="925" y="8"/>
                  </a:lnTo>
                  <a:lnTo>
                    <a:pt x="910" y="8"/>
                  </a:lnTo>
                  <a:lnTo>
                    <a:pt x="895" y="11"/>
                  </a:lnTo>
                  <a:lnTo>
                    <a:pt x="879" y="13"/>
                  </a:lnTo>
                  <a:lnTo>
                    <a:pt x="867" y="14"/>
                  </a:lnTo>
                  <a:lnTo>
                    <a:pt x="850" y="20"/>
                  </a:lnTo>
                  <a:lnTo>
                    <a:pt x="830" y="28"/>
                  </a:lnTo>
                  <a:lnTo>
                    <a:pt x="809" y="37"/>
                  </a:lnTo>
                  <a:lnTo>
                    <a:pt x="784" y="49"/>
                  </a:lnTo>
                  <a:lnTo>
                    <a:pt x="760" y="62"/>
                  </a:lnTo>
                  <a:lnTo>
                    <a:pt x="734" y="77"/>
                  </a:lnTo>
                  <a:lnTo>
                    <a:pt x="709" y="92"/>
                  </a:lnTo>
                  <a:lnTo>
                    <a:pt x="683" y="109"/>
                  </a:lnTo>
                  <a:lnTo>
                    <a:pt x="659" y="123"/>
                  </a:lnTo>
                  <a:lnTo>
                    <a:pt x="637" y="138"/>
                  </a:lnTo>
                  <a:lnTo>
                    <a:pt x="616" y="150"/>
                  </a:lnTo>
                  <a:lnTo>
                    <a:pt x="597" y="163"/>
                  </a:lnTo>
                  <a:lnTo>
                    <a:pt x="581" y="172"/>
                  </a:lnTo>
                  <a:lnTo>
                    <a:pt x="570" y="181"/>
                  </a:lnTo>
                  <a:lnTo>
                    <a:pt x="562" y="187"/>
                  </a:lnTo>
                  <a:lnTo>
                    <a:pt x="561" y="188"/>
                  </a:lnTo>
                  <a:lnTo>
                    <a:pt x="557" y="188"/>
                  </a:lnTo>
                  <a:lnTo>
                    <a:pt x="552" y="192"/>
                  </a:lnTo>
                  <a:lnTo>
                    <a:pt x="542" y="198"/>
                  </a:lnTo>
                  <a:lnTo>
                    <a:pt x="530" y="202"/>
                  </a:lnTo>
                  <a:lnTo>
                    <a:pt x="516" y="210"/>
                  </a:lnTo>
                  <a:lnTo>
                    <a:pt x="499" y="219"/>
                  </a:lnTo>
                  <a:lnTo>
                    <a:pt x="480" y="230"/>
                  </a:lnTo>
                  <a:lnTo>
                    <a:pt x="461" y="241"/>
                  </a:lnTo>
                  <a:lnTo>
                    <a:pt x="441" y="251"/>
                  </a:lnTo>
                  <a:lnTo>
                    <a:pt x="421" y="265"/>
                  </a:lnTo>
                  <a:lnTo>
                    <a:pt x="402" y="277"/>
                  </a:lnTo>
                  <a:lnTo>
                    <a:pt x="382" y="291"/>
                  </a:lnTo>
                  <a:lnTo>
                    <a:pt x="363" y="302"/>
                  </a:lnTo>
                  <a:lnTo>
                    <a:pt x="348" y="315"/>
                  </a:lnTo>
                  <a:lnTo>
                    <a:pt x="333" y="326"/>
                  </a:lnTo>
                  <a:lnTo>
                    <a:pt x="322" y="338"/>
                  </a:lnTo>
                  <a:lnTo>
                    <a:pt x="311" y="348"/>
                  </a:lnTo>
                  <a:lnTo>
                    <a:pt x="300" y="360"/>
                  </a:lnTo>
                  <a:lnTo>
                    <a:pt x="290" y="372"/>
                  </a:lnTo>
                  <a:lnTo>
                    <a:pt x="279" y="386"/>
                  </a:lnTo>
                  <a:lnTo>
                    <a:pt x="268" y="397"/>
                  </a:lnTo>
                  <a:lnTo>
                    <a:pt x="259" y="409"/>
                  </a:lnTo>
                  <a:lnTo>
                    <a:pt x="248" y="421"/>
                  </a:lnTo>
                  <a:lnTo>
                    <a:pt x="241" y="435"/>
                  </a:lnTo>
                  <a:lnTo>
                    <a:pt x="230" y="445"/>
                  </a:lnTo>
                  <a:lnTo>
                    <a:pt x="222" y="456"/>
                  </a:lnTo>
                  <a:lnTo>
                    <a:pt x="218" y="465"/>
                  </a:lnTo>
                  <a:lnTo>
                    <a:pt x="212" y="472"/>
                  </a:lnTo>
                  <a:lnTo>
                    <a:pt x="207" y="479"/>
                  </a:lnTo>
                  <a:lnTo>
                    <a:pt x="203" y="485"/>
                  </a:lnTo>
                  <a:lnTo>
                    <a:pt x="201" y="487"/>
                  </a:lnTo>
                  <a:lnTo>
                    <a:pt x="201" y="489"/>
                  </a:lnTo>
                  <a:lnTo>
                    <a:pt x="199" y="490"/>
                  </a:lnTo>
                  <a:lnTo>
                    <a:pt x="192" y="496"/>
                  </a:lnTo>
                  <a:lnTo>
                    <a:pt x="189" y="499"/>
                  </a:lnTo>
                  <a:lnTo>
                    <a:pt x="183" y="505"/>
                  </a:lnTo>
                  <a:lnTo>
                    <a:pt x="178" y="510"/>
                  </a:lnTo>
                  <a:lnTo>
                    <a:pt x="174" y="519"/>
                  </a:lnTo>
                  <a:lnTo>
                    <a:pt x="167" y="527"/>
                  </a:lnTo>
                  <a:lnTo>
                    <a:pt x="161" y="536"/>
                  </a:lnTo>
                  <a:lnTo>
                    <a:pt x="154" y="542"/>
                  </a:lnTo>
                  <a:lnTo>
                    <a:pt x="149" y="554"/>
                  </a:lnTo>
                  <a:lnTo>
                    <a:pt x="143" y="562"/>
                  </a:lnTo>
                  <a:lnTo>
                    <a:pt x="138" y="571"/>
                  </a:lnTo>
                  <a:lnTo>
                    <a:pt x="132" y="582"/>
                  </a:lnTo>
                  <a:lnTo>
                    <a:pt x="129" y="596"/>
                  </a:lnTo>
                  <a:lnTo>
                    <a:pt x="123" y="606"/>
                  </a:lnTo>
                  <a:lnTo>
                    <a:pt x="120" y="619"/>
                  </a:lnTo>
                  <a:lnTo>
                    <a:pt x="116" y="631"/>
                  </a:lnTo>
                  <a:lnTo>
                    <a:pt x="112" y="646"/>
                  </a:lnTo>
                  <a:lnTo>
                    <a:pt x="107" y="658"/>
                  </a:lnTo>
                  <a:lnTo>
                    <a:pt x="103" y="671"/>
                  </a:lnTo>
                  <a:lnTo>
                    <a:pt x="100" y="684"/>
                  </a:lnTo>
                  <a:lnTo>
                    <a:pt x="98" y="697"/>
                  </a:lnTo>
                  <a:lnTo>
                    <a:pt x="92" y="709"/>
                  </a:lnTo>
                  <a:lnTo>
                    <a:pt x="91" y="720"/>
                  </a:lnTo>
                  <a:lnTo>
                    <a:pt x="87" y="729"/>
                  </a:lnTo>
                  <a:lnTo>
                    <a:pt x="86" y="738"/>
                  </a:lnTo>
                  <a:lnTo>
                    <a:pt x="82" y="746"/>
                  </a:lnTo>
                  <a:lnTo>
                    <a:pt x="82" y="750"/>
                  </a:lnTo>
                  <a:lnTo>
                    <a:pt x="82" y="755"/>
                  </a:lnTo>
                  <a:lnTo>
                    <a:pt x="82" y="756"/>
                  </a:lnTo>
                  <a:lnTo>
                    <a:pt x="80" y="756"/>
                  </a:lnTo>
                  <a:lnTo>
                    <a:pt x="74" y="761"/>
                  </a:lnTo>
                  <a:lnTo>
                    <a:pt x="68" y="767"/>
                  </a:lnTo>
                  <a:lnTo>
                    <a:pt x="60" y="778"/>
                  </a:lnTo>
                  <a:lnTo>
                    <a:pt x="49" y="790"/>
                  </a:lnTo>
                  <a:lnTo>
                    <a:pt x="40" y="805"/>
                  </a:lnTo>
                  <a:lnTo>
                    <a:pt x="29" y="824"/>
                  </a:lnTo>
                  <a:lnTo>
                    <a:pt x="20" y="843"/>
                  </a:lnTo>
                  <a:lnTo>
                    <a:pt x="11" y="867"/>
                  </a:lnTo>
                  <a:lnTo>
                    <a:pt x="6" y="894"/>
                  </a:lnTo>
                  <a:lnTo>
                    <a:pt x="0" y="923"/>
                  </a:lnTo>
                  <a:lnTo>
                    <a:pt x="0" y="955"/>
                  </a:lnTo>
                  <a:lnTo>
                    <a:pt x="2" y="989"/>
                  </a:lnTo>
                  <a:lnTo>
                    <a:pt x="9" y="1026"/>
                  </a:lnTo>
                  <a:lnTo>
                    <a:pt x="20" y="1067"/>
                  </a:lnTo>
                  <a:lnTo>
                    <a:pt x="37" y="1110"/>
                  </a:lnTo>
                  <a:lnTo>
                    <a:pt x="58" y="1153"/>
                  </a:lnTo>
                  <a:lnTo>
                    <a:pt x="87" y="1187"/>
                  </a:lnTo>
                  <a:lnTo>
                    <a:pt x="120" y="1217"/>
                  </a:lnTo>
                  <a:lnTo>
                    <a:pt x="160" y="1245"/>
                  </a:lnTo>
                  <a:lnTo>
                    <a:pt x="198" y="1265"/>
                  </a:lnTo>
                  <a:lnTo>
                    <a:pt x="241" y="1283"/>
                  </a:lnTo>
                  <a:lnTo>
                    <a:pt x="284" y="1297"/>
                  </a:lnTo>
                  <a:lnTo>
                    <a:pt x="328" y="1308"/>
                  </a:lnTo>
                  <a:lnTo>
                    <a:pt x="369" y="1315"/>
                  </a:lnTo>
                  <a:lnTo>
                    <a:pt x="409" y="1320"/>
                  </a:lnTo>
                  <a:lnTo>
                    <a:pt x="446" y="1323"/>
                  </a:lnTo>
                  <a:lnTo>
                    <a:pt x="478" y="1324"/>
                  </a:lnTo>
                  <a:lnTo>
                    <a:pt x="504" y="1324"/>
                  </a:lnTo>
                  <a:lnTo>
                    <a:pt x="527" y="1326"/>
                  </a:lnTo>
                  <a:lnTo>
                    <a:pt x="539" y="1326"/>
                  </a:lnTo>
                  <a:lnTo>
                    <a:pt x="544" y="1326"/>
                  </a:lnTo>
                  <a:lnTo>
                    <a:pt x="547" y="1324"/>
                  </a:lnTo>
                  <a:lnTo>
                    <a:pt x="552" y="1324"/>
                  </a:lnTo>
                  <a:lnTo>
                    <a:pt x="561" y="1324"/>
                  </a:lnTo>
                  <a:lnTo>
                    <a:pt x="573" y="1324"/>
                  </a:lnTo>
                  <a:lnTo>
                    <a:pt x="588" y="1324"/>
                  </a:lnTo>
                  <a:lnTo>
                    <a:pt x="606" y="1324"/>
                  </a:lnTo>
                  <a:lnTo>
                    <a:pt x="628" y="1323"/>
                  </a:lnTo>
                  <a:lnTo>
                    <a:pt x="651" y="1320"/>
                  </a:lnTo>
                  <a:lnTo>
                    <a:pt x="673" y="1318"/>
                  </a:lnTo>
                  <a:lnTo>
                    <a:pt x="698" y="1315"/>
                  </a:lnTo>
                  <a:lnTo>
                    <a:pt x="723" y="1312"/>
                  </a:lnTo>
                  <a:lnTo>
                    <a:pt x="751" y="1309"/>
                  </a:lnTo>
                  <a:lnTo>
                    <a:pt x="775" y="1304"/>
                  </a:lnTo>
                  <a:lnTo>
                    <a:pt x="803" y="1298"/>
                  </a:lnTo>
                  <a:lnTo>
                    <a:pt x="829" y="1292"/>
                  </a:lnTo>
                  <a:lnTo>
                    <a:pt x="853" y="1284"/>
                  </a:lnTo>
                  <a:lnTo>
                    <a:pt x="877" y="1275"/>
                  </a:lnTo>
                  <a:lnTo>
                    <a:pt x="899" y="1266"/>
                  </a:lnTo>
                  <a:lnTo>
                    <a:pt x="919" y="1257"/>
                  </a:lnTo>
                  <a:lnTo>
                    <a:pt x="939" y="1248"/>
                  </a:lnTo>
                  <a:lnTo>
                    <a:pt x="957" y="1239"/>
                  </a:lnTo>
                  <a:lnTo>
                    <a:pt x="973" y="1230"/>
                  </a:lnTo>
                  <a:lnTo>
                    <a:pt x="988" y="1222"/>
                  </a:lnTo>
                  <a:lnTo>
                    <a:pt x="1000" y="1214"/>
                  </a:lnTo>
                  <a:lnTo>
                    <a:pt x="1011" y="1205"/>
                  </a:lnTo>
                  <a:lnTo>
                    <a:pt x="1022" y="1197"/>
                  </a:lnTo>
                  <a:lnTo>
                    <a:pt x="1031" y="1190"/>
                  </a:lnTo>
                  <a:lnTo>
                    <a:pt x="1038" y="1185"/>
                  </a:lnTo>
                  <a:lnTo>
                    <a:pt x="1043" y="1179"/>
                  </a:lnTo>
                  <a:lnTo>
                    <a:pt x="1049" y="1177"/>
                  </a:lnTo>
                  <a:lnTo>
                    <a:pt x="1051" y="1176"/>
                  </a:lnTo>
                  <a:lnTo>
                    <a:pt x="1052" y="1176"/>
                  </a:lnTo>
                  <a:lnTo>
                    <a:pt x="1052" y="1177"/>
                  </a:lnTo>
                  <a:lnTo>
                    <a:pt x="1058" y="1185"/>
                  </a:lnTo>
                  <a:lnTo>
                    <a:pt x="1067" y="1196"/>
                  </a:lnTo>
                  <a:lnTo>
                    <a:pt x="1081" y="1212"/>
                  </a:lnTo>
                  <a:lnTo>
                    <a:pt x="1101" y="1226"/>
                  </a:lnTo>
                  <a:lnTo>
                    <a:pt x="1127" y="1240"/>
                  </a:lnTo>
                  <a:lnTo>
                    <a:pt x="1158" y="1255"/>
                  </a:lnTo>
                  <a:lnTo>
                    <a:pt x="1195" y="1268"/>
                  </a:lnTo>
                  <a:lnTo>
                    <a:pt x="1241" y="1275"/>
                  </a:lnTo>
                  <a:lnTo>
                    <a:pt x="1293" y="1280"/>
                  </a:lnTo>
                  <a:lnTo>
                    <a:pt x="1354" y="1279"/>
                  </a:lnTo>
                  <a:lnTo>
                    <a:pt x="1427" y="1269"/>
                  </a:lnTo>
                  <a:lnTo>
                    <a:pt x="1507" y="1252"/>
                  </a:lnTo>
                  <a:lnTo>
                    <a:pt x="1597" y="1226"/>
                  </a:lnTo>
                  <a:lnTo>
                    <a:pt x="1697" y="1188"/>
                  </a:lnTo>
                  <a:lnTo>
                    <a:pt x="1808" y="1139"/>
                  </a:lnTo>
                  <a:lnTo>
                    <a:pt x="1919" y="1085"/>
                  </a:lnTo>
                  <a:lnTo>
                    <a:pt x="2016" y="1033"/>
                  </a:lnTo>
                  <a:lnTo>
                    <a:pt x="2103" y="984"/>
                  </a:lnTo>
                  <a:lnTo>
                    <a:pt x="2179" y="939"/>
                  </a:lnTo>
                  <a:lnTo>
                    <a:pt x="2242" y="897"/>
                  </a:lnTo>
                  <a:lnTo>
                    <a:pt x="2298" y="857"/>
                  </a:lnTo>
                  <a:lnTo>
                    <a:pt x="2345" y="821"/>
                  </a:lnTo>
                  <a:lnTo>
                    <a:pt x="2386" y="789"/>
                  </a:lnTo>
                  <a:lnTo>
                    <a:pt x="2418" y="758"/>
                  </a:lnTo>
                  <a:lnTo>
                    <a:pt x="2444" y="731"/>
                  </a:lnTo>
                  <a:lnTo>
                    <a:pt x="2464" y="707"/>
                  </a:lnTo>
                  <a:lnTo>
                    <a:pt x="2482" y="686"/>
                  </a:lnTo>
                  <a:lnTo>
                    <a:pt x="2493" y="666"/>
                  </a:lnTo>
                  <a:lnTo>
                    <a:pt x="2504" y="649"/>
                  </a:lnTo>
                  <a:lnTo>
                    <a:pt x="2511" y="637"/>
                  </a:lnTo>
                  <a:lnTo>
                    <a:pt x="2516" y="628"/>
                  </a:lnTo>
                  <a:lnTo>
                    <a:pt x="2522" y="617"/>
                  </a:lnTo>
                  <a:lnTo>
                    <a:pt x="2528" y="608"/>
                  </a:lnTo>
                  <a:lnTo>
                    <a:pt x="2533" y="599"/>
                  </a:lnTo>
                  <a:lnTo>
                    <a:pt x="2539" y="591"/>
                  </a:lnTo>
                  <a:lnTo>
                    <a:pt x="2542" y="585"/>
                  </a:lnTo>
                  <a:lnTo>
                    <a:pt x="2550" y="577"/>
                  </a:lnTo>
                  <a:lnTo>
                    <a:pt x="2553" y="571"/>
                  </a:lnTo>
                  <a:lnTo>
                    <a:pt x="2559" y="566"/>
                  </a:lnTo>
                  <a:lnTo>
                    <a:pt x="2562" y="559"/>
                  </a:lnTo>
                  <a:lnTo>
                    <a:pt x="2568" y="556"/>
                  </a:lnTo>
                  <a:lnTo>
                    <a:pt x="2571" y="550"/>
                  </a:lnTo>
                  <a:lnTo>
                    <a:pt x="2574" y="548"/>
                  </a:lnTo>
                  <a:lnTo>
                    <a:pt x="2579" y="542"/>
                  </a:lnTo>
                  <a:lnTo>
                    <a:pt x="2580" y="542"/>
                  </a:lnTo>
                  <a:lnTo>
                    <a:pt x="2609" y="493"/>
                  </a:lnTo>
                  <a:lnTo>
                    <a:pt x="2609" y="493"/>
                  </a:lnTo>
                  <a:close/>
                </a:path>
              </a:pathLst>
            </a:custGeom>
            <a:solidFill>
              <a:srgbClr val="9E42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1"/>
            <p:cNvSpPr>
              <a:spLocks/>
            </p:cNvSpPr>
            <p:nvPr/>
          </p:nvSpPr>
          <p:spPr bwMode="auto">
            <a:xfrm>
              <a:off x="2845" y="2197"/>
              <a:ext cx="124" cy="165"/>
            </a:xfrm>
            <a:custGeom>
              <a:avLst/>
              <a:gdLst>
                <a:gd name="T0" fmla="*/ 77 w 372"/>
                <a:gd name="T1" fmla="*/ 20 h 495"/>
                <a:gd name="T2" fmla="*/ 29 w 372"/>
                <a:gd name="T3" fmla="*/ 74 h 495"/>
                <a:gd name="T4" fmla="*/ 4 w 372"/>
                <a:gd name="T5" fmla="*/ 133 h 495"/>
                <a:gd name="T6" fmla="*/ 0 w 372"/>
                <a:gd name="T7" fmla="*/ 198 h 495"/>
                <a:gd name="T8" fmla="*/ 17 w 372"/>
                <a:gd name="T9" fmla="*/ 265 h 495"/>
                <a:gd name="T10" fmla="*/ 48 w 372"/>
                <a:gd name="T11" fmla="*/ 326 h 495"/>
                <a:gd name="T12" fmla="*/ 93 w 372"/>
                <a:gd name="T13" fmla="*/ 380 h 495"/>
                <a:gd name="T14" fmla="*/ 149 w 372"/>
                <a:gd name="T15" fmla="*/ 423 h 495"/>
                <a:gd name="T16" fmla="*/ 193 w 372"/>
                <a:gd name="T17" fmla="*/ 444 h 495"/>
                <a:gd name="T18" fmla="*/ 216 w 372"/>
                <a:gd name="T19" fmla="*/ 455 h 495"/>
                <a:gd name="T20" fmla="*/ 237 w 372"/>
                <a:gd name="T21" fmla="*/ 467 h 495"/>
                <a:gd name="T22" fmla="*/ 262 w 372"/>
                <a:gd name="T23" fmla="*/ 478 h 495"/>
                <a:gd name="T24" fmla="*/ 283 w 372"/>
                <a:gd name="T25" fmla="*/ 486 h 495"/>
                <a:gd name="T26" fmla="*/ 306 w 372"/>
                <a:gd name="T27" fmla="*/ 490 h 495"/>
                <a:gd name="T28" fmla="*/ 332 w 372"/>
                <a:gd name="T29" fmla="*/ 495 h 495"/>
                <a:gd name="T30" fmla="*/ 357 w 372"/>
                <a:gd name="T31" fmla="*/ 495 h 495"/>
                <a:gd name="T32" fmla="*/ 372 w 372"/>
                <a:gd name="T33" fmla="*/ 487 h 495"/>
                <a:gd name="T34" fmla="*/ 372 w 372"/>
                <a:gd name="T35" fmla="*/ 476 h 495"/>
                <a:gd name="T36" fmla="*/ 372 w 372"/>
                <a:gd name="T37" fmla="*/ 462 h 495"/>
                <a:gd name="T38" fmla="*/ 340 w 372"/>
                <a:gd name="T39" fmla="*/ 447 h 495"/>
                <a:gd name="T40" fmla="*/ 279 w 372"/>
                <a:gd name="T41" fmla="*/ 427 h 495"/>
                <a:gd name="T42" fmla="*/ 214 w 372"/>
                <a:gd name="T43" fmla="*/ 398 h 495"/>
                <a:gd name="T44" fmla="*/ 155 w 372"/>
                <a:gd name="T45" fmla="*/ 359 h 495"/>
                <a:gd name="T46" fmla="*/ 104 w 372"/>
                <a:gd name="T47" fmla="*/ 311 h 495"/>
                <a:gd name="T48" fmla="*/ 67 w 372"/>
                <a:gd name="T49" fmla="*/ 258 h 495"/>
                <a:gd name="T50" fmla="*/ 53 w 372"/>
                <a:gd name="T51" fmla="*/ 198 h 495"/>
                <a:gd name="T52" fmla="*/ 63 w 372"/>
                <a:gd name="T53" fmla="*/ 133 h 495"/>
                <a:gd name="T54" fmla="*/ 80 w 372"/>
                <a:gd name="T55" fmla="*/ 91 h 495"/>
                <a:gd name="T56" fmla="*/ 89 w 372"/>
                <a:gd name="T57" fmla="*/ 80 h 495"/>
                <a:gd name="T58" fmla="*/ 98 w 372"/>
                <a:gd name="T59" fmla="*/ 68 h 495"/>
                <a:gd name="T60" fmla="*/ 109 w 372"/>
                <a:gd name="T61" fmla="*/ 55 h 495"/>
                <a:gd name="T62" fmla="*/ 118 w 372"/>
                <a:gd name="T63" fmla="*/ 42 h 495"/>
                <a:gd name="T64" fmla="*/ 122 w 372"/>
                <a:gd name="T65" fmla="*/ 29 h 495"/>
                <a:gd name="T66" fmla="*/ 122 w 372"/>
                <a:gd name="T67" fmla="*/ 17 h 495"/>
                <a:gd name="T68" fmla="*/ 115 w 372"/>
                <a:gd name="T69" fmla="*/ 6 h 495"/>
                <a:gd name="T70" fmla="*/ 109 w 372"/>
                <a:gd name="T71" fmla="*/ 0 h 4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72" h="495">
                  <a:moveTo>
                    <a:pt x="109" y="0"/>
                  </a:moveTo>
                  <a:lnTo>
                    <a:pt x="77" y="20"/>
                  </a:lnTo>
                  <a:lnTo>
                    <a:pt x="49" y="46"/>
                  </a:lnTo>
                  <a:lnTo>
                    <a:pt x="29" y="74"/>
                  </a:lnTo>
                  <a:lnTo>
                    <a:pt x="15" y="103"/>
                  </a:lnTo>
                  <a:lnTo>
                    <a:pt x="4" y="133"/>
                  </a:lnTo>
                  <a:lnTo>
                    <a:pt x="0" y="166"/>
                  </a:lnTo>
                  <a:lnTo>
                    <a:pt x="0" y="198"/>
                  </a:lnTo>
                  <a:lnTo>
                    <a:pt x="8" y="233"/>
                  </a:lnTo>
                  <a:lnTo>
                    <a:pt x="17" y="265"/>
                  </a:lnTo>
                  <a:lnTo>
                    <a:pt x="32" y="297"/>
                  </a:lnTo>
                  <a:lnTo>
                    <a:pt x="48" y="326"/>
                  </a:lnTo>
                  <a:lnTo>
                    <a:pt x="69" y="355"/>
                  </a:lnTo>
                  <a:lnTo>
                    <a:pt x="93" y="380"/>
                  </a:lnTo>
                  <a:lnTo>
                    <a:pt x="120" y="404"/>
                  </a:lnTo>
                  <a:lnTo>
                    <a:pt x="149" y="423"/>
                  </a:lnTo>
                  <a:lnTo>
                    <a:pt x="182" y="437"/>
                  </a:lnTo>
                  <a:lnTo>
                    <a:pt x="193" y="444"/>
                  </a:lnTo>
                  <a:lnTo>
                    <a:pt x="203" y="449"/>
                  </a:lnTo>
                  <a:lnTo>
                    <a:pt x="216" y="455"/>
                  </a:lnTo>
                  <a:lnTo>
                    <a:pt x="227" y="462"/>
                  </a:lnTo>
                  <a:lnTo>
                    <a:pt x="237" y="467"/>
                  </a:lnTo>
                  <a:lnTo>
                    <a:pt x="248" y="473"/>
                  </a:lnTo>
                  <a:lnTo>
                    <a:pt x="262" y="478"/>
                  </a:lnTo>
                  <a:lnTo>
                    <a:pt x="272" y="482"/>
                  </a:lnTo>
                  <a:lnTo>
                    <a:pt x="283" y="486"/>
                  </a:lnTo>
                  <a:lnTo>
                    <a:pt x="294" y="489"/>
                  </a:lnTo>
                  <a:lnTo>
                    <a:pt x="306" y="490"/>
                  </a:lnTo>
                  <a:lnTo>
                    <a:pt x="319" y="493"/>
                  </a:lnTo>
                  <a:lnTo>
                    <a:pt x="332" y="495"/>
                  </a:lnTo>
                  <a:lnTo>
                    <a:pt x="344" y="495"/>
                  </a:lnTo>
                  <a:lnTo>
                    <a:pt x="357" y="495"/>
                  </a:lnTo>
                  <a:lnTo>
                    <a:pt x="372" y="495"/>
                  </a:lnTo>
                  <a:lnTo>
                    <a:pt x="372" y="487"/>
                  </a:lnTo>
                  <a:lnTo>
                    <a:pt x="372" y="482"/>
                  </a:lnTo>
                  <a:lnTo>
                    <a:pt x="372" y="476"/>
                  </a:lnTo>
                  <a:lnTo>
                    <a:pt x="372" y="473"/>
                  </a:lnTo>
                  <a:lnTo>
                    <a:pt x="372" y="462"/>
                  </a:lnTo>
                  <a:lnTo>
                    <a:pt x="372" y="453"/>
                  </a:lnTo>
                  <a:lnTo>
                    <a:pt x="340" y="447"/>
                  </a:lnTo>
                  <a:lnTo>
                    <a:pt x="312" y="438"/>
                  </a:lnTo>
                  <a:lnTo>
                    <a:pt x="279" y="427"/>
                  </a:lnTo>
                  <a:lnTo>
                    <a:pt x="247" y="415"/>
                  </a:lnTo>
                  <a:lnTo>
                    <a:pt x="214" y="398"/>
                  </a:lnTo>
                  <a:lnTo>
                    <a:pt x="184" y="380"/>
                  </a:lnTo>
                  <a:lnTo>
                    <a:pt x="155" y="359"/>
                  </a:lnTo>
                  <a:lnTo>
                    <a:pt x="129" y="337"/>
                  </a:lnTo>
                  <a:lnTo>
                    <a:pt x="104" y="311"/>
                  </a:lnTo>
                  <a:lnTo>
                    <a:pt x="84" y="287"/>
                  </a:lnTo>
                  <a:lnTo>
                    <a:pt x="67" y="258"/>
                  </a:lnTo>
                  <a:lnTo>
                    <a:pt x="58" y="228"/>
                  </a:lnTo>
                  <a:lnTo>
                    <a:pt x="53" y="198"/>
                  </a:lnTo>
                  <a:lnTo>
                    <a:pt x="53" y="166"/>
                  </a:lnTo>
                  <a:lnTo>
                    <a:pt x="63" y="133"/>
                  </a:lnTo>
                  <a:lnTo>
                    <a:pt x="78" y="98"/>
                  </a:lnTo>
                  <a:lnTo>
                    <a:pt x="80" y="91"/>
                  </a:lnTo>
                  <a:lnTo>
                    <a:pt x="84" y="86"/>
                  </a:lnTo>
                  <a:lnTo>
                    <a:pt x="89" y="80"/>
                  </a:lnTo>
                  <a:lnTo>
                    <a:pt x="95" y="75"/>
                  </a:lnTo>
                  <a:lnTo>
                    <a:pt x="98" y="68"/>
                  </a:lnTo>
                  <a:lnTo>
                    <a:pt x="104" y="62"/>
                  </a:lnTo>
                  <a:lnTo>
                    <a:pt x="109" y="55"/>
                  </a:lnTo>
                  <a:lnTo>
                    <a:pt x="115" y="49"/>
                  </a:lnTo>
                  <a:lnTo>
                    <a:pt x="118" y="42"/>
                  </a:lnTo>
                  <a:lnTo>
                    <a:pt x="122" y="37"/>
                  </a:lnTo>
                  <a:lnTo>
                    <a:pt x="122" y="29"/>
                  </a:lnTo>
                  <a:lnTo>
                    <a:pt x="124" y="25"/>
                  </a:lnTo>
                  <a:lnTo>
                    <a:pt x="122" y="17"/>
                  </a:lnTo>
                  <a:lnTo>
                    <a:pt x="120" y="11"/>
                  </a:lnTo>
                  <a:lnTo>
                    <a:pt x="115" y="6"/>
                  </a:lnTo>
                  <a:lnTo>
                    <a:pt x="109" y="0"/>
                  </a:lnTo>
                  <a:lnTo>
                    <a:pt x="109" y="0"/>
                  </a:lnTo>
                  <a:close/>
                </a:path>
              </a:pathLst>
            </a:custGeom>
            <a:solidFill>
              <a:srgbClr val="B3B3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2"/>
            <p:cNvSpPr>
              <a:spLocks/>
            </p:cNvSpPr>
            <p:nvPr/>
          </p:nvSpPr>
          <p:spPr bwMode="auto">
            <a:xfrm>
              <a:off x="2859" y="1962"/>
              <a:ext cx="822" cy="407"/>
            </a:xfrm>
            <a:custGeom>
              <a:avLst/>
              <a:gdLst>
                <a:gd name="T0" fmla="*/ 1385 w 2468"/>
                <a:gd name="T1" fmla="*/ 0 h 1219"/>
                <a:gd name="T2" fmla="*/ 1436 w 2468"/>
                <a:gd name="T3" fmla="*/ 3 h 1219"/>
                <a:gd name="T4" fmla="*/ 1501 w 2468"/>
                <a:gd name="T5" fmla="*/ 17 h 1219"/>
                <a:gd name="T6" fmla="*/ 1535 w 2468"/>
                <a:gd name="T7" fmla="*/ 31 h 1219"/>
                <a:gd name="T8" fmla="*/ 1568 w 2468"/>
                <a:gd name="T9" fmla="*/ 31 h 1219"/>
                <a:gd name="T10" fmla="*/ 1716 w 2468"/>
                <a:gd name="T11" fmla="*/ 17 h 1219"/>
                <a:gd name="T12" fmla="*/ 1900 w 2468"/>
                <a:gd name="T13" fmla="*/ 28 h 1219"/>
                <a:gd name="T14" fmla="*/ 2010 w 2468"/>
                <a:gd name="T15" fmla="*/ 55 h 1219"/>
                <a:gd name="T16" fmla="*/ 2050 w 2468"/>
                <a:gd name="T17" fmla="*/ 64 h 1219"/>
                <a:gd name="T18" fmla="*/ 2116 w 2468"/>
                <a:gd name="T19" fmla="*/ 83 h 1219"/>
                <a:gd name="T20" fmla="*/ 2197 w 2468"/>
                <a:gd name="T21" fmla="*/ 115 h 1219"/>
                <a:gd name="T22" fmla="*/ 2269 w 2468"/>
                <a:gd name="T23" fmla="*/ 152 h 1219"/>
                <a:gd name="T24" fmla="*/ 2332 w 2468"/>
                <a:gd name="T25" fmla="*/ 185 h 1219"/>
                <a:gd name="T26" fmla="*/ 2369 w 2468"/>
                <a:gd name="T27" fmla="*/ 213 h 1219"/>
                <a:gd name="T28" fmla="*/ 2401 w 2468"/>
                <a:gd name="T29" fmla="*/ 260 h 1219"/>
                <a:gd name="T30" fmla="*/ 2441 w 2468"/>
                <a:gd name="T31" fmla="*/ 317 h 1219"/>
                <a:gd name="T32" fmla="*/ 2462 w 2468"/>
                <a:gd name="T33" fmla="*/ 357 h 1219"/>
                <a:gd name="T34" fmla="*/ 2462 w 2468"/>
                <a:gd name="T35" fmla="*/ 409 h 1219"/>
                <a:gd name="T36" fmla="*/ 2421 w 2468"/>
                <a:gd name="T37" fmla="*/ 488 h 1219"/>
                <a:gd name="T38" fmla="*/ 2374 w 2468"/>
                <a:gd name="T39" fmla="*/ 554 h 1219"/>
                <a:gd name="T40" fmla="*/ 2336 w 2468"/>
                <a:gd name="T41" fmla="*/ 589 h 1219"/>
                <a:gd name="T42" fmla="*/ 2165 w 2468"/>
                <a:gd name="T43" fmla="*/ 732 h 1219"/>
                <a:gd name="T44" fmla="*/ 1972 w 2468"/>
                <a:gd name="T45" fmla="*/ 877 h 1219"/>
                <a:gd name="T46" fmla="*/ 1868 w 2468"/>
                <a:gd name="T47" fmla="*/ 952 h 1219"/>
                <a:gd name="T48" fmla="*/ 1783 w 2468"/>
                <a:gd name="T49" fmla="*/ 1010 h 1219"/>
                <a:gd name="T50" fmla="*/ 1660 w 2468"/>
                <a:gd name="T51" fmla="*/ 1049 h 1219"/>
                <a:gd name="T52" fmla="*/ 1583 w 2468"/>
                <a:gd name="T53" fmla="*/ 1061 h 1219"/>
                <a:gd name="T54" fmla="*/ 1571 w 2468"/>
                <a:gd name="T55" fmla="*/ 1063 h 1219"/>
                <a:gd name="T56" fmla="*/ 1511 w 2468"/>
                <a:gd name="T57" fmla="*/ 1102 h 1219"/>
                <a:gd name="T58" fmla="*/ 1370 w 2468"/>
                <a:gd name="T59" fmla="*/ 1146 h 1219"/>
                <a:gd name="T60" fmla="*/ 1176 w 2468"/>
                <a:gd name="T61" fmla="*/ 1133 h 1219"/>
                <a:gd name="T62" fmla="*/ 1065 w 2468"/>
                <a:gd name="T63" fmla="*/ 1102 h 1219"/>
                <a:gd name="T64" fmla="*/ 1033 w 2468"/>
                <a:gd name="T65" fmla="*/ 1083 h 1219"/>
                <a:gd name="T66" fmla="*/ 917 w 2468"/>
                <a:gd name="T67" fmla="*/ 1092 h 1219"/>
                <a:gd name="T68" fmla="*/ 698 w 2468"/>
                <a:gd name="T69" fmla="*/ 1194 h 1219"/>
                <a:gd name="T70" fmla="*/ 398 w 2468"/>
                <a:gd name="T71" fmla="*/ 1200 h 1219"/>
                <a:gd name="T72" fmla="*/ 188 w 2468"/>
                <a:gd name="T73" fmla="*/ 1137 h 1219"/>
                <a:gd name="T74" fmla="*/ 104 w 2468"/>
                <a:gd name="T75" fmla="*/ 1090 h 1219"/>
                <a:gd name="T76" fmla="*/ 78 w 2468"/>
                <a:gd name="T77" fmla="*/ 1063 h 1219"/>
                <a:gd name="T78" fmla="*/ 20 w 2468"/>
                <a:gd name="T79" fmla="*/ 985 h 1219"/>
                <a:gd name="T80" fmla="*/ 4 w 2468"/>
                <a:gd name="T81" fmla="*/ 885 h 1219"/>
                <a:gd name="T82" fmla="*/ 33 w 2468"/>
                <a:gd name="T83" fmla="*/ 802 h 1219"/>
                <a:gd name="T84" fmla="*/ 56 w 2468"/>
                <a:gd name="T85" fmla="*/ 761 h 1219"/>
                <a:gd name="T86" fmla="*/ 66 w 2468"/>
                <a:gd name="T87" fmla="*/ 732 h 1219"/>
                <a:gd name="T88" fmla="*/ 80 w 2468"/>
                <a:gd name="T89" fmla="*/ 654 h 1219"/>
                <a:gd name="T90" fmla="*/ 119 w 2468"/>
                <a:gd name="T91" fmla="*/ 559 h 1219"/>
                <a:gd name="T92" fmla="*/ 167 w 2468"/>
                <a:gd name="T93" fmla="*/ 476 h 1219"/>
                <a:gd name="T94" fmla="*/ 194 w 2468"/>
                <a:gd name="T95" fmla="*/ 424 h 1219"/>
                <a:gd name="T96" fmla="*/ 208 w 2468"/>
                <a:gd name="T97" fmla="*/ 406 h 1219"/>
                <a:gd name="T98" fmla="*/ 303 w 2468"/>
                <a:gd name="T99" fmla="*/ 322 h 1219"/>
                <a:gd name="T100" fmla="*/ 425 w 2468"/>
                <a:gd name="T101" fmla="*/ 219 h 1219"/>
                <a:gd name="T102" fmla="*/ 516 w 2468"/>
                <a:gd name="T103" fmla="*/ 170 h 1219"/>
                <a:gd name="T104" fmla="*/ 595 w 2468"/>
                <a:gd name="T105" fmla="*/ 121 h 1219"/>
                <a:gd name="T106" fmla="*/ 631 w 2468"/>
                <a:gd name="T107" fmla="*/ 98 h 1219"/>
                <a:gd name="T108" fmla="*/ 715 w 2468"/>
                <a:gd name="T109" fmla="*/ 72 h 1219"/>
                <a:gd name="T110" fmla="*/ 888 w 2468"/>
                <a:gd name="T111" fmla="*/ 28 h 1219"/>
                <a:gd name="T112" fmla="*/ 1035 w 2468"/>
                <a:gd name="T113" fmla="*/ 20 h 1219"/>
                <a:gd name="T114" fmla="*/ 1136 w 2468"/>
                <a:gd name="T115" fmla="*/ 21 h 1219"/>
                <a:gd name="T116" fmla="*/ 1210 w 2468"/>
                <a:gd name="T117" fmla="*/ 17 h 1219"/>
                <a:gd name="T118" fmla="*/ 1280 w 2468"/>
                <a:gd name="T119" fmla="*/ 8 h 1219"/>
                <a:gd name="T120" fmla="*/ 1338 w 2468"/>
                <a:gd name="T121" fmla="*/ 6 h 1219"/>
                <a:gd name="T122" fmla="*/ 1364 w 2468"/>
                <a:gd name="T123" fmla="*/ 11 h 1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468" h="1219">
                  <a:moveTo>
                    <a:pt x="1364" y="11"/>
                  </a:moveTo>
                  <a:lnTo>
                    <a:pt x="1364" y="8"/>
                  </a:lnTo>
                  <a:lnTo>
                    <a:pt x="1367" y="6"/>
                  </a:lnTo>
                  <a:lnTo>
                    <a:pt x="1373" y="3"/>
                  </a:lnTo>
                  <a:lnTo>
                    <a:pt x="1380" y="2"/>
                  </a:lnTo>
                  <a:lnTo>
                    <a:pt x="1385" y="0"/>
                  </a:lnTo>
                  <a:lnTo>
                    <a:pt x="1390" y="0"/>
                  </a:lnTo>
                  <a:lnTo>
                    <a:pt x="1398" y="0"/>
                  </a:lnTo>
                  <a:lnTo>
                    <a:pt x="1405" y="0"/>
                  </a:lnTo>
                  <a:lnTo>
                    <a:pt x="1414" y="0"/>
                  </a:lnTo>
                  <a:lnTo>
                    <a:pt x="1425" y="2"/>
                  </a:lnTo>
                  <a:lnTo>
                    <a:pt x="1436" y="3"/>
                  </a:lnTo>
                  <a:lnTo>
                    <a:pt x="1448" y="6"/>
                  </a:lnTo>
                  <a:lnTo>
                    <a:pt x="1459" y="8"/>
                  </a:lnTo>
                  <a:lnTo>
                    <a:pt x="1473" y="11"/>
                  </a:lnTo>
                  <a:lnTo>
                    <a:pt x="1481" y="14"/>
                  </a:lnTo>
                  <a:lnTo>
                    <a:pt x="1491" y="16"/>
                  </a:lnTo>
                  <a:lnTo>
                    <a:pt x="1501" y="17"/>
                  </a:lnTo>
                  <a:lnTo>
                    <a:pt x="1508" y="21"/>
                  </a:lnTo>
                  <a:lnTo>
                    <a:pt x="1516" y="23"/>
                  </a:lnTo>
                  <a:lnTo>
                    <a:pt x="1523" y="26"/>
                  </a:lnTo>
                  <a:lnTo>
                    <a:pt x="1528" y="26"/>
                  </a:lnTo>
                  <a:lnTo>
                    <a:pt x="1531" y="28"/>
                  </a:lnTo>
                  <a:lnTo>
                    <a:pt x="1535" y="31"/>
                  </a:lnTo>
                  <a:lnTo>
                    <a:pt x="1539" y="32"/>
                  </a:lnTo>
                  <a:lnTo>
                    <a:pt x="1545" y="34"/>
                  </a:lnTo>
                  <a:lnTo>
                    <a:pt x="1546" y="35"/>
                  </a:lnTo>
                  <a:lnTo>
                    <a:pt x="1548" y="34"/>
                  </a:lnTo>
                  <a:lnTo>
                    <a:pt x="1555" y="34"/>
                  </a:lnTo>
                  <a:lnTo>
                    <a:pt x="1568" y="31"/>
                  </a:lnTo>
                  <a:lnTo>
                    <a:pt x="1586" y="28"/>
                  </a:lnTo>
                  <a:lnTo>
                    <a:pt x="1606" y="26"/>
                  </a:lnTo>
                  <a:lnTo>
                    <a:pt x="1631" y="25"/>
                  </a:lnTo>
                  <a:lnTo>
                    <a:pt x="1656" y="21"/>
                  </a:lnTo>
                  <a:lnTo>
                    <a:pt x="1687" y="21"/>
                  </a:lnTo>
                  <a:lnTo>
                    <a:pt x="1716" y="17"/>
                  </a:lnTo>
                  <a:lnTo>
                    <a:pt x="1747" y="17"/>
                  </a:lnTo>
                  <a:lnTo>
                    <a:pt x="1779" y="17"/>
                  </a:lnTo>
                  <a:lnTo>
                    <a:pt x="1811" y="20"/>
                  </a:lnTo>
                  <a:lnTo>
                    <a:pt x="1840" y="20"/>
                  </a:lnTo>
                  <a:lnTo>
                    <a:pt x="1871" y="23"/>
                  </a:lnTo>
                  <a:lnTo>
                    <a:pt x="1900" y="28"/>
                  </a:lnTo>
                  <a:lnTo>
                    <a:pt x="1928" y="35"/>
                  </a:lnTo>
                  <a:lnTo>
                    <a:pt x="1949" y="40"/>
                  </a:lnTo>
                  <a:lnTo>
                    <a:pt x="1969" y="46"/>
                  </a:lnTo>
                  <a:lnTo>
                    <a:pt x="1986" y="48"/>
                  </a:lnTo>
                  <a:lnTo>
                    <a:pt x="2000" y="54"/>
                  </a:lnTo>
                  <a:lnTo>
                    <a:pt x="2010" y="55"/>
                  </a:lnTo>
                  <a:lnTo>
                    <a:pt x="2020" y="60"/>
                  </a:lnTo>
                  <a:lnTo>
                    <a:pt x="2027" y="61"/>
                  </a:lnTo>
                  <a:lnTo>
                    <a:pt x="2035" y="63"/>
                  </a:lnTo>
                  <a:lnTo>
                    <a:pt x="2039" y="63"/>
                  </a:lnTo>
                  <a:lnTo>
                    <a:pt x="2045" y="64"/>
                  </a:lnTo>
                  <a:lnTo>
                    <a:pt x="2050" y="64"/>
                  </a:lnTo>
                  <a:lnTo>
                    <a:pt x="2058" y="68"/>
                  </a:lnTo>
                  <a:lnTo>
                    <a:pt x="2065" y="68"/>
                  </a:lnTo>
                  <a:lnTo>
                    <a:pt x="2074" y="72"/>
                  </a:lnTo>
                  <a:lnTo>
                    <a:pt x="2085" y="74"/>
                  </a:lnTo>
                  <a:lnTo>
                    <a:pt x="2101" y="78"/>
                  </a:lnTo>
                  <a:lnTo>
                    <a:pt x="2116" y="83"/>
                  </a:lnTo>
                  <a:lnTo>
                    <a:pt x="2130" y="88"/>
                  </a:lnTo>
                  <a:lnTo>
                    <a:pt x="2142" y="92"/>
                  </a:lnTo>
                  <a:lnTo>
                    <a:pt x="2157" y="97"/>
                  </a:lnTo>
                  <a:lnTo>
                    <a:pt x="2170" y="103"/>
                  </a:lnTo>
                  <a:lnTo>
                    <a:pt x="2185" y="108"/>
                  </a:lnTo>
                  <a:lnTo>
                    <a:pt x="2197" y="115"/>
                  </a:lnTo>
                  <a:lnTo>
                    <a:pt x="2211" y="121"/>
                  </a:lnTo>
                  <a:lnTo>
                    <a:pt x="2222" y="126"/>
                  </a:lnTo>
                  <a:lnTo>
                    <a:pt x="2235" y="133"/>
                  </a:lnTo>
                  <a:lnTo>
                    <a:pt x="2246" y="141"/>
                  </a:lnTo>
                  <a:lnTo>
                    <a:pt x="2258" y="146"/>
                  </a:lnTo>
                  <a:lnTo>
                    <a:pt x="2269" y="152"/>
                  </a:lnTo>
                  <a:lnTo>
                    <a:pt x="2281" y="159"/>
                  </a:lnTo>
                  <a:lnTo>
                    <a:pt x="2295" y="164"/>
                  </a:lnTo>
                  <a:lnTo>
                    <a:pt x="2306" y="171"/>
                  </a:lnTo>
                  <a:lnTo>
                    <a:pt x="2316" y="176"/>
                  </a:lnTo>
                  <a:lnTo>
                    <a:pt x="2326" y="182"/>
                  </a:lnTo>
                  <a:lnTo>
                    <a:pt x="2332" y="185"/>
                  </a:lnTo>
                  <a:lnTo>
                    <a:pt x="2341" y="191"/>
                  </a:lnTo>
                  <a:lnTo>
                    <a:pt x="2347" y="195"/>
                  </a:lnTo>
                  <a:lnTo>
                    <a:pt x="2355" y="200"/>
                  </a:lnTo>
                  <a:lnTo>
                    <a:pt x="2359" y="204"/>
                  </a:lnTo>
                  <a:lnTo>
                    <a:pt x="2365" y="210"/>
                  </a:lnTo>
                  <a:lnTo>
                    <a:pt x="2369" y="213"/>
                  </a:lnTo>
                  <a:lnTo>
                    <a:pt x="2374" y="219"/>
                  </a:lnTo>
                  <a:lnTo>
                    <a:pt x="2379" y="225"/>
                  </a:lnTo>
                  <a:lnTo>
                    <a:pt x="2385" y="233"/>
                  </a:lnTo>
                  <a:lnTo>
                    <a:pt x="2390" y="240"/>
                  </a:lnTo>
                  <a:lnTo>
                    <a:pt x="2396" y="249"/>
                  </a:lnTo>
                  <a:lnTo>
                    <a:pt x="2401" y="260"/>
                  </a:lnTo>
                  <a:lnTo>
                    <a:pt x="2410" y="273"/>
                  </a:lnTo>
                  <a:lnTo>
                    <a:pt x="2416" y="282"/>
                  </a:lnTo>
                  <a:lnTo>
                    <a:pt x="2422" y="292"/>
                  </a:lnTo>
                  <a:lnTo>
                    <a:pt x="2430" y="302"/>
                  </a:lnTo>
                  <a:lnTo>
                    <a:pt x="2436" y="311"/>
                  </a:lnTo>
                  <a:lnTo>
                    <a:pt x="2441" y="317"/>
                  </a:lnTo>
                  <a:lnTo>
                    <a:pt x="2447" y="325"/>
                  </a:lnTo>
                  <a:lnTo>
                    <a:pt x="2451" y="332"/>
                  </a:lnTo>
                  <a:lnTo>
                    <a:pt x="2456" y="340"/>
                  </a:lnTo>
                  <a:lnTo>
                    <a:pt x="2459" y="345"/>
                  </a:lnTo>
                  <a:lnTo>
                    <a:pt x="2461" y="351"/>
                  </a:lnTo>
                  <a:lnTo>
                    <a:pt x="2462" y="357"/>
                  </a:lnTo>
                  <a:lnTo>
                    <a:pt x="2466" y="365"/>
                  </a:lnTo>
                  <a:lnTo>
                    <a:pt x="2466" y="372"/>
                  </a:lnTo>
                  <a:lnTo>
                    <a:pt x="2468" y="380"/>
                  </a:lnTo>
                  <a:lnTo>
                    <a:pt x="2466" y="389"/>
                  </a:lnTo>
                  <a:lnTo>
                    <a:pt x="2466" y="399"/>
                  </a:lnTo>
                  <a:lnTo>
                    <a:pt x="2462" y="409"/>
                  </a:lnTo>
                  <a:lnTo>
                    <a:pt x="2459" y="419"/>
                  </a:lnTo>
                  <a:lnTo>
                    <a:pt x="2454" y="432"/>
                  </a:lnTo>
                  <a:lnTo>
                    <a:pt x="2447" y="446"/>
                  </a:lnTo>
                  <a:lnTo>
                    <a:pt x="2439" y="459"/>
                  </a:lnTo>
                  <a:lnTo>
                    <a:pt x="2430" y="473"/>
                  </a:lnTo>
                  <a:lnTo>
                    <a:pt x="2421" y="488"/>
                  </a:lnTo>
                  <a:lnTo>
                    <a:pt x="2414" y="502"/>
                  </a:lnTo>
                  <a:lnTo>
                    <a:pt x="2405" y="513"/>
                  </a:lnTo>
                  <a:lnTo>
                    <a:pt x="2396" y="525"/>
                  </a:lnTo>
                  <a:lnTo>
                    <a:pt x="2387" y="536"/>
                  </a:lnTo>
                  <a:lnTo>
                    <a:pt x="2379" y="548"/>
                  </a:lnTo>
                  <a:lnTo>
                    <a:pt x="2374" y="554"/>
                  </a:lnTo>
                  <a:lnTo>
                    <a:pt x="2370" y="560"/>
                  </a:lnTo>
                  <a:lnTo>
                    <a:pt x="2367" y="565"/>
                  </a:lnTo>
                  <a:lnTo>
                    <a:pt x="2367" y="568"/>
                  </a:lnTo>
                  <a:lnTo>
                    <a:pt x="2361" y="569"/>
                  </a:lnTo>
                  <a:lnTo>
                    <a:pt x="2352" y="579"/>
                  </a:lnTo>
                  <a:lnTo>
                    <a:pt x="2336" y="589"/>
                  </a:lnTo>
                  <a:lnTo>
                    <a:pt x="2316" y="608"/>
                  </a:lnTo>
                  <a:lnTo>
                    <a:pt x="2291" y="626"/>
                  </a:lnTo>
                  <a:lnTo>
                    <a:pt x="2264" y="651"/>
                  </a:lnTo>
                  <a:lnTo>
                    <a:pt x="2231" y="675"/>
                  </a:lnTo>
                  <a:lnTo>
                    <a:pt x="2200" y="703"/>
                  </a:lnTo>
                  <a:lnTo>
                    <a:pt x="2165" y="732"/>
                  </a:lnTo>
                  <a:lnTo>
                    <a:pt x="2130" y="759"/>
                  </a:lnTo>
                  <a:lnTo>
                    <a:pt x="2096" y="787"/>
                  </a:lnTo>
                  <a:lnTo>
                    <a:pt x="2061" y="813"/>
                  </a:lnTo>
                  <a:lnTo>
                    <a:pt x="2029" y="837"/>
                  </a:lnTo>
                  <a:lnTo>
                    <a:pt x="2000" y="859"/>
                  </a:lnTo>
                  <a:lnTo>
                    <a:pt x="1972" y="877"/>
                  </a:lnTo>
                  <a:lnTo>
                    <a:pt x="1951" y="893"/>
                  </a:lnTo>
                  <a:lnTo>
                    <a:pt x="1931" y="905"/>
                  </a:lnTo>
                  <a:lnTo>
                    <a:pt x="1915" y="918"/>
                  </a:lnTo>
                  <a:lnTo>
                    <a:pt x="1897" y="929"/>
                  </a:lnTo>
                  <a:lnTo>
                    <a:pt x="1883" y="942"/>
                  </a:lnTo>
                  <a:lnTo>
                    <a:pt x="1868" y="952"/>
                  </a:lnTo>
                  <a:lnTo>
                    <a:pt x="1854" y="963"/>
                  </a:lnTo>
                  <a:lnTo>
                    <a:pt x="1840" y="972"/>
                  </a:lnTo>
                  <a:lnTo>
                    <a:pt x="1828" y="983"/>
                  </a:lnTo>
                  <a:lnTo>
                    <a:pt x="1814" y="994"/>
                  </a:lnTo>
                  <a:lnTo>
                    <a:pt x="1799" y="1003"/>
                  </a:lnTo>
                  <a:lnTo>
                    <a:pt x="1783" y="1010"/>
                  </a:lnTo>
                  <a:lnTo>
                    <a:pt x="1768" y="1020"/>
                  </a:lnTo>
                  <a:lnTo>
                    <a:pt x="1750" y="1024"/>
                  </a:lnTo>
                  <a:lnTo>
                    <a:pt x="1730" y="1032"/>
                  </a:lnTo>
                  <a:lnTo>
                    <a:pt x="1709" y="1038"/>
                  </a:lnTo>
                  <a:lnTo>
                    <a:pt x="1686" y="1044"/>
                  </a:lnTo>
                  <a:lnTo>
                    <a:pt x="1660" y="1049"/>
                  </a:lnTo>
                  <a:lnTo>
                    <a:pt x="1640" y="1052"/>
                  </a:lnTo>
                  <a:lnTo>
                    <a:pt x="1624" y="1053"/>
                  </a:lnTo>
                  <a:lnTo>
                    <a:pt x="1609" y="1058"/>
                  </a:lnTo>
                  <a:lnTo>
                    <a:pt x="1598" y="1059"/>
                  </a:lnTo>
                  <a:lnTo>
                    <a:pt x="1589" y="1061"/>
                  </a:lnTo>
                  <a:lnTo>
                    <a:pt x="1583" y="1061"/>
                  </a:lnTo>
                  <a:lnTo>
                    <a:pt x="1579" y="1063"/>
                  </a:lnTo>
                  <a:lnTo>
                    <a:pt x="1571" y="1063"/>
                  </a:lnTo>
                  <a:lnTo>
                    <a:pt x="1571" y="1063"/>
                  </a:lnTo>
                  <a:lnTo>
                    <a:pt x="1571" y="1063"/>
                  </a:lnTo>
                  <a:lnTo>
                    <a:pt x="1574" y="1063"/>
                  </a:lnTo>
                  <a:lnTo>
                    <a:pt x="1571" y="1063"/>
                  </a:lnTo>
                  <a:lnTo>
                    <a:pt x="1568" y="1067"/>
                  </a:lnTo>
                  <a:lnTo>
                    <a:pt x="1560" y="1072"/>
                  </a:lnTo>
                  <a:lnTo>
                    <a:pt x="1554" y="1079"/>
                  </a:lnTo>
                  <a:lnTo>
                    <a:pt x="1543" y="1087"/>
                  </a:lnTo>
                  <a:lnTo>
                    <a:pt x="1528" y="1095"/>
                  </a:lnTo>
                  <a:lnTo>
                    <a:pt x="1511" y="1102"/>
                  </a:lnTo>
                  <a:lnTo>
                    <a:pt x="1496" y="1113"/>
                  </a:lnTo>
                  <a:lnTo>
                    <a:pt x="1476" y="1121"/>
                  </a:lnTo>
                  <a:lnTo>
                    <a:pt x="1453" y="1130"/>
                  </a:lnTo>
                  <a:lnTo>
                    <a:pt x="1428" y="1136"/>
                  </a:lnTo>
                  <a:lnTo>
                    <a:pt x="1401" y="1142"/>
                  </a:lnTo>
                  <a:lnTo>
                    <a:pt x="1370" y="1146"/>
                  </a:lnTo>
                  <a:lnTo>
                    <a:pt x="1340" y="1148"/>
                  </a:lnTo>
                  <a:lnTo>
                    <a:pt x="1307" y="1150"/>
                  </a:lnTo>
                  <a:lnTo>
                    <a:pt x="1271" y="1148"/>
                  </a:lnTo>
                  <a:lnTo>
                    <a:pt x="1237" y="1142"/>
                  </a:lnTo>
                  <a:lnTo>
                    <a:pt x="1205" y="1139"/>
                  </a:lnTo>
                  <a:lnTo>
                    <a:pt x="1176" y="1133"/>
                  </a:lnTo>
                  <a:lnTo>
                    <a:pt x="1150" y="1128"/>
                  </a:lnTo>
                  <a:lnTo>
                    <a:pt x="1128" y="1122"/>
                  </a:lnTo>
                  <a:lnTo>
                    <a:pt x="1108" y="1117"/>
                  </a:lnTo>
                  <a:lnTo>
                    <a:pt x="1093" y="1112"/>
                  </a:lnTo>
                  <a:lnTo>
                    <a:pt x="1078" y="1108"/>
                  </a:lnTo>
                  <a:lnTo>
                    <a:pt x="1065" y="1102"/>
                  </a:lnTo>
                  <a:lnTo>
                    <a:pt x="1056" y="1098"/>
                  </a:lnTo>
                  <a:lnTo>
                    <a:pt x="1049" y="1092"/>
                  </a:lnTo>
                  <a:lnTo>
                    <a:pt x="1044" y="1090"/>
                  </a:lnTo>
                  <a:lnTo>
                    <a:pt x="1038" y="1087"/>
                  </a:lnTo>
                  <a:lnTo>
                    <a:pt x="1035" y="1084"/>
                  </a:lnTo>
                  <a:lnTo>
                    <a:pt x="1033" y="1083"/>
                  </a:lnTo>
                  <a:lnTo>
                    <a:pt x="986" y="1043"/>
                  </a:lnTo>
                  <a:lnTo>
                    <a:pt x="983" y="1044"/>
                  </a:lnTo>
                  <a:lnTo>
                    <a:pt x="975" y="1052"/>
                  </a:lnTo>
                  <a:lnTo>
                    <a:pt x="960" y="1063"/>
                  </a:lnTo>
                  <a:lnTo>
                    <a:pt x="943" y="1075"/>
                  </a:lnTo>
                  <a:lnTo>
                    <a:pt x="917" y="1092"/>
                  </a:lnTo>
                  <a:lnTo>
                    <a:pt x="890" y="1110"/>
                  </a:lnTo>
                  <a:lnTo>
                    <a:pt x="859" y="1128"/>
                  </a:lnTo>
                  <a:lnTo>
                    <a:pt x="823" y="1146"/>
                  </a:lnTo>
                  <a:lnTo>
                    <a:pt x="784" y="1164"/>
                  </a:lnTo>
                  <a:lnTo>
                    <a:pt x="741" y="1180"/>
                  </a:lnTo>
                  <a:lnTo>
                    <a:pt x="698" y="1194"/>
                  </a:lnTo>
                  <a:lnTo>
                    <a:pt x="653" y="1208"/>
                  </a:lnTo>
                  <a:lnTo>
                    <a:pt x="603" y="1214"/>
                  </a:lnTo>
                  <a:lnTo>
                    <a:pt x="554" y="1219"/>
                  </a:lnTo>
                  <a:lnTo>
                    <a:pt x="502" y="1219"/>
                  </a:lnTo>
                  <a:lnTo>
                    <a:pt x="450" y="1211"/>
                  </a:lnTo>
                  <a:lnTo>
                    <a:pt x="398" y="1200"/>
                  </a:lnTo>
                  <a:lnTo>
                    <a:pt x="353" y="1190"/>
                  </a:lnTo>
                  <a:lnTo>
                    <a:pt x="312" y="1179"/>
                  </a:lnTo>
                  <a:lnTo>
                    <a:pt x="275" y="1170"/>
                  </a:lnTo>
                  <a:lnTo>
                    <a:pt x="240" y="1157"/>
                  </a:lnTo>
                  <a:lnTo>
                    <a:pt x="214" y="1146"/>
                  </a:lnTo>
                  <a:lnTo>
                    <a:pt x="188" y="1137"/>
                  </a:lnTo>
                  <a:lnTo>
                    <a:pt x="167" y="1128"/>
                  </a:lnTo>
                  <a:lnTo>
                    <a:pt x="147" y="1117"/>
                  </a:lnTo>
                  <a:lnTo>
                    <a:pt x="133" y="1110"/>
                  </a:lnTo>
                  <a:lnTo>
                    <a:pt x="119" y="1101"/>
                  </a:lnTo>
                  <a:lnTo>
                    <a:pt x="110" y="1095"/>
                  </a:lnTo>
                  <a:lnTo>
                    <a:pt x="104" y="1090"/>
                  </a:lnTo>
                  <a:lnTo>
                    <a:pt x="100" y="1087"/>
                  </a:lnTo>
                  <a:lnTo>
                    <a:pt x="96" y="1083"/>
                  </a:lnTo>
                  <a:lnTo>
                    <a:pt x="95" y="1081"/>
                  </a:lnTo>
                  <a:lnTo>
                    <a:pt x="90" y="1078"/>
                  </a:lnTo>
                  <a:lnTo>
                    <a:pt x="86" y="1070"/>
                  </a:lnTo>
                  <a:lnTo>
                    <a:pt x="78" y="1063"/>
                  </a:lnTo>
                  <a:lnTo>
                    <a:pt x="69" y="1053"/>
                  </a:lnTo>
                  <a:lnTo>
                    <a:pt x="58" y="1043"/>
                  </a:lnTo>
                  <a:lnTo>
                    <a:pt x="49" y="1030"/>
                  </a:lnTo>
                  <a:lnTo>
                    <a:pt x="40" y="1018"/>
                  </a:lnTo>
                  <a:lnTo>
                    <a:pt x="29" y="1001"/>
                  </a:lnTo>
                  <a:lnTo>
                    <a:pt x="20" y="985"/>
                  </a:lnTo>
                  <a:lnTo>
                    <a:pt x="13" y="969"/>
                  </a:lnTo>
                  <a:lnTo>
                    <a:pt x="8" y="952"/>
                  </a:lnTo>
                  <a:lnTo>
                    <a:pt x="3" y="937"/>
                  </a:lnTo>
                  <a:lnTo>
                    <a:pt x="0" y="918"/>
                  </a:lnTo>
                  <a:lnTo>
                    <a:pt x="0" y="902"/>
                  </a:lnTo>
                  <a:lnTo>
                    <a:pt x="4" y="885"/>
                  </a:lnTo>
                  <a:lnTo>
                    <a:pt x="8" y="868"/>
                  </a:lnTo>
                  <a:lnTo>
                    <a:pt x="12" y="853"/>
                  </a:lnTo>
                  <a:lnTo>
                    <a:pt x="17" y="839"/>
                  </a:lnTo>
                  <a:lnTo>
                    <a:pt x="23" y="828"/>
                  </a:lnTo>
                  <a:lnTo>
                    <a:pt x="27" y="813"/>
                  </a:lnTo>
                  <a:lnTo>
                    <a:pt x="33" y="802"/>
                  </a:lnTo>
                  <a:lnTo>
                    <a:pt x="37" y="793"/>
                  </a:lnTo>
                  <a:lnTo>
                    <a:pt x="42" y="784"/>
                  </a:lnTo>
                  <a:lnTo>
                    <a:pt x="46" y="778"/>
                  </a:lnTo>
                  <a:lnTo>
                    <a:pt x="49" y="770"/>
                  </a:lnTo>
                  <a:lnTo>
                    <a:pt x="53" y="764"/>
                  </a:lnTo>
                  <a:lnTo>
                    <a:pt x="56" y="761"/>
                  </a:lnTo>
                  <a:lnTo>
                    <a:pt x="62" y="753"/>
                  </a:lnTo>
                  <a:lnTo>
                    <a:pt x="64" y="752"/>
                  </a:lnTo>
                  <a:lnTo>
                    <a:pt x="64" y="750"/>
                  </a:lnTo>
                  <a:lnTo>
                    <a:pt x="64" y="746"/>
                  </a:lnTo>
                  <a:lnTo>
                    <a:pt x="64" y="741"/>
                  </a:lnTo>
                  <a:lnTo>
                    <a:pt x="66" y="732"/>
                  </a:lnTo>
                  <a:lnTo>
                    <a:pt x="66" y="721"/>
                  </a:lnTo>
                  <a:lnTo>
                    <a:pt x="69" y="712"/>
                  </a:lnTo>
                  <a:lnTo>
                    <a:pt x="70" y="698"/>
                  </a:lnTo>
                  <a:lnTo>
                    <a:pt x="75" y="685"/>
                  </a:lnTo>
                  <a:lnTo>
                    <a:pt x="76" y="671"/>
                  </a:lnTo>
                  <a:lnTo>
                    <a:pt x="80" y="654"/>
                  </a:lnTo>
                  <a:lnTo>
                    <a:pt x="86" y="638"/>
                  </a:lnTo>
                  <a:lnTo>
                    <a:pt x="90" y="622"/>
                  </a:lnTo>
                  <a:lnTo>
                    <a:pt x="96" y="605"/>
                  </a:lnTo>
                  <a:lnTo>
                    <a:pt x="104" y="589"/>
                  </a:lnTo>
                  <a:lnTo>
                    <a:pt x="110" y="573"/>
                  </a:lnTo>
                  <a:lnTo>
                    <a:pt x="119" y="559"/>
                  </a:lnTo>
                  <a:lnTo>
                    <a:pt x="127" y="542"/>
                  </a:lnTo>
                  <a:lnTo>
                    <a:pt x="136" y="528"/>
                  </a:lnTo>
                  <a:lnTo>
                    <a:pt x="144" y="515"/>
                  </a:lnTo>
                  <a:lnTo>
                    <a:pt x="153" y="502"/>
                  </a:lnTo>
                  <a:lnTo>
                    <a:pt x="159" y="488"/>
                  </a:lnTo>
                  <a:lnTo>
                    <a:pt x="167" y="476"/>
                  </a:lnTo>
                  <a:lnTo>
                    <a:pt x="173" y="464"/>
                  </a:lnTo>
                  <a:lnTo>
                    <a:pt x="177" y="455"/>
                  </a:lnTo>
                  <a:lnTo>
                    <a:pt x="183" y="446"/>
                  </a:lnTo>
                  <a:lnTo>
                    <a:pt x="187" y="437"/>
                  </a:lnTo>
                  <a:lnTo>
                    <a:pt x="190" y="430"/>
                  </a:lnTo>
                  <a:lnTo>
                    <a:pt x="194" y="424"/>
                  </a:lnTo>
                  <a:lnTo>
                    <a:pt x="196" y="419"/>
                  </a:lnTo>
                  <a:lnTo>
                    <a:pt x="199" y="417"/>
                  </a:lnTo>
                  <a:lnTo>
                    <a:pt x="199" y="413"/>
                  </a:lnTo>
                  <a:lnTo>
                    <a:pt x="202" y="413"/>
                  </a:lnTo>
                  <a:lnTo>
                    <a:pt x="203" y="412"/>
                  </a:lnTo>
                  <a:lnTo>
                    <a:pt x="208" y="406"/>
                  </a:lnTo>
                  <a:lnTo>
                    <a:pt x="217" y="395"/>
                  </a:lnTo>
                  <a:lnTo>
                    <a:pt x="230" y="384"/>
                  </a:lnTo>
                  <a:lnTo>
                    <a:pt x="245" y="370"/>
                  </a:lnTo>
                  <a:lnTo>
                    <a:pt x="260" y="355"/>
                  </a:lnTo>
                  <a:lnTo>
                    <a:pt x="280" y="337"/>
                  </a:lnTo>
                  <a:lnTo>
                    <a:pt x="303" y="322"/>
                  </a:lnTo>
                  <a:lnTo>
                    <a:pt x="323" y="302"/>
                  </a:lnTo>
                  <a:lnTo>
                    <a:pt x="344" y="283"/>
                  </a:lnTo>
                  <a:lnTo>
                    <a:pt x="366" y="265"/>
                  </a:lnTo>
                  <a:lnTo>
                    <a:pt x="387" y="249"/>
                  </a:lnTo>
                  <a:lnTo>
                    <a:pt x="406" y="233"/>
                  </a:lnTo>
                  <a:lnTo>
                    <a:pt x="425" y="219"/>
                  </a:lnTo>
                  <a:lnTo>
                    <a:pt x="442" y="207"/>
                  </a:lnTo>
                  <a:lnTo>
                    <a:pt x="458" y="200"/>
                  </a:lnTo>
                  <a:lnTo>
                    <a:pt x="473" y="191"/>
                  </a:lnTo>
                  <a:lnTo>
                    <a:pt x="485" y="184"/>
                  </a:lnTo>
                  <a:lnTo>
                    <a:pt x="499" y="176"/>
                  </a:lnTo>
                  <a:lnTo>
                    <a:pt x="516" y="170"/>
                  </a:lnTo>
                  <a:lnTo>
                    <a:pt x="528" y="161"/>
                  </a:lnTo>
                  <a:lnTo>
                    <a:pt x="543" y="152"/>
                  </a:lnTo>
                  <a:lnTo>
                    <a:pt x="557" y="144"/>
                  </a:lnTo>
                  <a:lnTo>
                    <a:pt x="572" y="135"/>
                  </a:lnTo>
                  <a:lnTo>
                    <a:pt x="583" y="127"/>
                  </a:lnTo>
                  <a:lnTo>
                    <a:pt x="595" y="121"/>
                  </a:lnTo>
                  <a:lnTo>
                    <a:pt x="604" y="113"/>
                  </a:lnTo>
                  <a:lnTo>
                    <a:pt x="614" y="110"/>
                  </a:lnTo>
                  <a:lnTo>
                    <a:pt x="620" y="104"/>
                  </a:lnTo>
                  <a:lnTo>
                    <a:pt x="626" y="101"/>
                  </a:lnTo>
                  <a:lnTo>
                    <a:pt x="629" y="98"/>
                  </a:lnTo>
                  <a:lnTo>
                    <a:pt x="631" y="98"/>
                  </a:lnTo>
                  <a:lnTo>
                    <a:pt x="634" y="97"/>
                  </a:lnTo>
                  <a:lnTo>
                    <a:pt x="640" y="95"/>
                  </a:lnTo>
                  <a:lnTo>
                    <a:pt x="653" y="90"/>
                  </a:lnTo>
                  <a:lnTo>
                    <a:pt x="671" y="86"/>
                  </a:lnTo>
                  <a:lnTo>
                    <a:pt x="691" y="78"/>
                  </a:lnTo>
                  <a:lnTo>
                    <a:pt x="715" y="72"/>
                  </a:lnTo>
                  <a:lnTo>
                    <a:pt x="740" y="64"/>
                  </a:lnTo>
                  <a:lnTo>
                    <a:pt x="769" y="57"/>
                  </a:lnTo>
                  <a:lnTo>
                    <a:pt x="796" y="48"/>
                  </a:lnTo>
                  <a:lnTo>
                    <a:pt x="827" y="41"/>
                  </a:lnTo>
                  <a:lnTo>
                    <a:pt x="857" y="34"/>
                  </a:lnTo>
                  <a:lnTo>
                    <a:pt x="888" y="28"/>
                  </a:lnTo>
                  <a:lnTo>
                    <a:pt x="915" y="23"/>
                  </a:lnTo>
                  <a:lnTo>
                    <a:pt x="944" y="20"/>
                  </a:lnTo>
                  <a:lnTo>
                    <a:pt x="969" y="17"/>
                  </a:lnTo>
                  <a:lnTo>
                    <a:pt x="993" y="17"/>
                  </a:lnTo>
                  <a:lnTo>
                    <a:pt x="1015" y="17"/>
                  </a:lnTo>
                  <a:lnTo>
                    <a:pt x="1035" y="20"/>
                  </a:lnTo>
                  <a:lnTo>
                    <a:pt x="1053" y="20"/>
                  </a:lnTo>
                  <a:lnTo>
                    <a:pt x="1070" y="20"/>
                  </a:lnTo>
                  <a:lnTo>
                    <a:pt x="1087" y="20"/>
                  </a:lnTo>
                  <a:lnTo>
                    <a:pt x="1104" y="21"/>
                  </a:lnTo>
                  <a:lnTo>
                    <a:pt x="1119" y="21"/>
                  </a:lnTo>
                  <a:lnTo>
                    <a:pt x="1136" y="21"/>
                  </a:lnTo>
                  <a:lnTo>
                    <a:pt x="1148" y="21"/>
                  </a:lnTo>
                  <a:lnTo>
                    <a:pt x="1163" y="21"/>
                  </a:lnTo>
                  <a:lnTo>
                    <a:pt x="1174" y="20"/>
                  </a:lnTo>
                  <a:lnTo>
                    <a:pt x="1186" y="20"/>
                  </a:lnTo>
                  <a:lnTo>
                    <a:pt x="1199" y="17"/>
                  </a:lnTo>
                  <a:lnTo>
                    <a:pt x="1210" y="17"/>
                  </a:lnTo>
                  <a:lnTo>
                    <a:pt x="1223" y="16"/>
                  </a:lnTo>
                  <a:lnTo>
                    <a:pt x="1235" y="14"/>
                  </a:lnTo>
                  <a:lnTo>
                    <a:pt x="1246" y="12"/>
                  </a:lnTo>
                  <a:lnTo>
                    <a:pt x="1257" y="11"/>
                  </a:lnTo>
                  <a:lnTo>
                    <a:pt x="1268" y="8"/>
                  </a:lnTo>
                  <a:lnTo>
                    <a:pt x="1280" y="8"/>
                  </a:lnTo>
                  <a:lnTo>
                    <a:pt x="1289" y="6"/>
                  </a:lnTo>
                  <a:lnTo>
                    <a:pt x="1300" y="6"/>
                  </a:lnTo>
                  <a:lnTo>
                    <a:pt x="1311" y="6"/>
                  </a:lnTo>
                  <a:lnTo>
                    <a:pt x="1321" y="6"/>
                  </a:lnTo>
                  <a:lnTo>
                    <a:pt x="1331" y="6"/>
                  </a:lnTo>
                  <a:lnTo>
                    <a:pt x="1338" y="6"/>
                  </a:lnTo>
                  <a:lnTo>
                    <a:pt x="1346" y="6"/>
                  </a:lnTo>
                  <a:lnTo>
                    <a:pt x="1353" y="8"/>
                  </a:lnTo>
                  <a:lnTo>
                    <a:pt x="1356" y="8"/>
                  </a:lnTo>
                  <a:lnTo>
                    <a:pt x="1360" y="8"/>
                  </a:lnTo>
                  <a:lnTo>
                    <a:pt x="1361" y="8"/>
                  </a:lnTo>
                  <a:lnTo>
                    <a:pt x="1364" y="11"/>
                  </a:lnTo>
                  <a:lnTo>
                    <a:pt x="1364" y="11"/>
                  </a:lnTo>
                  <a:close/>
                </a:path>
              </a:pathLst>
            </a:custGeom>
            <a:solidFill>
              <a:srgbClr val="E8E8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63"/>
            <p:cNvSpPr>
              <a:spLocks/>
            </p:cNvSpPr>
            <p:nvPr/>
          </p:nvSpPr>
          <p:spPr bwMode="auto">
            <a:xfrm>
              <a:off x="3578" y="1996"/>
              <a:ext cx="116" cy="90"/>
            </a:xfrm>
            <a:custGeom>
              <a:avLst/>
              <a:gdLst>
                <a:gd name="T0" fmla="*/ 7 w 347"/>
                <a:gd name="T1" fmla="*/ 0 h 271"/>
                <a:gd name="T2" fmla="*/ 0 w 347"/>
                <a:gd name="T3" fmla="*/ 7 h 271"/>
                <a:gd name="T4" fmla="*/ 1 w 347"/>
                <a:gd name="T5" fmla="*/ 17 h 271"/>
                <a:gd name="T6" fmla="*/ 9 w 347"/>
                <a:gd name="T7" fmla="*/ 31 h 271"/>
                <a:gd name="T8" fmla="*/ 21 w 347"/>
                <a:gd name="T9" fmla="*/ 43 h 271"/>
                <a:gd name="T10" fmla="*/ 38 w 347"/>
                <a:gd name="T11" fmla="*/ 54 h 271"/>
                <a:gd name="T12" fmla="*/ 55 w 347"/>
                <a:gd name="T13" fmla="*/ 60 h 271"/>
                <a:gd name="T14" fmla="*/ 72 w 347"/>
                <a:gd name="T15" fmla="*/ 60 h 271"/>
                <a:gd name="T16" fmla="*/ 99 w 347"/>
                <a:gd name="T17" fmla="*/ 65 h 271"/>
                <a:gd name="T18" fmla="*/ 133 w 347"/>
                <a:gd name="T19" fmla="*/ 84 h 271"/>
                <a:gd name="T20" fmla="*/ 168 w 347"/>
                <a:gd name="T21" fmla="*/ 106 h 271"/>
                <a:gd name="T22" fmla="*/ 200 w 347"/>
                <a:gd name="T23" fmla="*/ 130 h 271"/>
                <a:gd name="T24" fmla="*/ 233 w 347"/>
                <a:gd name="T25" fmla="*/ 155 h 271"/>
                <a:gd name="T26" fmla="*/ 262 w 347"/>
                <a:gd name="T27" fmla="*/ 182 h 271"/>
                <a:gd name="T28" fmla="*/ 288 w 347"/>
                <a:gd name="T29" fmla="*/ 215 h 271"/>
                <a:gd name="T30" fmla="*/ 307 w 347"/>
                <a:gd name="T31" fmla="*/ 251 h 271"/>
                <a:gd name="T32" fmla="*/ 323 w 347"/>
                <a:gd name="T33" fmla="*/ 264 h 271"/>
                <a:gd name="T34" fmla="*/ 340 w 347"/>
                <a:gd name="T35" fmla="*/ 253 h 271"/>
                <a:gd name="T36" fmla="*/ 343 w 347"/>
                <a:gd name="T37" fmla="*/ 230 h 271"/>
                <a:gd name="T38" fmla="*/ 331 w 347"/>
                <a:gd name="T39" fmla="*/ 191 h 271"/>
                <a:gd name="T40" fmla="*/ 309 w 347"/>
                <a:gd name="T41" fmla="*/ 161 h 271"/>
                <a:gd name="T42" fmla="*/ 283 w 347"/>
                <a:gd name="T43" fmla="*/ 135 h 271"/>
                <a:gd name="T44" fmla="*/ 255 w 347"/>
                <a:gd name="T45" fmla="*/ 112 h 271"/>
                <a:gd name="T46" fmla="*/ 222 w 347"/>
                <a:gd name="T47" fmla="*/ 92 h 271"/>
                <a:gd name="T48" fmla="*/ 191 w 347"/>
                <a:gd name="T49" fmla="*/ 72 h 271"/>
                <a:gd name="T50" fmla="*/ 159 w 347"/>
                <a:gd name="T51" fmla="*/ 54 h 271"/>
                <a:gd name="T52" fmla="*/ 137 w 347"/>
                <a:gd name="T53" fmla="*/ 41 h 271"/>
                <a:gd name="T54" fmla="*/ 125 w 347"/>
                <a:gd name="T55" fmla="*/ 38 h 271"/>
                <a:gd name="T56" fmla="*/ 107 w 347"/>
                <a:gd name="T57" fmla="*/ 31 h 271"/>
                <a:gd name="T58" fmla="*/ 85 w 347"/>
                <a:gd name="T59" fmla="*/ 23 h 271"/>
                <a:gd name="T60" fmla="*/ 65 w 347"/>
                <a:gd name="T61" fmla="*/ 16 h 271"/>
                <a:gd name="T62" fmla="*/ 43 w 347"/>
                <a:gd name="T63" fmla="*/ 11 h 271"/>
                <a:gd name="T64" fmla="*/ 26 w 347"/>
                <a:gd name="T65" fmla="*/ 5 h 271"/>
                <a:gd name="T66" fmla="*/ 16 w 347"/>
                <a:gd name="T67" fmla="*/ 0 h 271"/>
                <a:gd name="T68" fmla="*/ 15 w 347"/>
                <a:gd name="T69" fmla="*/ 0 h 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47" h="271">
                  <a:moveTo>
                    <a:pt x="15" y="0"/>
                  </a:moveTo>
                  <a:lnTo>
                    <a:pt x="7" y="0"/>
                  </a:lnTo>
                  <a:lnTo>
                    <a:pt x="1" y="3"/>
                  </a:lnTo>
                  <a:lnTo>
                    <a:pt x="0" y="7"/>
                  </a:lnTo>
                  <a:lnTo>
                    <a:pt x="0" y="12"/>
                  </a:lnTo>
                  <a:lnTo>
                    <a:pt x="1" y="17"/>
                  </a:lnTo>
                  <a:lnTo>
                    <a:pt x="6" y="23"/>
                  </a:lnTo>
                  <a:lnTo>
                    <a:pt x="9" y="31"/>
                  </a:lnTo>
                  <a:lnTo>
                    <a:pt x="16" y="38"/>
                  </a:lnTo>
                  <a:lnTo>
                    <a:pt x="21" y="43"/>
                  </a:lnTo>
                  <a:lnTo>
                    <a:pt x="29" y="49"/>
                  </a:lnTo>
                  <a:lnTo>
                    <a:pt x="38" y="54"/>
                  </a:lnTo>
                  <a:lnTo>
                    <a:pt x="47" y="58"/>
                  </a:lnTo>
                  <a:lnTo>
                    <a:pt x="55" y="60"/>
                  </a:lnTo>
                  <a:lnTo>
                    <a:pt x="65" y="61"/>
                  </a:lnTo>
                  <a:lnTo>
                    <a:pt x="72" y="60"/>
                  </a:lnTo>
                  <a:lnTo>
                    <a:pt x="83" y="55"/>
                  </a:lnTo>
                  <a:lnTo>
                    <a:pt x="99" y="65"/>
                  </a:lnTo>
                  <a:lnTo>
                    <a:pt x="116" y="74"/>
                  </a:lnTo>
                  <a:lnTo>
                    <a:pt x="133" y="84"/>
                  </a:lnTo>
                  <a:lnTo>
                    <a:pt x="150" y="95"/>
                  </a:lnTo>
                  <a:lnTo>
                    <a:pt x="168" y="106"/>
                  </a:lnTo>
                  <a:lnTo>
                    <a:pt x="185" y="118"/>
                  </a:lnTo>
                  <a:lnTo>
                    <a:pt x="200" y="130"/>
                  </a:lnTo>
                  <a:lnTo>
                    <a:pt x="219" y="143"/>
                  </a:lnTo>
                  <a:lnTo>
                    <a:pt x="233" y="155"/>
                  </a:lnTo>
                  <a:lnTo>
                    <a:pt x="248" y="170"/>
                  </a:lnTo>
                  <a:lnTo>
                    <a:pt x="262" y="182"/>
                  </a:lnTo>
                  <a:lnTo>
                    <a:pt x="275" y="199"/>
                  </a:lnTo>
                  <a:lnTo>
                    <a:pt x="288" y="215"/>
                  </a:lnTo>
                  <a:lnTo>
                    <a:pt x="298" y="233"/>
                  </a:lnTo>
                  <a:lnTo>
                    <a:pt x="307" y="251"/>
                  </a:lnTo>
                  <a:lnTo>
                    <a:pt x="317" y="271"/>
                  </a:lnTo>
                  <a:lnTo>
                    <a:pt x="323" y="264"/>
                  </a:lnTo>
                  <a:lnTo>
                    <a:pt x="332" y="259"/>
                  </a:lnTo>
                  <a:lnTo>
                    <a:pt x="340" y="253"/>
                  </a:lnTo>
                  <a:lnTo>
                    <a:pt x="347" y="250"/>
                  </a:lnTo>
                  <a:lnTo>
                    <a:pt x="343" y="230"/>
                  </a:lnTo>
                  <a:lnTo>
                    <a:pt x="338" y="210"/>
                  </a:lnTo>
                  <a:lnTo>
                    <a:pt x="331" y="191"/>
                  </a:lnTo>
                  <a:lnTo>
                    <a:pt x="321" y="176"/>
                  </a:lnTo>
                  <a:lnTo>
                    <a:pt x="309" y="161"/>
                  </a:lnTo>
                  <a:lnTo>
                    <a:pt x="298" y="148"/>
                  </a:lnTo>
                  <a:lnTo>
                    <a:pt x="283" y="135"/>
                  </a:lnTo>
                  <a:lnTo>
                    <a:pt x="271" y="124"/>
                  </a:lnTo>
                  <a:lnTo>
                    <a:pt x="255" y="112"/>
                  </a:lnTo>
                  <a:lnTo>
                    <a:pt x="240" y="101"/>
                  </a:lnTo>
                  <a:lnTo>
                    <a:pt x="222" y="92"/>
                  </a:lnTo>
                  <a:lnTo>
                    <a:pt x="208" y="83"/>
                  </a:lnTo>
                  <a:lnTo>
                    <a:pt x="191" y="72"/>
                  </a:lnTo>
                  <a:lnTo>
                    <a:pt x="176" y="63"/>
                  </a:lnTo>
                  <a:lnTo>
                    <a:pt x="159" y="54"/>
                  </a:lnTo>
                  <a:lnTo>
                    <a:pt x="142" y="45"/>
                  </a:lnTo>
                  <a:lnTo>
                    <a:pt x="137" y="41"/>
                  </a:lnTo>
                  <a:lnTo>
                    <a:pt x="132" y="40"/>
                  </a:lnTo>
                  <a:lnTo>
                    <a:pt x="125" y="38"/>
                  </a:lnTo>
                  <a:lnTo>
                    <a:pt x="116" y="34"/>
                  </a:lnTo>
                  <a:lnTo>
                    <a:pt x="107" y="31"/>
                  </a:lnTo>
                  <a:lnTo>
                    <a:pt x="96" y="26"/>
                  </a:lnTo>
                  <a:lnTo>
                    <a:pt x="85" y="23"/>
                  </a:lnTo>
                  <a:lnTo>
                    <a:pt x="76" y="20"/>
                  </a:lnTo>
                  <a:lnTo>
                    <a:pt x="65" y="16"/>
                  </a:lnTo>
                  <a:lnTo>
                    <a:pt x="55" y="12"/>
                  </a:lnTo>
                  <a:lnTo>
                    <a:pt x="43" y="11"/>
                  </a:lnTo>
                  <a:lnTo>
                    <a:pt x="36" y="7"/>
                  </a:lnTo>
                  <a:lnTo>
                    <a:pt x="26" y="5"/>
                  </a:lnTo>
                  <a:lnTo>
                    <a:pt x="20" y="2"/>
                  </a:lnTo>
                  <a:lnTo>
                    <a:pt x="16" y="0"/>
                  </a:lnTo>
                  <a:lnTo>
                    <a:pt x="15" y="0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C2C2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64"/>
            <p:cNvSpPr>
              <a:spLocks/>
            </p:cNvSpPr>
            <p:nvPr/>
          </p:nvSpPr>
          <p:spPr bwMode="auto">
            <a:xfrm>
              <a:off x="3184" y="2305"/>
              <a:ext cx="205" cy="52"/>
            </a:xfrm>
            <a:custGeom>
              <a:avLst/>
              <a:gdLst>
                <a:gd name="T0" fmla="*/ 11 w 616"/>
                <a:gd name="T1" fmla="*/ 7 h 157"/>
                <a:gd name="T2" fmla="*/ 0 w 616"/>
                <a:gd name="T3" fmla="*/ 26 h 157"/>
                <a:gd name="T4" fmla="*/ 3 w 616"/>
                <a:gd name="T5" fmla="*/ 46 h 157"/>
                <a:gd name="T6" fmla="*/ 18 w 616"/>
                <a:gd name="T7" fmla="*/ 65 h 157"/>
                <a:gd name="T8" fmla="*/ 40 w 616"/>
                <a:gd name="T9" fmla="*/ 83 h 157"/>
                <a:gd name="T10" fmla="*/ 65 w 616"/>
                <a:gd name="T11" fmla="*/ 100 h 157"/>
                <a:gd name="T12" fmla="*/ 89 w 616"/>
                <a:gd name="T13" fmla="*/ 114 h 157"/>
                <a:gd name="T14" fmla="*/ 109 w 616"/>
                <a:gd name="T15" fmla="*/ 126 h 157"/>
                <a:gd name="T16" fmla="*/ 129 w 616"/>
                <a:gd name="T17" fmla="*/ 135 h 157"/>
                <a:gd name="T18" fmla="*/ 158 w 616"/>
                <a:gd name="T19" fmla="*/ 143 h 157"/>
                <a:gd name="T20" fmla="*/ 188 w 616"/>
                <a:gd name="T21" fmla="*/ 146 h 157"/>
                <a:gd name="T22" fmla="*/ 221 w 616"/>
                <a:gd name="T23" fmla="*/ 152 h 157"/>
                <a:gd name="T24" fmla="*/ 253 w 616"/>
                <a:gd name="T25" fmla="*/ 155 h 157"/>
                <a:gd name="T26" fmla="*/ 284 w 616"/>
                <a:gd name="T27" fmla="*/ 155 h 157"/>
                <a:gd name="T28" fmla="*/ 316 w 616"/>
                <a:gd name="T29" fmla="*/ 157 h 157"/>
                <a:gd name="T30" fmla="*/ 346 w 616"/>
                <a:gd name="T31" fmla="*/ 157 h 157"/>
                <a:gd name="T32" fmla="*/ 380 w 616"/>
                <a:gd name="T33" fmla="*/ 152 h 157"/>
                <a:gd name="T34" fmla="*/ 414 w 616"/>
                <a:gd name="T35" fmla="*/ 143 h 157"/>
                <a:gd name="T36" fmla="*/ 449 w 616"/>
                <a:gd name="T37" fmla="*/ 133 h 157"/>
                <a:gd name="T38" fmla="*/ 481 w 616"/>
                <a:gd name="T39" fmla="*/ 126 h 157"/>
                <a:gd name="T40" fmla="*/ 513 w 616"/>
                <a:gd name="T41" fmla="*/ 117 h 157"/>
                <a:gd name="T42" fmla="*/ 544 w 616"/>
                <a:gd name="T43" fmla="*/ 104 h 157"/>
                <a:gd name="T44" fmla="*/ 574 w 616"/>
                <a:gd name="T45" fmla="*/ 92 h 157"/>
                <a:gd name="T46" fmla="*/ 602 w 616"/>
                <a:gd name="T47" fmla="*/ 75 h 157"/>
                <a:gd name="T48" fmla="*/ 613 w 616"/>
                <a:gd name="T49" fmla="*/ 60 h 157"/>
                <a:gd name="T50" fmla="*/ 611 w 616"/>
                <a:gd name="T51" fmla="*/ 43 h 157"/>
                <a:gd name="T52" fmla="*/ 588 w 616"/>
                <a:gd name="T53" fmla="*/ 46 h 157"/>
                <a:gd name="T54" fmla="*/ 550 w 616"/>
                <a:gd name="T55" fmla="*/ 61 h 157"/>
                <a:gd name="T56" fmla="*/ 506 w 616"/>
                <a:gd name="T57" fmla="*/ 72 h 157"/>
                <a:gd name="T58" fmla="*/ 464 w 616"/>
                <a:gd name="T59" fmla="*/ 80 h 157"/>
                <a:gd name="T60" fmla="*/ 420 w 616"/>
                <a:gd name="T61" fmla="*/ 85 h 157"/>
                <a:gd name="T62" fmla="*/ 375 w 616"/>
                <a:gd name="T63" fmla="*/ 89 h 157"/>
                <a:gd name="T64" fmla="*/ 331 w 616"/>
                <a:gd name="T65" fmla="*/ 92 h 157"/>
                <a:gd name="T66" fmla="*/ 288 w 616"/>
                <a:gd name="T67" fmla="*/ 94 h 157"/>
                <a:gd name="T68" fmla="*/ 251 w 616"/>
                <a:gd name="T69" fmla="*/ 95 h 157"/>
                <a:gd name="T70" fmla="*/ 216 w 616"/>
                <a:gd name="T71" fmla="*/ 92 h 157"/>
                <a:gd name="T72" fmla="*/ 184 w 616"/>
                <a:gd name="T73" fmla="*/ 85 h 157"/>
                <a:gd name="T74" fmla="*/ 153 w 616"/>
                <a:gd name="T75" fmla="*/ 75 h 157"/>
                <a:gd name="T76" fmla="*/ 121 w 616"/>
                <a:gd name="T77" fmla="*/ 63 h 157"/>
                <a:gd name="T78" fmla="*/ 92 w 616"/>
                <a:gd name="T79" fmla="*/ 46 h 157"/>
                <a:gd name="T80" fmla="*/ 63 w 616"/>
                <a:gd name="T81" fmla="*/ 28 h 157"/>
                <a:gd name="T82" fmla="*/ 36 w 616"/>
                <a:gd name="T83" fmla="*/ 8 h 157"/>
                <a:gd name="T84" fmla="*/ 23 w 616"/>
                <a:gd name="T85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616" h="157">
                  <a:moveTo>
                    <a:pt x="23" y="0"/>
                  </a:moveTo>
                  <a:lnTo>
                    <a:pt x="11" y="7"/>
                  </a:lnTo>
                  <a:lnTo>
                    <a:pt x="3" y="17"/>
                  </a:lnTo>
                  <a:lnTo>
                    <a:pt x="0" y="26"/>
                  </a:lnTo>
                  <a:lnTo>
                    <a:pt x="0" y="36"/>
                  </a:lnTo>
                  <a:lnTo>
                    <a:pt x="3" y="46"/>
                  </a:lnTo>
                  <a:lnTo>
                    <a:pt x="9" y="56"/>
                  </a:lnTo>
                  <a:lnTo>
                    <a:pt x="18" y="65"/>
                  </a:lnTo>
                  <a:lnTo>
                    <a:pt x="29" y="75"/>
                  </a:lnTo>
                  <a:lnTo>
                    <a:pt x="40" y="83"/>
                  </a:lnTo>
                  <a:lnTo>
                    <a:pt x="51" y="92"/>
                  </a:lnTo>
                  <a:lnTo>
                    <a:pt x="65" y="100"/>
                  </a:lnTo>
                  <a:lnTo>
                    <a:pt x="78" y="109"/>
                  </a:lnTo>
                  <a:lnTo>
                    <a:pt x="89" y="114"/>
                  </a:lnTo>
                  <a:lnTo>
                    <a:pt x="100" y="121"/>
                  </a:lnTo>
                  <a:lnTo>
                    <a:pt x="109" y="126"/>
                  </a:lnTo>
                  <a:lnTo>
                    <a:pt x="118" y="132"/>
                  </a:lnTo>
                  <a:lnTo>
                    <a:pt x="129" y="135"/>
                  </a:lnTo>
                  <a:lnTo>
                    <a:pt x="143" y="139"/>
                  </a:lnTo>
                  <a:lnTo>
                    <a:pt x="158" y="143"/>
                  </a:lnTo>
                  <a:lnTo>
                    <a:pt x="173" y="144"/>
                  </a:lnTo>
                  <a:lnTo>
                    <a:pt x="188" y="146"/>
                  </a:lnTo>
                  <a:lnTo>
                    <a:pt x="204" y="150"/>
                  </a:lnTo>
                  <a:lnTo>
                    <a:pt x="221" y="152"/>
                  </a:lnTo>
                  <a:lnTo>
                    <a:pt x="236" y="153"/>
                  </a:lnTo>
                  <a:lnTo>
                    <a:pt x="253" y="155"/>
                  </a:lnTo>
                  <a:lnTo>
                    <a:pt x="269" y="155"/>
                  </a:lnTo>
                  <a:lnTo>
                    <a:pt x="284" y="155"/>
                  </a:lnTo>
                  <a:lnTo>
                    <a:pt x="300" y="157"/>
                  </a:lnTo>
                  <a:lnTo>
                    <a:pt x="316" y="157"/>
                  </a:lnTo>
                  <a:lnTo>
                    <a:pt x="332" y="157"/>
                  </a:lnTo>
                  <a:lnTo>
                    <a:pt x="346" y="157"/>
                  </a:lnTo>
                  <a:lnTo>
                    <a:pt x="363" y="157"/>
                  </a:lnTo>
                  <a:lnTo>
                    <a:pt x="380" y="152"/>
                  </a:lnTo>
                  <a:lnTo>
                    <a:pt x="395" y="149"/>
                  </a:lnTo>
                  <a:lnTo>
                    <a:pt x="414" y="143"/>
                  </a:lnTo>
                  <a:lnTo>
                    <a:pt x="430" y="139"/>
                  </a:lnTo>
                  <a:lnTo>
                    <a:pt x="449" y="133"/>
                  </a:lnTo>
                  <a:lnTo>
                    <a:pt x="464" y="130"/>
                  </a:lnTo>
                  <a:lnTo>
                    <a:pt x="481" y="126"/>
                  </a:lnTo>
                  <a:lnTo>
                    <a:pt x="499" y="123"/>
                  </a:lnTo>
                  <a:lnTo>
                    <a:pt x="513" y="117"/>
                  </a:lnTo>
                  <a:lnTo>
                    <a:pt x="530" y="112"/>
                  </a:lnTo>
                  <a:lnTo>
                    <a:pt x="544" y="104"/>
                  </a:lnTo>
                  <a:lnTo>
                    <a:pt x="560" y="100"/>
                  </a:lnTo>
                  <a:lnTo>
                    <a:pt x="574" y="92"/>
                  </a:lnTo>
                  <a:lnTo>
                    <a:pt x="589" y="85"/>
                  </a:lnTo>
                  <a:lnTo>
                    <a:pt x="602" y="75"/>
                  </a:lnTo>
                  <a:lnTo>
                    <a:pt x="616" y="66"/>
                  </a:lnTo>
                  <a:lnTo>
                    <a:pt x="613" y="60"/>
                  </a:lnTo>
                  <a:lnTo>
                    <a:pt x="613" y="52"/>
                  </a:lnTo>
                  <a:lnTo>
                    <a:pt x="611" y="43"/>
                  </a:lnTo>
                  <a:lnTo>
                    <a:pt x="605" y="37"/>
                  </a:lnTo>
                  <a:lnTo>
                    <a:pt x="588" y="46"/>
                  </a:lnTo>
                  <a:lnTo>
                    <a:pt x="570" y="54"/>
                  </a:lnTo>
                  <a:lnTo>
                    <a:pt x="550" y="61"/>
                  </a:lnTo>
                  <a:lnTo>
                    <a:pt x="528" y="66"/>
                  </a:lnTo>
                  <a:lnTo>
                    <a:pt x="506" y="72"/>
                  </a:lnTo>
                  <a:lnTo>
                    <a:pt x="486" y="75"/>
                  </a:lnTo>
                  <a:lnTo>
                    <a:pt x="464" y="80"/>
                  </a:lnTo>
                  <a:lnTo>
                    <a:pt x="443" y="83"/>
                  </a:lnTo>
                  <a:lnTo>
                    <a:pt x="420" y="85"/>
                  </a:lnTo>
                  <a:lnTo>
                    <a:pt x="398" y="86"/>
                  </a:lnTo>
                  <a:lnTo>
                    <a:pt x="375" y="89"/>
                  </a:lnTo>
                  <a:lnTo>
                    <a:pt x="352" y="90"/>
                  </a:lnTo>
                  <a:lnTo>
                    <a:pt x="331" y="92"/>
                  </a:lnTo>
                  <a:lnTo>
                    <a:pt x="309" y="94"/>
                  </a:lnTo>
                  <a:lnTo>
                    <a:pt x="288" y="94"/>
                  </a:lnTo>
                  <a:lnTo>
                    <a:pt x="269" y="97"/>
                  </a:lnTo>
                  <a:lnTo>
                    <a:pt x="251" y="95"/>
                  </a:lnTo>
                  <a:lnTo>
                    <a:pt x="233" y="94"/>
                  </a:lnTo>
                  <a:lnTo>
                    <a:pt x="216" y="92"/>
                  </a:lnTo>
                  <a:lnTo>
                    <a:pt x="201" y="90"/>
                  </a:lnTo>
                  <a:lnTo>
                    <a:pt x="184" y="85"/>
                  </a:lnTo>
                  <a:lnTo>
                    <a:pt x="168" y="81"/>
                  </a:lnTo>
                  <a:lnTo>
                    <a:pt x="153" y="75"/>
                  </a:lnTo>
                  <a:lnTo>
                    <a:pt x="138" y="71"/>
                  </a:lnTo>
                  <a:lnTo>
                    <a:pt x="121" y="63"/>
                  </a:lnTo>
                  <a:lnTo>
                    <a:pt x="106" y="56"/>
                  </a:lnTo>
                  <a:lnTo>
                    <a:pt x="92" y="46"/>
                  </a:lnTo>
                  <a:lnTo>
                    <a:pt x="78" y="40"/>
                  </a:lnTo>
                  <a:lnTo>
                    <a:pt x="63" y="28"/>
                  </a:lnTo>
                  <a:lnTo>
                    <a:pt x="49" y="20"/>
                  </a:lnTo>
                  <a:lnTo>
                    <a:pt x="36" y="8"/>
                  </a:lnTo>
                  <a:lnTo>
                    <a:pt x="23" y="0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BD99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65"/>
            <p:cNvSpPr>
              <a:spLocks/>
            </p:cNvSpPr>
            <p:nvPr/>
          </p:nvSpPr>
          <p:spPr bwMode="auto">
            <a:xfrm>
              <a:off x="3138" y="2154"/>
              <a:ext cx="64" cy="156"/>
            </a:xfrm>
            <a:custGeom>
              <a:avLst/>
              <a:gdLst>
                <a:gd name="T0" fmla="*/ 72 w 192"/>
                <a:gd name="T1" fmla="*/ 0 h 467"/>
                <a:gd name="T2" fmla="*/ 49 w 192"/>
                <a:gd name="T3" fmla="*/ 20 h 467"/>
                <a:gd name="T4" fmla="*/ 33 w 192"/>
                <a:gd name="T5" fmla="*/ 44 h 467"/>
                <a:gd name="T6" fmla="*/ 19 w 192"/>
                <a:gd name="T7" fmla="*/ 70 h 467"/>
                <a:gd name="T8" fmla="*/ 10 w 192"/>
                <a:gd name="T9" fmla="*/ 99 h 467"/>
                <a:gd name="T10" fmla="*/ 2 w 192"/>
                <a:gd name="T11" fmla="*/ 128 h 467"/>
                <a:gd name="T12" fmla="*/ 0 w 192"/>
                <a:gd name="T13" fmla="*/ 159 h 467"/>
                <a:gd name="T14" fmla="*/ 0 w 192"/>
                <a:gd name="T15" fmla="*/ 194 h 467"/>
                <a:gd name="T16" fmla="*/ 6 w 192"/>
                <a:gd name="T17" fmla="*/ 226 h 467"/>
                <a:gd name="T18" fmla="*/ 11 w 192"/>
                <a:gd name="T19" fmla="*/ 261 h 467"/>
                <a:gd name="T20" fmla="*/ 20 w 192"/>
                <a:gd name="T21" fmla="*/ 294 h 467"/>
                <a:gd name="T22" fmla="*/ 31 w 192"/>
                <a:gd name="T23" fmla="*/ 324 h 467"/>
                <a:gd name="T24" fmla="*/ 46 w 192"/>
                <a:gd name="T25" fmla="*/ 356 h 467"/>
                <a:gd name="T26" fmla="*/ 62 w 192"/>
                <a:gd name="T27" fmla="*/ 387 h 467"/>
                <a:gd name="T28" fmla="*/ 80 w 192"/>
                <a:gd name="T29" fmla="*/ 416 h 467"/>
                <a:gd name="T30" fmla="*/ 98 w 192"/>
                <a:gd name="T31" fmla="*/ 444 h 467"/>
                <a:gd name="T32" fmla="*/ 120 w 192"/>
                <a:gd name="T33" fmla="*/ 467 h 467"/>
                <a:gd name="T34" fmla="*/ 126 w 192"/>
                <a:gd name="T35" fmla="*/ 467 h 467"/>
                <a:gd name="T36" fmla="*/ 132 w 192"/>
                <a:gd name="T37" fmla="*/ 467 h 467"/>
                <a:gd name="T38" fmla="*/ 138 w 192"/>
                <a:gd name="T39" fmla="*/ 467 h 467"/>
                <a:gd name="T40" fmla="*/ 146 w 192"/>
                <a:gd name="T41" fmla="*/ 467 h 467"/>
                <a:gd name="T42" fmla="*/ 150 w 192"/>
                <a:gd name="T43" fmla="*/ 467 h 467"/>
                <a:gd name="T44" fmla="*/ 156 w 192"/>
                <a:gd name="T45" fmla="*/ 467 h 467"/>
                <a:gd name="T46" fmla="*/ 161 w 192"/>
                <a:gd name="T47" fmla="*/ 467 h 467"/>
                <a:gd name="T48" fmla="*/ 169 w 192"/>
                <a:gd name="T49" fmla="*/ 467 h 467"/>
                <a:gd name="T50" fmla="*/ 181 w 192"/>
                <a:gd name="T51" fmla="*/ 451 h 467"/>
                <a:gd name="T52" fmla="*/ 189 w 192"/>
                <a:gd name="T53" fmla="*/ 434 h 467"/>
                <a:gd name="T54" fmla="*/ 192 w 192"/>
                <a:gd name="T55" fmla="*/ 418 h 467"/>
                <a:gd name="T56" fmla="*/ 189 w 192"/>
                <a:gd name="T57" fmla="*/ 405 h 467"/>
                <a:gd name="T58" fmla="*/ 183 w 192"/>
                <a:gd name="T59" fmla="*/ 391 h 467"/>
                <a:gd name="T60" fmla="*/ 176 w 192"/>
                <a:gd name="T61" fmla="*/ 376 h 467"/>
                <a:gd name="T62" fmla="*/ 164 w 192"/>
                <a:gd name="T63" fmla="*/ 364 h 467"/>
                <a:gd name="T64" fmla="*/ 154 w 192"/>
                <a:gd name="T65" fmla="*/ 349 h 467"/>
                <a:gd name="T66" fmla="*/ 141 w 192"/>
                <a:gd name="T67" fmla="*/ 335 h 467"/>
                <a:gd name="T68" fmla="*/ 131 w 192"/>
                <a:gd name="T69" fmla="*/ 321 h 467"/>
                <a:gd name="T70" fmla="*/ 120 w 192"/>
                <a:gd name="T71" fmla="*/ 308 h 467"/>
                <a:gd name="T72" fmla="*/ 112 w 192"/>
                <a:gd name="T73" fmla="*/ 294 h 467"/>
                <a:gd name="T74" fmla="*/ 107 w 192"/>
                <a:gd name="T75" fmla="*/ 279 h 467"/>
                <a:gd name="T76" fmla="*/ 103 w 192"/>
                <a:gd name="T77" fmla="*/ 264 h 467"/>
                <a:gd name="T78" fmla="*/ 106 w 192"/>
                <a:gd name="T79" fmla="*/ 248 h 467"/>
                <a:gd name="T80" fmla="*/ 112 w 192"/>
                <a:gd name="T81" fmla="*/ 232 h 467"/>
                <a:gd name="T82" fmla="*/ 107 w 192"/>
                <a:gd name="T83" fmla="*/ 217 h 467"/>
                <a:gd name="T84" fmla="*/ 103 w 192"/>
                <a:gd name="T85" fmla="*/ 203 h 467"/>
                <a:gd name="T86" fmla="*/ 103 w 192"/>
                <a:gd name="T87" fmla="*/ 187 h 467"/>
                <a:gd name="T88" fmla="*/ 103 w 192"/>
                <a:gd name="T89" fmla="*/ 173 h 467"/>
                <a:gd name="T90" fmla="*/ 106 w 192"/>
                <a:gd name="T91" fmla="*/ 156 h 467"/>
                <a:gd name="T92" fmla="*/ 107 w 192"/>
                <a:gd name="T93" fmla="*/ 138 h 467"/>
                <a:gd name="T94" fmla="*/ 111 w 192"/>
                <a:gd name="T95" fmla="*/ 122 h 467"/>
                <a:gd name="T96" fmla="*/ 112 w 192"/>
                <a:gd name="T97" fmla="*/ 107 h 467"/>
                <a:gd name="T98" fmla="*/ 114 w 192"/>
                <a:gd name="T99" fmla="*/ 90 h 467"/>
                <a:gd name="T100" fmla="*/ 114 w 192"/>
                <a:gd name="T101" fmla="*/ 75 h 467"/>
                <a:gd name="T102" fmla="*/ 114 w 192"/>
                <a:gd name="T103" fmla="*/ 58 h 467"/>
                <a:gd name="T104" fmla="*/ 111 w 192"/>
                <a:gd name="T105" fmla="*/ 46 h 467"/>
                <a:gd name="T106" fmla="*/ 106 w 192"/>
                <a:gd name="T107" fmla="*/ 32 h 467"/>
                <a:gd name="T108" fmla="*/ 97 w 192"/>
                <a:gd name="T109" fmla="*/ 20 h 467"/>
                <a:gd name="T110" fmla="*/ 86 w 192"/>
                <a:gd name="T111" fmla="*/ 9 h 467"/>
                <a:gd name="T112" fmla="*/ 72 w 192"/>
                <a:gd name="T113" fmla="*/ 0 h 467"/>
                <a:gd name="T114" fmla="*/ 72 w 192"/>
                <a:gd name="T115" fmla="*/ 0 h 4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2" h="467">
                  <a:moveTo>
                    <a:pt x="72" y="0"/>
                  </a:moveTo>
                  <a:lnTo>
                    <a:pt x="49" y="20"/>
                  </a:lnTo>
                  <a:lnTo>
                    <a:pt x="33" y="44"/>
                  </a:lnTo>
                  <a:lnTo>
                    <a:pt x="19" y="70"/>
                  </a:lnTo>
                  <a:lnTo>
                    <a:pt x="10" y="99"/>
                  </a:lnTo>
                  <a:lnTo>
                    <a:pt x="2" y="128"/>
                  </a:lnTo>
                  <a:lnTo>
                    <a:pt x="0" y="159"/>
                  </a:lnTo>
                  <a:lnTo>
                    <a:pt x="0" y="194"/>
                  </a:lnTo>
                  <a:lnTo>
                    <a:pt x="6" y="226"/>
                  </a:lnTo>
                  <a:lnTo>
                    <a:pt x="11" y="261"/>
                  </a:lnTo>
                  <a:lnTo>
                    <a:pt x="20" y="294"/>
                  </a:lnTo>
                  <a:lnTo>
                    <a:pt x="31" y="324"/>
                  </a:lnTo>
                  <a:lnTo>
                    <a:pt x="46" y="356"/>
                  </a:lnTo>
                  <a:lnTo>
                    <a:pt x="62" y="387"/>
                  </a:lnTo>
                  <a:lnTo>
                    <a:pt x="80" y="416"/>
                  </a:lnTo>
                  <a:lnTo>
                    <a:pt x="98" y="444"/>
                  </a:lnTo>
                  <a:lnTo>
                    <a:pt x="120" y="467"/>
                  </a:lnTo>
                  <a:lnTo>
                    <a:pt x="126" y="467"/>
                  </a:lnTo>
                  <a:lnTo>
                    <a:pt x="132" y="467"/>
                  </a:lnTo>
                  <a:lnTo>
                    <a:pt x="138" y="467"/>
                  </a:lnTo>
                  <a:lnTo>
                    <a:pt x="146" y="467"/>
                  </a:lnTo>
                  <a:lnTo>
                    <a:pt x="150" y="467"/>
                  </a:lnTo>
                  <a:lnTo>
                    <a:pt x="156" y="467"/>
                  </a:lnTo>
                  <a:lnTo>
                    <a:pt x="161" y="467"/>
                  </a:lnTo>
                  <a:lnTo>
                    <a:pt x="169" y="467"/>
                  </a:lnTo>
                  <a:lnTo>
                    <a:pt x="181" y="451"/>
                  </a:lnTo>
                  <a:lnTo>
                    <a:pt x="189" y="434"/>
                  </a:lnTo>
                  <a:lnTo>
                    <a:pt x="192" y="418"/>
                  </a:lnTo>
                  <a:lnTo>
                    <a:pt x="189" y="405"/>
                  </a:lnTo>
                  <a:lnTo>
                    <a:pt x="183" y="391"/>
                  </a:lnTo>
                  <a:lnTo>
                    <a:pt x="176" y="376"/>
                  </a:lnTo>
                  <a:lnTo>
                    <a:pt x="164" y="364"/>
                  </a:lnTo>
                  <a:lnTo>
                    <a:pt x="154" y="349"/>
                  </a:lnTo>
                  <a:lnTo>
                    <a:pt x="141" y="335"/>
                  </a:lnTo>
                  <a:lnTo>
                    <a:pt x="131" y="321"/>
                  </a:lnTo>
                  <a:lnTo>
                    <a:pt x="120" y="308"/>
                  </a:lnTo>
                  <a:lnTo>
                    <a:pt x="112" y="294"/>
                  </a:lnTo>
                  <a:lnTo>
                    <a:pt x="107" y="279"/>
                  </a:lnTo>
                  <a:lnTo>
                    <a:pt x="103" y="264"/>
                  </a:lnTo>
                  <a:lnTo>
                    <a:pt x="106" y="248"/>
                  </a:lnTo>
                  <a:lnTo>
                    <a:pt x="112" y="232"/>
                  </a:lnTo>
                  <a:lnTo>
                    <a:pt x="107" y="217"/>
                  </a:lnTo>
                  <a:lnTo>
                    <a:pt x="103" y="203"/>
                  </a:lnTo>
                  <a:lnTo>
                    <a:pt x="103" y="187"/>
                  </a:lnTo>
                  <a:lnTo>
                    <a:pt x="103" y="173"/>
                  </a:lnTo>
                  <a:lnTo>
                    <a:pt x="106" y="156"/>
                  </a:lnTo>
                  <a:lnTo>
                    <a:pt x="107" y="138"/>
                  </a:lnTo>
                  <a:lnTo>
                    <a:pt x="111" y="122"/>
                  </a:lnTo>
                  <a:lnTo>
                    <a:pt x="112" y="107"/>
                  </a:lnTo>
                  <a:lnTo>
                    <a:pt x="114" y="90"/>
                  </a:lnTo>
                  <a:lnTo>
                    <a:pt x="114" y="75"/>
                  </a:lnTo>
                  <a:lnTo>
                    <a:pt x="114" y="58"/>
                  </a:lnTo>
                  <a:lnTo>
                    <a:pt x="111" y="46"/>
                  </a:lnTo>
                  <a:lnTo>
                    <a:pt x="106" y="32"/>
                  </a:lnTo>
                  <a:lnTo>
                    <a:pt x="97" y="20"/>
                  </a:lnTo>
                  <a:lnTo>
                    <a:pt x="86" y="9"/>
                  </a:lnTo>
                  <a:lnTo>
                    <a:pt x="72" y="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D9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66"/>
            <p:cNvSpPr>
              <a:spLocks/>
            </p:cNvSpPr>
            <p:nvPr/>
          </p:nvSpPr>
          <p:spPr bwMode="auto">
            <a:xfrm>
              <a:off x="3167" y="2116"/>
              <a:ext cx="70" cy="186"/>
            </a:xfrm>
            <a:custGeom>
              <a:avLst/>
              <a:gdLst>
                <a:gd name="T0" fmla="*/ 97 w 210"/>
                <a:gd name="T1" fmla="*/ 0 h 556"/>
                <a:gd name="T2" fmla="*/ 71 w 210"/>
                <a:gd name="T3" fmla="*/ 28 h 556"/>
                <a:gd name="T4" fmla="*/ 49 w 210"/>
                <a:gd name="T5" fmla="*/ 57 h 556"/>
                <a:gd name="T6" fmla="*/ 31 w 210"/>
                <a:gd name="T7" fmla="*/ 89 h 556"/>
                <a:gd name="T8" fmla="*/ 19 w 210"/>
                <a:gd name="T9" fmla="*/ 126 h 556"/>
                <a:gd name="T10" fmla="*/ 7 w 210"/>
                <a:gd name="T11" fmla="*/ 161 h 556"/>
                <a:gd name="T12" fmla="*/ 2 w 210"/>
                <a:gd name="T13" fmla="*/ 199 h 556"/>
                <a:gd name="T14" fmla="*/ 0 w 210"/>
                <a:gd name="T15" fmla="*/ 238 h 556"/>
                <a:gd name="T16" fmla="*/ 4 w 210"/>
                <a:gd name="T17" fmla="*/ 279 h 556"/>
                <a:gd name="T18" fmla="*/ 10 w 210"/>
                <a:gd name="T19" fmla="*/ 317 h 556"/>
                <a:gd name="T20" fmla="*/ 22 w 210"/>
                <a:gd name="T21" fmla="*/ 355 h 556"/>
                <a:gd name="T22" fmla="*/ 34 w 210"/>
                <a:gd name="T23" fmla="*/ 393 h 556"/>
                <a:gd name="T24" fmla="*/ 53 w 210"/>
                <a:gd name="T25" fmla="*/ 431 h 556"/>
                <a:gd name="T26" fmla="*/ 73 w 210"/>
                <a:gd name="T27" fmla="*/ 466 h 556"/>
                <a:gd name="T28" fmla="*/ 96 w 210"/>
                <a:gd name="T29" fmla="*/ 498 h 556"/>
                <a:gd name="T30" fmla="*/ 123 w 210"/>
                <a:gd name="T31" fmla="*/ 529 h 556"/>
                <a:gd name="T32" fmla="*/ 154 w 210"/>
                <a:gd name="T33" fmla="*/ 556 h 556"/>
                <a:gd name="T34" fmla="*/ 160 w 210"/>
                <a:gd name="T35" fmla="*/ 550 h 556"/>
                <a:gd name="T36" fmla="*/ 166 w 210"/>
                <a:gd name="T37" fmla="*/ 545 h 556"/>
                <a:gd name="T38" fmla="*/ 174 w 210"/>
                <a:gd name="T39" fmla="*/ 538 h 556"/>
                <a:gd name="T40" fmla="*/ 181 w 210"/>
                <a:gd name="T41" fmla="*/ 532 h 556"/>
                <a:gd name="T42" fmla="*/ 189 w 210"/>
                <a:gd name="T43" fmla="*/ 527 h 556"/>
                <a:gd name="T44" fmla="*/ 195 w 210"/>
                <a:gd name="T45" fmla="*/ 519 h 556"/>
                <a:gd name="T46" fmla="*/ 203 w 210"/>
                <a:gd name="T47" fmla="*/ 515 h 556"/>
                <a:gd name="T48" fmla="*/ 210 w 210"/>
                <a:gd name="T49" fmla="*/ 509 h 556"/>
                <a:gd name="T50" fmla="*/ 190 w 210"/>
                <a:gd name="T51" fmla="*/ 481 h 556"/>
                <a:gd name="T52" fmla="*/ 174 w 210"/>
                <a:gd name="T53" fmla="*/ 455 h 556"/>
                <a:gd name="T54" fmla="*/ 157 w 210"/>
                <a:gd name="T55" fmla="*/ 426 h 556"/>
                <a:gd name="T56" fmla="*/ 145 w 210"/>
                <a:gd name="T57" fmla="*/ 398 h 556"/>
                <a:gd name="T58" fmla="*/ 134 w 210"/>
                <a:gd name="T59" fmla="*/ 369 h 556"/>
                <a:gd name="T60" fmla="*/ 125 w 210"/>
                <a:gd name="T61" fmla="*/ 340 h 556"/>
                <a:gd name="T62" fmla="*/ 116 w 210"/>
                <a:gd name="T63" fmla="*/ 311 h 556"/>
                <a:gd name="T64" fmla="*/ 111 w 210"/>
                <a:gd name="T65" fmla="*/ 282 h 556"/>
                <a:gd name="T66" fmla="*/ 105 w 210"/>
                <a:gd name="T67" fmla="*/ 250 h 556"/>
                <a:gd name="T68" fmla="*/ 103 w 210"/>
                <a:gd name="T69" fmla="*/ 221 h 556"/>
                <a:gd name="T70" fmla="*/ 102 w 210"/>
                <a:gd name="T71" fmla="*/ 189 h 556"/>
                <a:gd name="T72" fmla="*/ 103 w 210"/>
                <a:gd name="T73" fmla="*/ 158 h 556"/>
                <a:gd name="T74" fmla="*/ 105 w 210"/>
                <a:gd name="T75" fmla="*/ 127 h 556"/>
                <a:gd name="T76" fmla="*/ 109 w 210"/>
                <a:gd name="T77" fmla="*/ 94 h 556"/>
                <a:gd name="T78" fmla="*/ 114 w 210"/>
                <a:gd name="T79" fmla="*/ 63 h 556"/>
                <a:gd name="T80" fmla="*/ 122 w 210"/>
                <a:gd name="T81" fmla="*/ 33 h 556"/>
                <a:gd name="T82" fmla="*/ 116 w 210"/>
                <a:gd name="T83" fmla="*/ 26 h 556"/>
                <a:gd name="T84" fmla="*/ 109 w 210"/>
                <a:gd name="T85" fmla="*/ 14 h 556"/>
                <a:gd name="T86" fmla="*/ 103 w 210"/>
                <a:gd name="T87" fmla="*/ 6 h 556"/>
                <a:gd name="T88" fmla="*/ 97 w 210"/>
                <a:gd name="T89" fmla="*/ 0 h 556"/>
                <a:gd name="T90" fmla="*/ 97 w 210"/>
                <a:gd name="T91" fmla="*/ 0 h 5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10" h="556">
                  <a:moveTo>
                    <a:pt x="97" y="0"/>
                  </a:moveTo>
                  <a:lnTo>
                    <a:pt x="71" y="28"/>
                  </a:lnTo>
                  <a:lnTo>
                    <a:pt x="49" y="57"/>
                  </a:lnTo>
                  <a:lnTo>
                    <a:pt x="31" y="89"/>
                  </a:lnTo>
                  <a:lnTo>
                    <a:pt x="19" y="126"/>
                  </a:lnTo>
                  <a:lnTo>
                    <a:pt x="7" y="161"/>
                  </a:lnTo>
                  <a:lnTo>
                    <a:pt x="2" y="199"/>
                  </a:lnTo>
                  <a:lnTo>
                    <a:pt x="0" y="238"/>
                  </a:lnTo>
                  <a:lnTo>
                    <a:pt x="4" y="279"/>
                  </a:lnTo>
                  <a:lnTo>
                    <a:pt x="10" y="317"/>
                  </a:lnTo>
                  <a:lnTo>
                    <a:pt x="22" y="355"/>
                  </a:lnTo>
                  <a:lnTo>
                    <a:pt x="34" y="393"/>
                  </a:lnTo>
                  <a:lnTo>
                    <a:pt x="53" y="431"/>
                  </a:lnTo>
                  <a:lnTo>
                    <a:pt x="73" y="466"/>
                  </a:lnTo>
                  <a:lnTo>
                    <a:pt x="96" y="498"/>
                  </a:lnTo>
                  <a:lnTo>
                    <a:pt x="123" y="529"/>
                  </a:lnTo>
                  <a:lnTo>
                    <a:pt x="154" y="556"/>
                  </a:lnTo>
                  <a:lnTo>
                    <a:pt x="160" y="550"/>
                  </a:lnTo>
                  <a:lnTo>
                    <a:pt x="166" y="545"/>
                  </a:lnTo>
                  <a:lnTo>
                    <a:pt x="174" y="538"/>
                  </a:lnTo>
                  <a:lnTo>
                    <a:pt x="181" y="532"/>
                  </a:lnTo>
                  <a:lnTo>
                    <a:pt x="189" y="527"/>
                  </a:lnTo>
                  <a:lnTo>
                    <a:pt x="195" y="519"/>
                  </a:lnTo>
                  <a:lnTo>
                    <a:pt x="203" y="515"/>
                  </a:lnTo>
                  <a:lnTo>
                    <a:pt x="210" y="509"/>
                  </a:lnTo>
                  <a:lnTo>
                    <a:pt x="190" y="481"/>
                  </a:lnTo>
                  <a:lnTo>
                    <a:pt x="174" y="455"/>
                  </a:lnTo>
                  <a:lnTo>
                    <a:pt x="157" y="426"/>
                  </a:lnTo>
                  <a:lnTo>
                    <a:pt x="145" y="398"/>
                  </a:lnTo>
                  <a:lnTo>
                    <a:pt x="134" y="369"/>
                  </a:lnTo>
                  <a:lnTo>
                    <a:pt x="125" y="340"/>
                  </a:lnTo>
                  <a:lnTo>
                    <a:pt x="116" y="311"/>
                  </a:lnTo>
                  <a:lnTo>
                    <a:pt x="111" y="282"/>
                  </a:lnTo>
                  <a:lnTo>
                    <a:pt x="105" y="250"/>
                  </a:lnTo>
                  <a:lnTo>
                    <a:pt x="103" y="221"/>
                  </a:lnTo>
                  <a:lnTo>
                    <a:pt x="102" y="189"/>
                  </a:lnTo>
                  <a:lnTo>
                    <a:pt x="103" y="158"/>
                  </a:lnTo>
                  <a:lnTo>
                    <a:pt x="105" y="127"/>
                  </a:lnTo>
                  <a:lnTo>
                    <a:pt x="109" y="94"/>
                  </a:lnTo>
                  <a:lnTo>
                    <a:pt x="114" y="63"/>
                  </a:lnTo>
                  <a:lnTo>
                    <a:pt x="122" y="33"/>
                  </a:lnTo>
                  <a:lnTo>
                    <a:pt x="116" y="26"/>
                  </a:lnTo>
                  <a:lnTo>
                    <a:pt x="109" y="14"/>
                  </a:lnTo>
                  <a:lnTo>
                    <a:pt x="103" y="6"/>
                  </a:lnTo>
                  <a:lnTo>
                    <a:pt x="97" y="0"/>
                  </a:lnTo>
                  <a:lnTo>
                    <a:pt x="97" y="0"/>
                  </a:lnTo>
                  <a:close/>
                </a:path>
              </a:pathLst>
            </a:custGeom>
            <a:solidFill>
              <a:srgbClr val="D9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67"/>
            <p:cNvSpPr>
              <a:spLocks/>
            </p:cNvSpPr>
            <p:nvPr/>
          </p:nvSpPr>
          <p:spPr bwMode="auto">
            <a:xfrm>
              <a:off x="3202" y="2100"/>
              <a:ext cx="78" cy="172"/>
            </a:xfrm>
            <a:custGeom>
              <a:avLst/>
              <a:gdLst>
                <a:gd name="T0" fmla="*/ 113 w 234"/>
                <a:gd name="T1" fmla="*/ 0 h 516"/>
                <a:gd name="T2" fmla="*/ 83 w 234"/>
                <a:gd name="T3" fmla="*/ 20 h 516"/>
                <a:gd name="T4" fmla="*/ 57 w 234"/>
                <a:gd name="T5" fmla="*/ 48 h 516"/>
                <a:gd name="T6" fmla="*/ 37 w 234"/>
                <a:gd name="T7" fmla="*/ 80 h 516"/>
                <a:gd name="T8" fmla="*/ 20 w 234"/>
                <a:gd name="T9" fmla="*/ 118 h 516"/>
                <a:gd name="T10" fmla="*/ 10 w 234"/>
                <a:gd name="T11" fmla="*/ 158 h 516"/>
                <a:gd name="T12" fmla="*/ 3 w 234"/>
                <a:gd name="T13" fmla="*/ 199 h 516"/>
                <a:gd name="T14" fmla="*/ 0 w 234"/>
                <a:gd name="T15" fmla="*/ 245 h 516"/>
                <a:gd name="T16" fmla="*/ 3 w 234"/>
                <a:gd name="T17" fmla="*/ 288 h 516"/>
                <a:gd name="T18" fmla="*/ 11 w 234"/>
                <a:gd name="T19" fmla="*/ 331 h 516"/>
                <a:gd name="T20" fmla="*/ 25 w 234"/>
                <a:gd name="T21" fmla="*/ 374 h 516"/>
                <a:gd name="T22" fmla="*/ 40 w 234"/>
                <a:gd name="T23" fmla="*/ 411 h 516"/>
                <a:gd name="T24" fmla="*/ 64 w 234"/>
                <a:gd name="T25" fmla="*/ 446 h 516"/>
                <a:gd name="T26" fmla="*/ 91 w 234"/>
                <a:gd name="T27" fmla="*/ 472 h 516"/>
                <a:gd name="T28" fmla="*/ 126 w 234"/>
                <a:gd name="T29" fmla="*/ 496 h 516"/>
                <a:gd name="T30" fmla="*/ 166 w 234"/>
                <a:gd name="T31" fmla="*/ 510 h 516"/>
                <a:gd name="T32" fmla="*/ 210 w 234"/>
                <a:gd name="T33" fmla="*/ 516 h 516"/>
                <a:gd name="T34" fmla="*/ 224 w 234"/>
                <a:gd name="T35" fmla="*/ 500 h 516"/>
                <a:gd name="T36" fmla="*/ 233 w 234"/>
                <a:gd name="T37" fmla="*/ 486 h 516"/>
                <a:gd name="T38" fmla="*/ 234 w 234"/>
                <a:gd name="T39" fmla="*/ 471 h 516"/>
                <a:gd name="T40" fmla="*/ 233 w 234"/>
                <a:gd name="T41" fmla="*/ 460 h 516"/>
                <a:gd name="T42" fmla="*/ 224 w 234"/>
                <a:gd name="T43" fmla="*/ 449 h 516"/>
                <a:gd name="T44" fmla="*/ 214 w 234"/>
                <a:gd name="T45" fmla="*/ 438 h 516"/>
                <a:gd name="T46" fmla="*/ 199 w 234"/>
                <a:gd name="T47" fmla="*/ 429 h 516"/>
                <a:gd name="T48" fmla="*/ 187 w 234"/>
                <a:gd name="T49" fmla="*/ 420 h 516"/>
                <a:gd name="T50" fmla="*/ 173 w 234"/>
                <a:gd name="T51" fmla="*/ 409 h 516"/>
                <a:gd name="T52" fmla="*/ 156 w 234"/>
                <a:gd name="T53" fmla="*/ 398 h 516"/>
                <a:gd name="T54" fmla="*/ 141 w 234"/>
                <a:gd name="T55" fmla="*/ 388 h 516"/>
                <a:gd name="T56" fmla="*/ 131 w 234"/>
                <a:gd name="T57" fmla="*/ 379 h 516"/>
                <a:gd name="T58" fmla="*/ 120 w 234"/>
                <a:gd name="T59" fmla="*/ 366 h 516"/>
                <a:gd name="T60" fmla="*/ 113 w 234"/>
                <a:gd name="T61" fmla="*/ 353 h 516"/>
                <a:gd name="T62" fmla="*/ 109 w 234"/>
                <a:gd name="T63" fmla="*/ 339 h 516"/>
                <a:gd name="T64" fmla="*/ 113 w 234"/>
                <a:gd name="T65" fmla="*/ 322 h 516"/>
                <a:gd name="T66" fmla="*/ 104 w 234"/>
                <a:gd name="T67" fmla="*/ 302 h 516"/>
                <a:gd name="T68" fmla="*/ 100 w 234"/>
                <a:gd name="T69" fmla="*/ 282 h 516"/>
                <a:gd name="T70" fmla="*/ 100 w 234"/>
                <a:gd name="T71" fmla="*/ 261 h 516"/>
                <a:gd name="T72" fmla="*/ 103 w 234"/>
                <a:gd name="T73" fmla="*/ 239 h 516"/>
                <a:gd name="T74" fmla="*/ 106 w 234"/>
                <a:gd name="T75" fmla="*/ 218 h 516"/>
                <a:gd name="T76" fmla="*/ 111 w 234"/>
                <a:gd name="T77" fmla="*/ 196 h 516"/>
                <a:gd name="T78" fmla="*/ 117 w 234"/>
                <a:gd name="T79" fmla="*/ 175 h 516"/>
                <a:gd name="T80" fmla="*/ 124 w 234"/>
                <a:gd name="T81" fmla="*/ 152 h 516"/>
                <a:gd name="T82" fmla="*/ 129 w 234"/>
                <a:gd name="T83" fmla="*/ 131 h 516"/>
                <a:gd name="T84" fmla="*/ 135 w 234"/>
                <a:gd name="T85" fmla="*/ 109 h 516"/>
                <a:gd name="T86" fmla="*/ 137 w 234"/>
                <a:gd name="T87" fmla="*/ 89 h 516"/>
                <a:gd name="T88" fmla="*/ 138 w 234"/>
                <a:gd name="T89" fmla="*/ 71 h 516"/>
                <a:gd name="T90" fmla="*/ 137 w 234"/>
                <a:gd name="T91" fmla="*/ 51 h 516"/>
                <a:gd name="T92" fmla="*/ 133 w 234"/>
                <a:gd name="T93" fmla="*/ 33 h 516"/>
                <a:gd name="T94" fmla="*/ 124 w 234"/>
                <a:gd name="T95" fmla="*/ 17 h 516"/>
                <a:gd name="T96" fmla="*/ 113 w 234"/>
                <a:gd name="T97" fmla="*/ 0 h 516"/>
                <a:gd name="T98" fmla="*/ 113 w 234"/>
                <a:gd name="T99" fmla="*/ 0 h 5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34" h="516">
                  <a:moveTo>
                    <a:pt x="113" y="0"/>
                  </a:moveTo>
                  <a:lnTo>
                    <a:pt x="83" y="20"/>
                  </a:lnTo>
                  <a:lnTo>
                    <a:pt x="57" y="48"/>
                  </a:lnTo>
                  <a:lnTo>
                    <a:pt x="37" y="80"/>
                  </a:lnTo>
                  <a:lnTo>
                    <a:pt x="20" y="118"/>
                  </a:lnTo>
                  <a:lnTo>
                    <a:pt x="10" y="158"/>
                  </a:lnTo>
                  <a:lnTo>
                    <a:pt x="3" y="199"/>
                  </a:lnTo>
                  <a:lnTo>
                    <a:pt x="0" y="245"/>
                  </a:lnTo>
                  <a:lnTo>
                    <a:pt x="3" y="288"/>
                  </a:lnTo>
                  <a:lnTo>
                    <a:pt x="11" y="331"/>
                  </a:lnTo>
                  <a:lnTo>
                    <a:pt x="25" y="374"/>
                  </a:lnTo>
                  <a:lnTo>
                    <a:pt x="40" y="411"/>
                  </a:lnTo>
                  <a:lnTo>
                    <a:pt x="64" y="446"/>
                  </a:lnTo>
                  <a:lnTo>
                    <a:pt x="91" y="472"/>
                  </a:lnTo>
                  <a:lnTo>
                    <a:pt x="126" y="496"/>
                  </a:lnTo>
                  <a:lnTo>
                    <a:pt x="166" y="510"/>
                  </a:lnTo>
                  <a:lnTo>
                    <a:pt x="210" y="516"/>
                  </a:lnTo>
                  <a:lnTo>
                    <a:pt x="224" y="500"/>
                  </a:lnTo>
                  <a:lnTo>
                    <a:pt x="233" y="486"/>
                  </a:lnTo>
                  <a:lnTo>
                    <a:pt x="234" y="471"/>
                  </a:lnTo>
                  <a:lnTo>
                    <a:pt x="233" y="460"/>
                  </a:lnTo>
                  <a:lnTo>
                    <a:pt x="224" y="449"/>
                  </a:lnTo>
                  <a:lnTo>
                    <a:pt x="214" y="438"/>
                  </a:lnTo>
                  <a:lnTo>
                    <a:pt x="199" y="429"/>
                  </a:lnTo>
                  <a:lnTo>
                    <a:pt x="187" y="420"/>
                  </a:lnTo>
                  <a:lnTo>
                    <a:pt x="173" y="409"/>
                  </a:lnTo>
                  <a:lnTo>
                    <a:pt x="156" y="398"/>
                  </a:lnTo>
                  <a:lnTo>
                    <a:pt x="141" y="388"/>
                  </a:lnTo>
                  <a:lnTo>
                    <a:pt x="131" y="379"/>
                  </a:lnTo>
                  <a:lnTo>
                    <a:pt x="120" y="366"/>
                  </a:lnTo>
                  <a:lnTo>
                    <a:pt x="113" y="353"/>
                  </a:lnTo>
                  <a:lnTo>
                    <a:pt x="109" y="339"/>
                  </a:lnTo>
                  <a:lnTo>
                    <a:pt x="113" y="322"/>
                  </a:lnTo>
                  <a:lnTo>
                    <a:pt x="104" y="302"/>
                  </a:lnTo>
                  <a:lnTo>
                    <a:pt x="100" y="282"/>
                  </a:lnTo>
                  <a:lnTo>
                    <a:pt x="100" y="261"/>
                  </a:lnTo>
                  <a:lnTo>
                    <a:pt x="103" y="239"/>
                  </a:lnTo>
                  <a:lnTo>
                    <a:pt x="106" y="218"/>
                  </a:lnTo>
                  <a:lnTo>
                    <a:pt x="111" y="196"/>
                  </a:lnTo>
                  <a:lnTo>
                    <a:pt x="117" y="175"/>
                  </a:lnTo>
                  <a:lnTo>
                    <a:pt x="124" y="152"/>
                  </a:lnTo>
                  <a:lnTo>
                    <a:pt x="129" y="131"/>
                  </a:lnTo>
                  <a:lnTo>
                    <a:pt x="135" y="109"/>
                  </a:lnTo>
                  <a:lnTo>
                    <a:pt x="137" y="89"/>
                  </a:lnTo>
                  <a:lnTo>
                    <a:pt x="138" y="71"/>
                  </a:lnTo>
                  <a:lnTo>
                    <a:pt x="137" y="51"/>
                  </a:lnTo>
                  <a:lnTo>
                    <a:pt x="133" y="33"/>
                  </a:lnTo>
                  <a:lnTo>
                    <a:pt x="124" y="17"/>
                  </a:lnTo>
                  <a:lnTo>
                    <a:pt x="113" y="0"/>
                  </a:lnTo>
                  <a:lnTo>
                    <a:pt x="113" y="0"/>
                  </a:lnTo>
                  <a:close/>
                </a:path>
              </a:pathLst>
            </a:custGeom>
            <a:solidFill>
              <a:srgbClr val="E6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68"/>
            <p:cNvSpPr>
              <a:spLocks/>
            </p:cNvSpPr>
            <p:nvPr/>
          </p:nvSpPr>
          <p:spPr bwMode="auto">
            <a:xfrm>
              <a:off x="2950" y="2023"/>
              <a:ext cx="144" cy="77"/>
            </a:xfrm>
            <a:custGeom>
              <a:avLst/>
              <a:gdLst>
                <a:gd name="T0" fmla="*/ 381 w 433"/>
                <a:gd name="T1" fmla="*/ 0 h 232"/>
                <a:gd name="T2" fmla="*/ 323 w 433"/>
                <a:gd name="T3" fmla="*/ 0 h 232"/>
                <a:gd name="T4" fmla="*/ 269 w 433"/>
                <a:gd name="T5" fmla="*/ 4 h 232"/>
                <a:gd name="T6" fmla="*/ 214 w 433"/>
                <a:gd name="T7" fmla="*/ 15 h 232"/>
                <a:gd name="T8" fmla="*/ 162 w 433"/>
                <a:gd name="T9" fmla="*/ 30 h 232"/>
                <a:gd name="T10" fmla="*/ 113 w 433"/>
                <a:gd name="T11" fmla="*/ 53 h 232"/>
                <a:gd name="T12" fmla="*/ 64 w 433"/>
                <a:gd name="T13" fmla="*/ 86 h 232"/>
                <a:gd name="T14" fmla="*/ 20 w 433"/>
                <a:gd name="T15" fmla="*/ 128 h 232"/>
                <a:gd name="T16" fmla="*/ 0 w 433"/>
                <a:gd name="T17" fmla="*/ 160 h 232"/>
                <a:gd name="T18" fmla="*/ 0 w 433"/>
                <a:gd name="T19" fmla="*/ 174 h 232"/>
                <a:gd name="T20" fmla="*/ 0 w 433"/>
                <a:gd name="T21" fmla="*/ 185 h 232"/>
                <a:gd name="T22" fmla="*/ 0 w 433"/>
                <a:gd name="T23" fmla="*/ 196 h 232"/>
                <a:gd name="T24" fmla="*/ 0 w 433"/>
                <a:gd name="T25" fmla="*/ 208 h 232"/>
                <a:gd name="T26" fmla="*/ 0 w 433"/>
                <a:gd name="T27" fmla="*/ 218 h 232"/>
                <a:gd name="T28" fmla="*/ 0 w 433"/>
                <a:gd name="T29" fmla="*/ 228 h 232"/>
                <a:gd name="T30" fmla="*/ 25 w 433"/>
                <a:gd name="T31" fmla="*/ 222 h 232"/>
                <a:gd name="T32" fmla="*/ 78 w 433"/>
                <a:gd name="T33" fmla="*/ 194 h 232"/>
                <a:gd name="T34" fmla="*/ 130 w 433"/>
                <a:gd name="T35" fmla="*/ 168 h 232"/>
                <a:gd name="T36" fmla="*/ 182 w 433"/>
                <a:gd name="T37" fmla="*/ 141 h 232"/>
                <a:gd name="T38" fmla="*/ 233 w 433"/>
                <a:gd name="T39" fmla="*/ 116 h 232"/>
                <a:gd name="T40" fmla="*/ 286 w 433"/>
                <a:gd name="T41" fmla="*/ 99 h 232"/>
                <a:gd name="T42" fmla="*/ 341 w 433"/>
                <a:gd name="T43" fmla="*/ 92 h 232"/>
                <a:gd name="T44" fmla="*/ 403 w 433"/>
                <a:gd name="T45" fmla="*/ 95 h 232"/>
                <a:gd name="T46" fmla="*/ 433 w 433"/>
                <a:gd name="T47" fmla="*/ 95 h 232"/>
                <a:gd name="T48" fmla="*/ 432 w 433"/>
                <a:gd name="T49" fmla="*/ 81 h 232"/>
                <a:gd name="T50" fmla="*/ 427 w 433"/>
                <a:gd name="T51" fmla="*/ 66 h 232"/>
                <a:gd name="T52" fmla="*/ 426 w 433"/>
                <a:gd name="T53" fmla="*/ 50 h 232"/>
                <a:gd name="T54" fmla="*/ 422 w 433"/>
                <a:gd name="T55" fmla="*/ 34 h 232"/>
                <a:gd name="T56" fmla="*/ 419 w 433"/>
                <a:gd name="T57" fmla="*/ 19 h 232"/>
                <a:gd name="T58" fmla="*/ 413 w 433"/>
                <a:gd name="T59" fmla="*/ 9 h 232"/>
                <a:gd name="T60" fmla="*/ 410 w 433"/>
                <a:gd name="T61" fmla="*/ 1 h 232"/>
                <a:gd name="T62" fmla="*/ 410 w 433"/>
                <a:gd name="T63" fmla="*/ 0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33" h="232">
                  <a:moveTo>
                    <a:pt x="410" y="0"/>
                  </a:moveTo>
                  <a:lnTo>
                    <a:pt x="381" y="0"/>
                  </a:lnTo>
                  <a:lnTo>
                    <a:pt x="352" y="0"/>
                  </a:lnTo>
                  <a:lnTo>
                    <a:pt x="323" y="0"/>
                  </a:lnTo>
                  <a:lnTo>
                    <a:pt x="296" y="3"/>
                  </a:lnTo>
                  <a:lnTo>
                    <a:pt x="269" y="4"/>
                  </a:lnTo>
                  <a:lnTo>
                    <a:pt x="242" y="10"/>
                  </a:lnTo>
                  <a:lnTo>
                    <a:pt x="214" y="15"/>
                  </a:lnTo>
                  <a:lnTo>
                    <a:pt x="190" y="23"/>
                  </a:lnTo>
                  <a:lnTo>
                    <a:pt x="162" y="30"/>
                  </a:lnTo>
                  <a:lnTo>
                    <a:pt x="136" y="43"/>
                  </a:lnTo>
                  <a:lnTo>
                    <a:pt x="113" y="53"/>
                  </a:lnTo>
                  <a:lnTo>
                    <a:pt x="90" y="70"/>
                  </a:lnTo>
                  <a:lnTo>
                    <a:pt x="64" y="86"/>
                  </a:lnTo>
                  <a:lnTo>
                    <a:pt x="43" y="104"/>
                  </a:lnTo>
                  <a:lnTo>
                    <a:pt x="20" y="128"/>
                  </a:lnTo>
                  <a:lnTo>
                    <a:pt x="0" y="153"/>
                  </a:lnTo>
                  <a:lnTo>
                    <a:pt x="0" y="160"/>
                  </a:lnTo>
                  <a:lnTo>
                    <a:pt x="0" y="171"/>
                  </a:lnTo>
                  <a:lnTo>
                    <a:pt x="0" y="174"/>
                  </a:lnTo>
                  <a:lnTo>
                    <a:pt x="0" y="180"/>
                  </a:lnTo>
                  <a:lnTo>
                    <a:pt x="0" y="185"/>
                  </a:lnTo>
                  <a:lnTo>
                    <a:pt x="0" y="191"/>
                  </a:lnTo>
                  <a:lnTo>
                    <a:pt x="0" y="196"/>
                  </a:lnTo>
                  <a:lnTo>
                    <a:pt x="0" y="202"/>
                  </a:lnTo>
                  <a:lnTo>
                    <a:pt x="0" y="208"/>
                  </a:lnTo>
                  <a:lnTo>
                    <a:pt x="0" y="213"/>
                  </a:lnTo>
                  <a:lnTo>
                    <a:pt x="0" y="218"/>
                  </a:lnTo>
                  <a:lnTo>
                    <a:pt x="0" y="223"/>
                  </a:lnTo>
                  <a:lnTo>
                    <a:pt x="0" y="228"/>
                  </a:lnTo>
                  <a:lnTo>
                    <a:pt x="0" y="232"/>
                  </a:lnTo>
                  <a:lnTo>
                    <a:pt x="25" y="222"/>
                  </a:lnTo>
                  <a:lnTo>
                    <a:pt x="52" y="209"/>
                  </a:lnTo>
                  <a:lnTo>
                    <a:pt x="78" y="194"/>
                  </a:lnTo>
                  <a:lnTo>
                    <a:pt x="104" y="182"/>
                  </a:lnTo>
                  <a:lnTo>
                    <a:pt x="130" y="168"/>
                  </a:lnTo>
                  <a:lnTo>
                    <a:pt x="155" y="153"/>
                  </a:lnTo>
                  <a:lnTo>
                    <a:pt x="182" y="141"/>
                  </a:lnTo>
                  <a:lnTo>
                    <a:pt x="208" y="128"/>
                  </a:lnTo>
                  <a:lnTo>
                    <a:pt x="233" y="116"/>
                  </a:lnTo>
                  <a:lnTo>
                    <a:pt x="260" y="108"/>
                  </a:lnTo>
                  <a:lnTo>
                    <a:pt x="286" y="99"/>
                  </a:lnTo>
                  <a:lnTo>
                    <a:pt x="314" y="95"/>
                  </a:lnTo>
                  <a:lnTo>
                    <a:pt x="341" y="92"/>
                  </a:lnTo>
                  <a:lnTo>
                    <a:pt x="372" y="92"/>
                  </a:lnTo>
                  <a:lnTo>
                    <a:pt x="403" y="95"/>
                  </a:lnTo>
                  <a:lnTo>
                    <a:pt x="433" y="102"/>
                  </a:lnTo>
                  <a:lnTo>
                    <a:pt x="433" y="95"/>
                  </a:lnTo>
                  <a:lnTo>
                    <a:pt x="432" y="90"/>
                  </a:lnTo>
                  <a:lnTo>
                    <a:pt x="432" y="81"/>
                  </a:lnTo>
                  <a:lnTo>
                    <a:pt x="430" y="73"/>
                  </a:lnTo>
                  <a:lnTo>
                    <a:pt x="427" y="66"/>
                  </a:lnTo>
                  <a:lnTo>
                    <a:pt x="427" y="58"/>
                  </a:lnTo>
                  <a:lnTo>
                    <a:pt x="426" y="50"/>
                  </a:lnTo>
                  <a:lnTo>
                    <a:pt x="424" y="43"/>
                  </a:lnTo>
                  <a:lnTo>
                    <a:pt x="422" y="34"/>
                  </a:lnTo>
                  <a:lnTo>
                    <a:pt x="421" y="26"/>
                  </a:lnTo>
                  <a:lnTo>
                    <a:pt x="419" y="19"/>
                  </a:lnTo>
                  <a:lnTo>
                    <a:pt x="417" y="14"/>
                  </a:lnTo>
                  <a:lnTo>
                    <a:pt x="413" y="9"/>
                  </a:lnTo>
                  <a:lnTo>
                    <a:pt x="412" y="3"/>
                  </a:lnTo>
                  <a:lnTo>
                    <a:pt x="410" y="1"/>
                  </a:lnTo>
                  <a:lnTo>
                    <a:pt x="410" y="0"/>
                  </a:lnTo>
                  <a:lnTo>
                    <a:pt x="410" y="0"/>
                  </a:lnTo>
                  <a:close/>
                </a:path>
              </a:pathLst>
            </a:custGeom>
            <a:solidFill>
              <a:srgbClr val="D19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69"/>
            <p:cNvSpPr>
              <a:spLocks/>
            </p:cNvSpPr>
            <p:nvPr/>
          </p:nvSpPr>
          <p:spPr bwMode="auto">
            <a:xfrm>
              <a:off x="2950" y="2039"/>
              <a:ext cx="142" cy="67"/>
            </a:xfrm>
            <a:custGeom>
              <a:avLst/>
              <a:gdLst>
                <a:gd name="T0" fmla="*/ 410 w 426"/>
                <a:gd name="T1" fmla="*/ 0 h 200"/>
                <a:gd name="T2" fmla="*/ 383 w 426"/>
                <a:gd name="T3" fmla="*/ 6 h 200"/>
                <a:gd name="T4" fmla="*/ 355 w 426"/>
                <a:gd name="T5" fmla="*/ 14 h 200"/>
                <a:gd name="T6" fmla="*/ 330 w 426"/>
                <a:gd name="T7" fmla="*/ 17 h 200"/>
                <a:gd name="T8" fmla="*/ 303 w 426"/>
                <a:gd name="T9" fmla="*/ 23 h 200"/>
                <a:gd name="T10" fmla="*/ 276 w 426"/>
                <a:gd name="T11" fmla="*/ 26 h 200"/>
                <a:gd name="T12" fmla="*/ 249 w 426"/>
                <a:gd name="T13" fmla="*/ 30 h 200"/>
                <a:gd name="T14" fmla="*/ 222 w 426"/>
                <a:gd name="T15" fmla="*/ 35 h 200"/>
                <a:gd name="T16" fmla="*/ 194 w 426"/>
                <a:gd name="T17" fmla="*/ 41 h 200"/>
                <a:gd name="T18" fmla="*/ 168 w 426"/>
                <a:gd name="T19" fmla="*/ 46 h 200"/>
                <a:gd name="T20" fmla="*/ 141 w 426"/>
                <a:gd name="T21" fmla="*/ 53 h 200"/>
                <a:gd name="T22" fmla="*/ 115 w 426"/>
                <a:gd name="T23" fmla="*/ 61 h 200"/>
                <a:gd name="T24" fmla="*/ 92 w 426"/>
                <a:gd name="T25" fmla="*/ 72 h 200"/>
                <a:gd name="T26" fmla="*/ 66 w 426"/>
                <a:gd name="T27" fmla="*/ 86 h 200"/>
                <a:gd name="T28" fmla="*/ 43 w 426"/>
                <a:gd name="T29" fmla="*/ 102 h 200"/>
                <a:gd name="T30" fmla="*/ 21 w 426"/>
                <a:gd name="T31" fmla="*/ 121 h 200"/>
                <a:gd name="T32" fmla="*/ 0 w 426"/>
                <a:gd name="T33" fmla="*/ 144 h 200"/>
                <a:gd name="T34" fmla="*/ 5 w 426"/>
                <a:gd name="T35" fmla="*/ 150 h 200"/>
                <a:gd name="T36" fmla="*/ 10 w 426"/>
                <a:gd name="T37" fmla="*/ 154 h 200"/>
                <a:gd name="T38" fmla="*/ 14 w 426"/>
                <a:gd name="T39" fmla="*/ 162 h 200"/>
                <a:gd name="T40" fmla="*/ 20 w 426"/>
                <a:gd name="T41" fmla="*/ 171 h 200"/>
                <a:gd name="T42" fmla="*/ 23 w 426"/>
                <a:gd name="T43" fmla="*/ 179 h 200"/>
                <a:gd name="T44" fmla="*/ 29 w 426"/>
                <a:gd name="T45" fmla="*/ 185 h 200"/>
                <a:gd name="T46" fmla="*/ 32 w 426"/>
                <a:gd name="T47" fmla="*/ 193 h 200"/>
                <a:gd name="T48" fmla="*/ 40 w 426"/>
                <a:gd name="T49" fmla="*/ 200 h 200"/>
                <a:gd name="T50" fmla="*/ 63 w 426"/>
                <a:gd name="T51" fmla="*/ 189 h 200"/>
                <a:gd name="T52" fmla="*/ 86 w 426"/>
                <a:gd name="T53" fmla="*/ 180 h 200"/>
                <a:gd name="T54" fmla="*/ 112 w 426"/>
                <a:gd name="T55" fmla="*/ 173 h 200"/>
                <a:gd name="T56" fmla="*/ 135 w 426"/>
                <a:gd name="T57" fmla="*/ 165 h 200"/>
                <a:gd name="T58" fmla="*/ 159 w 426"/>
                <a:gd name="T59" fmla="*/ 160 h 200"/>
                <a:gd name="T60" fmla="*/ 182 w 426"/>
                <a:gd name="T61" fmla="*/ 153 h 200"/>
                <a:gd name="T62" fmla="*/ 208 w 426"/>
                <a:gd name="T63" fmla="*/ 147 h 200"/>
                <a:gd name="T64" fmla="*/ 233 w 426"/>
                <a:gd name="T65" fmla="*/ 142 h 200"/>
                <a:gd name="T66" fmla="*/ 256 w 426"/>
                <a:gd name="T67" fmla="*/ 136 h 200"/>
                <a:gd name="T68" fmla="*/ 282 w 426"/>
                <a:gd name="T69" fmla="*/ 130 h 200"/>
                <a:gd name="T70" fmla="*/ 305 w 426"/>
                <a:gd name="T71" fmla="*/ 124 h 200"/>
                <a:gd name="T72" fmla="*/ 329 w 426"/>
                <a:gd name="T73" fmla="*/ 116 h 200"/>
                <a:gd name="T74" fmla="*/ 352 w 426"/>
                <a:gd name="T75" fmla="*/ 107 h 200"/>
                <a:gd name="T76" fmla="*/ 377 w 426"/>
                <a:gd name="T77" fmla="*/ 101 h 200"/>
                <a:gd name="T78" fmla="*/ 403 w 426"/>
                <a:gd name="T79" fmla="*/ 90 h 200"/>
                <a:gd name="T80" fmla="*/ 426 w 426"/>
                <a:gd name="T81" fmla="*/ 79 h 200"/>
                <a:gd name="T82" fmla="*/ 426 w 426"/>
                <a:gd name="T83" fmla="*/ 75 h 200"/>
                <a:gd name="T84" fmla="*/ 426 w 426"/>
                <a:gd name="T85" fmla="*/ 67 h 200"/>
                <a:gd name="T86" fmla="*/ 424 w 426"/>
                <a:gd name="T87" fmla="*/ 62 h 200"/>
                <a:gd name="T88" fmla="*/ 424 w 426"/>
                <a:gd name="T89" fmla="*/ 57 h 200"/>
                <a:gd name="T90" fmla="*/ 422 w 426"/>
                <a:gd name="T91" fmla="*/ 50 h 200"/>
                <a:gd name="T92" fmla="*/ 422 w 426"/>
                <a:gd name="T93" fmla="*/ 44 h 200"/>
                <a:gd name="T94" fmla="*/ 421 w 426"/>
                <a:gd name="T95" fmla="*/ 37 h 200"/>
                <a:gd name="T96" fmla="*/ 421 w 426"/>
                <a:gd name="T97" fmla="*/ 32 h 200"/>
                <a:gd name="T98" fmla="*/ 419 w 426"/>
                <a:gd name="T99" fmla="*/ 26 h 200"/>
                <a:gd name="T100" fmla="*/ 417 w 426"/>
                <a:gd name="T101" fmla="*/ 21 h 200"/>
                <a:gd name="T102" fmla="*/ 415 w 426"/>
                <a:gd name="T103" fmla="*/ 15 h 200"/>
                <a:gd name="T104" fmla="*/ 415 w 426"/>
                <a:gd name="T105" fmla="*/ 12 h 200"/>
                <a:gd name="T106" fmla="*/ 412 w 426"/>
                <a:gd name="T107" fmla="*/ 3 h 200"/>
                <a:gd name="T108" fmla="*/ 410 w 426"/>
                <a:gd name="T109" fmla="*/ 0 h 200"/>
                <a:gd name="T110" fmla="*/ 410 w 426"/>
                <a:gd name="T111" fmla="*/ 0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26" h="200">
                  <a:moveTo>
                    <a:pt x="410" y="0"/>
                  </a:moveTo>
                  <a:lnTo>
                    <a:pt x="383" y="6"/>
                  </a:lnTo>
                  <a:lnTo>
                    <a:pt x="355" y="14"/>
                  </a:lnTo>
                  <a:lnTo>
                    <a:pt x="330" y="17"/>
                  </a:lnTo>
                  <a:lnTo>
                    <a:pt x="303" y="23"/>
                  </a:lnTo>
                  <a:lnTo>
                    <a:pt x="276" y="26"/>
                  </a:lnTo>
                  <a:lnTo>
                    <a:pt x="249" y="30"/>
                  </a:lnTo>
                  <a:lnTo>
                    <a:pt x="222" y="35"/>
                  </a:lnTo>
                  <a:lnTo>
                    <a:pt x="194" y="41"/>
                  </a:lnTo>
                  <a:lnTo>
                    <a:pt x="168" y="46"/>
                  </a:lnTo>
                  <a:lnTo>
                    <a:pt x="141" y="53"/>
                  </a:lnTo>
                  <a:lnTo>
                    <a:pt x="115" y="61"/>
                  </a:lnTo>
                  <a:lnTo>
                    <a:pt x="92" y="72"/>
                  </a:lnTo>
                  <a:lnTo>
                    <a:pt x="66" y="86"/>
                  </a:lnTo>
                  <a:lnTo>
                    <a:pt x="43" y="102"/>
                  </a:lnTo>
                  <a:lnTo>
                    <a:pt x="21" y="121"/>
                  </a:lnTo>
                  <a:lnTo>
                    <a:pt x="0" y="144"/>
                  </a:lnTo>
                  <a:lnTo>
                    <a:pt x="5" y="150"/>
                  </a:lnTo>
                  <a:lnTo>
                    <a:pt x="10" y="154"/>
                  </a:lnTo>
                  <a:lnTo>
                    <a:pt x="14" y="162"/>
                  </a:lnTo>
                  <a:lnTo>
                    <a:pt x="20" y="171"/>
                  </a:lnTo>
                  <a:lnTo>
                    <a:pt x="23" y="179"/>
                  </a:lnTo>
                  <a:lnTo>
                    <a:pt x="29" y="185"/>
                  </a:lnTo>
                  <a:lnTo>
                    <a:pt x="32" y="193"/>
                  </a:lnTo>
                  <a:lnTo>
                    <a:pt x="40" y="200"/>
                  </a:lnTo>
                  <a:lnTo>
                    <a:pt x="63" y="189"/>
                  </a:lnTo>
                  <a:lnTo>
                    <a:pt x="86" y="180"/>
                  </a:lnTo>
                  <a:lnTo>
                    <a:pt x="112" y="173"/>
                  </a:lnTo>
                  <a:lnTo>
                    <a:pt x="135" y="165"/>
                  </a:lnTo>
                  <a:lnTo>
                    <a:pt x="159" y="160"/>
                  </a:lnTo>
                  <a:lnTo>
                    <a:pt x="182" y="153"/>
                  </a:lnTo>
                  <a:lnTo>
                    <a:pt x="208" y="147"/>
                  </a:lnTo>
                  <a:lnTo>
                    <a:pt x="233" y="142"/>
                  </a:lnTo>
                  <a:lnTo>
                    <a:pt x="256" y="136"/>
                  </a:lnTo>
                  <a:lnTo>
                    <a:pt x="282" y="130"/>
                  </a:lnTo>
                  <a:lnTo>
                    <a:pt x="305" y="124"/>
                  </a:lnTo>
                  <a:lnTo>
                    <a:pt x="329" y="116"/>
                  </a:lnTo>
                  <a:lnTo>
                    <a:pt x="352" y="107"/>
                  </a:lnTo>
                  <a:lnTo>
                    <a:pt x="377" y="101"/>
                  </a:lnTo>
                  <a:lnTo>
                    <a:pt x="403" y="90"/>
                  </a:lnTo>
                  <a:lnTo>
                    <a:pt x="426" y="79"/>
                  </a:lnTo>
                  <a:lnTo>
                    <a:pt x="426" y="75"/>
                  </a:lnTo>
                  <a:lnTo>
                    <a:pt x="426" y="67"/>
                  </a:lnTo>
                  <a:lnTo>
                    <a:pt x="424" y="62"/>
                  </a:lnTo>
                  <a:lnTo>
                    <a:pt x="424" y="57"/>
                  </a:lnTo>
                  <a:lnTo>
                    <a:pt x="422" y="50"/>
                  </a:lnTo>
                  <a:lnTo>
                    <a:pt x="422" y="44"/>
                  </a:lnTo>
                  <a:lnTo>
                    <a:pt x="421" y="37"/>
                  </a:lnTo>
                  <a:lnTo>
                    <a:pt x="421" y="32"/>
                  </a:lnTo>
                  <a:lnTo>
                    <a:pt x="419" y="26"/>
                  </a:lnTo>
                  <a:lnTo>
                    <a:pt x="417" y="21"/>
                  </a:lnTo>
                  <a:lnTo>
                    <a:pt x="415" y="15"/>
                  </a:lnTo>
                  <a:lnTo>
                    <a:pt x="415" y="12"/>
                  </a:lnTo>
                  <a:lnTo>
                    <a:pt x="412" y="3"/>
                  </a:lnTo>
                  <a:lnTo>
                    <a:pt x="410" y="0"/>
                  </a:lnTo>
                  <a:lnTo>
                    <a:pt x="410" y="0"/>
                  </a:lnTo>
                  <a:close/>
                </a:path>
              </a:pathLst>
            </a:custGeom>
            <a:solidFill>
              <a:srgbClr val="FAAD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70"/>
            <p:cNvSpPr>
              <a:spLocks/>
            </p:cNvSpPr>
            <p:nvPr/>
          </p:nvSpPr>
          <p:spPr bwMode="auto">
            <a:xfrm>
              <a:off x="3057" y="1961"/>
              <a:ext cx="139" cy="65"/>
            </a:xfrm>
            <a:custGeom>
              <a:avLst/>
              <a:gdLst>
                <a:gd name="T0" fmla="*/ 291 w 418"/>
                <a:gd name="T1" fmla="*/ 0 h 194"/>
                <a:gd name="T2" fmla="*/ 248 w 418"/>
                <a:gd name="T3" fmla="*/ 5 h 194"/>
                <a:gd name="T4" fmla="*/ 206 w 418"/>
                <a:gd name="T5" fmla="*/ 14 h 194"/>
                <a:gd name="T6" fmla="*/ 169 w 418"/>
                <a:gd name="T7" fmla="*/ 26 h 194"/>
                <a:gd name="T8" fmla="*/ 129 w 418"/>
                <a:gd name="T9" fmla="*/ 43 h 194"/>
                <a:gd name="T10" fmla="*/ 91 w 418"/>
                <a:gd name="T11" fmla="*/ 63 h 194"/>
                <a:gd name="T12" fmla="*/ 54 w 418"/>
                <a:gd name="T13" fmla="*/ 84 h 194"/>
                <a:gd name="T14" fmla="*/ 16 w 418"/>
                <a:gd name="T15" fmla="*/ 109 h 194"/>
                <a:gd name="T16" fmla="*/ 2 w 418"/>
                <a:gd name="T17" fmla="*/ 133 h 194"/>
                <a:gd name="T18" fmla="*/ 5 w 418"/>
                <a:gd name="T19" fmla="*/ 150 h 194"/>
                <a:gd name="T20" fmla="*/ 8 w 418"/>
                <a:gd name="T21" fmla="*/ 167 h 194"/>
                <a:gd name="T22" fmla="*/ 8 w 418"/>
                <a:gd name="T23" fmla="*/ 185 h 194"/>
                <a:gd name="T24" fmla="*/ 31 w 418"/>
                <a:gd name="T25" fmla="*/ 188 h 194"/>
                <a:gd name="T26" fmla="*/ 78 w 418"/>
                <a:gd name="T27" fmla="*/ 176 h 194"/>
                <a:gd name="T28" fmla="*/ 121 w 418"/>
                <a:gd name="T29" fmla="*/ 158 h 194"/>
                <a:gd name="T30" fmla="*/ 166 w 418"/>
                <a:gd name="T31" fmla="*/ 140 h 194"/>
                <a:gd name="T32" fmla="*/ 212 w 418"/>
                <a:gd name="T33" fmla="*/ 121 h 194"/>
                <a:gd name="T34" fmla="*/ 256 w 418"/>
                <a:gd name="T35" fmla="*/ 109 h 194"/>
                <a:gd name="T36" fmla="*/ 304 w 418"/>
                <a:gd name="T37" fmla="*/ 106 h 194"/>
                <a:gd name="T38" fmla="*/ 353 w 418"/>
                <a:gd name="T39" fmla="*/ 113 h 194"/>
                <a:gd name="T40" fmla="*/ 383 w 418"/>
                <a:gd name="T41" fmla="*/ 113 h 194"/>
                <a:gd name="T42" fmla="*/ 394 w 418"/>
                <a:gd name="T43" fmla="*/ 95 h 194"/>
                <a:gd name="T44" fmla="*/ 402 w 418"/>
                <a:gd name="T45" fmla="*/ 78 h 194"/>
                <a:gd name="T46" fmla="*/ 412 w 418"/>
                <a:gd name="T47" fmla="*/ 64 h 194"/>
                <a:gd name="T48" fmla="*/ 412 w 418"/>
                <a:gd name="T49" fmla="*/ 53 h 194"/>
                <a:gd name="T50" fmla="*/ 400 w 418"/>
                <a:gd name="T51" fmla="*/ 46 h 194"/>
                <a:gd name="T52" fmla="*/ 385 w 418"/>
                <a:gd name="T53" fmla="*/ 38 h 194"/>
                <a:gd name="T54" fmla="*/ 371 w 418"/>
                <a:gd name="T55" fmla="*/ 29 h 194"/>
                <a:gd name="T56" fmla="*/ 354 w 418"/>
                <a:gd name="T57" fmla="*/ 20 h 194"/>
                <a:gd name="T58" fmla="*/ 339 w 418"/>
                <a:gd name="T59" fmla="*/ 14 h 194"/>
                <a:gd name="T60" fmla="*/ 325 w 418"/>
                <a:gd name="T61" fmla="*/ 6 h 194"/>
                <a:gd name="T62" fmla="*/ 316 w 418"/>
                <a:gd name="T63" fmla="*/ 3 h 194"/>
                <a:gd name="T64" fmla="*/ 314 w 418"/>
                <a:gd name="T65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18" h="194">
                  <a:moveTo>
                    <a:pt x="314" y="0"/>
                  </a:moveTo>
                  <a:lnTo>
                    <a:pt x="291" y="0"/>
                  </a:lnTo>
                  <a:lnTo>
                    <a:pt x="270" y="3"/>
                  </a:lnTo>
                  <a:lnTo>
                    <a:pt x="248" y="5"/>
                  </a:lnTo>
                  <a:lnTo>
                    <a:pt x="228" y="9"/>
                  </a:lnTo>
                  <a:lnTo>
                    <a:pt x="206" y="14"/>
                  </a:lnTo>
                  <a:lnTo>
                    <a:pt x="186" y="19"/>
                  </a:lnTo>
                  <a:lnTo>
                    <a:pt x="169" y="26"/>
                  </a:lnTo>
                  <a:lnTo>
                    <a:pt x="149" y="35"/>
                  </a:lnTo>
                  <a:lnTo>
                    <a:pt x="129" y="43"/>
                  </a:lnTo>
                  <a:lnTo>
                    <a:pt x="109" y="51"/>
                  </a:lnTo>
                  <a:lnTo>
                    <a:pt x="91" y="63"/>
                  </a:lnTo>
                  <a:lnTo>
                    <a:pt x="72" y="73"/>
                  </a:lnTo>
                  <a:lnTo>
                    <a:pt x="54" y="84"/>
                  </a:lnTo>
                  <a:lnTo>
                    <a:pt x="34" y="96"/>
                  </a:lnTo>
                  <a:lnTo>
                    <a:pt x="16" y="109"/>
                  </a:lnTo>
                  <a:lnTo>
                    <a:pt x="0" y="124"/>
                  </a:lnTo>
                  <a:lnTo>
                    <a:pt x="2" y="133"/>
                  </a:lnTo>
                  <a:lnTo>
                    <a:pt x="4" y="142"/>
                  </a:lnTo>
                  <a:lnTo>
                    <a:pt x="5" y="150"/>
                  </a:lnTo>
                  <a:lnTo>
                    <a:pt x="8" y="159"/>
                  </a:lnTo>
                  <a:lnTo>
                    <a:pt x="8" y="167"/>
                  </a:lnTo>
                  <a:lnTo>
                    <a:pt x="8" y="176"/>
                  </a:lnTo>
                  <a:lnTo>
                    <a:pt x="8" y="185"/>
                  </a:lnTo>
                  <a:lnTo>
                    <a:pt x="9" y="194"/>
                  </a:lnTo>
                  <a:lnTo>
                    <a:pt x="31" y="188"/>
                  </a:lnTo>
                  <a:lnTo>
                    <a:pt x="56" y="184"/>
                  </a:lnTo>
                  <a:lnTo>
                    <a:pt x="78" y="176"/>
                  </a:lnTo>
                  <a:lnTo>
                    <a:pt x="100" y="169"/>
                  </a:lnTo>
                  <a:lnTo>
                    <a:pt x="121" y="158"/>
                  </a:lnTo>
                  <a:lnTo>
                    <a:pt x="145" y="149"/>
                  </a:lnTo>
                  <a:lnTo>
                    <a:pt x="166" y="140"/>
                  </a:lnTo>
                  <a:lnTo>
                    <a:pt x="190" y="133"/>
                  </a:lnTo>
                  <a:lnTo>
                    <a:pt x="212" y="121"/>
                  </a:lnTo>
                  <a:lnTo>
                    <a:pt x="233" y="115"/>
                  </a:lnTo>
                  <a:lnTo>
                    <a:pt x="256" y="109"/>
                  </a:lnTo>
                  <a:lnTo>
                    <a:pt x="281" y="107"/>
                  </a:lnTo>
                  <a:lnTo>
                    <a:pt x="304" y="106"/>
                  </a:lnTo>
                  <a:lnTo>
                    <a:pt x="328" y="107"/>
                  </a:lnTo>
                  <a:lnTo>
                    <a:pt x="353" y="113"/>
                  </a:lnTo>
                  <a:lnTo>
                    <a:pt x="380" y="124"/>
                  </a:lnTo>
                  <a:lnTo>
                    <a:pt x="383" y="113"/>
                  </a:lnTo>
                  <a:lnTo>
                    <a:pt x="389" y="104"/>
                  </a:lnTo>
                  <a:lnTo>
                    <a:pt x="394" y="95"/>
                  </a:lnTo>
                  <a:lnTo>
                    <a:pt x="398" y="87"/>
                  </a:lnTo>
                  <a:lnTo>
                    <a:pt x="402" y="78"/>
                  </a:lnTo>
                  <a:lnTo>
                    <a:pt x="406" y="71"/>
                  </a:lnTo>
                  <a:lnTo>
                    <a:pt x="412" y="64"/>
                  </a:lnTo>
                  <a:lnTo>
                    <a:pt x="418" y="58"/>
                  </a:lnTo>
                  <a:lnTo>
                    <a:pt x="412" y="53"/>
                  </a:lnTo>
                  <a:lnTo>
                    <a:pt x="406" y="51"/>
                  </a:lnTo>
                  <a:lnTo>
                    <a:pt x="400" y="46"/>
                  </a:lnTo>
                  <a:lnTo>
                    <a:pt x="394" y="43"/>
                  </a:lnTo>
                  <a:lnTo>
                    <a:pt x="385" y="38"/>
                  </a:lnTo>
                  <a:lnTo>
                    <a:pt x="378" y="35"/>
                  </a:lnTo>
                  <a:lnTo>
                    <a:pt x="371" y="29"/>
                  </a:lnTo>
                  <a:lnTo>
                    <a:pt x="363" y="26"/>
                  </a:lnTo>
                  <a:lnTo>
                    <a:pt x="354" y="20"/>
                  </a:lnTo>
                  <a:lnTo>
                    <a:pt x="348" y="17"/>
                  </a:lnTo>
                  <a:lnTo>
                    <a:pt x="339" y="14"/>
                  </a:lnTo>
                  <a:lnTo>
                    <a:pt x="333" y="9"/>
                  </a:lnTo>
                  <a:lnTo>
                    <a:pt x="325" y="6"/>
                  </a:lnTo>
                  <a:lnTo>
                    <a:pt x="322" y="5"/>
                  </a:lnTo>
                  <a:lnTo>
                    <a:pt x="316" y="3"/>
                  </a:lnTo>
                  <a:lnTo>
                    <a:pt x="314" y="0"/>
                  </a:lnTo>
                  <a:lnTo>
                    <a:pt x="314" y="0"/>
                  </a:lnTo>
                  <a:close/>
                </a:path>
              </a:pathLst>
            </a:custGeom>
            <a:solidFill>
              <a:srgbClr val="E6E6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71"/>
            <p:cNvSpPr>
              <a:spLocks/>
            </p:cNvSpPr>
            <p:nvPr/>
          </p:nvSpPr>
          <p:spPr bwMode="auto">
            <a:xfrm>
              <a:off x="3070" y="1973"/>
              <a:ext cx="92" cy="56"/>
            </a:xfrm>
            <a:custGeom>
              <a:avLst/>
              <a:gdLst>
                <a:gd name="T0" fmla="*/ 242 w 274"/>
                <a:gd name="T1" fmla="*/ 0 h 168"/>
                <a:gd name="T2" fmla="*/ 226 w 274"/>
                <a:gd name="T3" fmla="*/ 0 h 168"/>
                <a:gd name="T4" fmla="*/ 212 w 274"/>
                <a:gd name="T5" fmla="*/ 0 h 168"/>
                <a:gd name="T6" fmla="*/ 198 w 274"/>
                <a:gd name="T7" fmla="*/ 2 h 168"/>
                <a:gd name="T8" fmla="*/ 182 w 274"/>
                <a:gd name="T9" fmla="*/ 5 h 168"/>
                <a:gd name="T10" fmla="*/ 170 w 274"/>
                <a:gd name="T11" fmla="*/ 9 h 168"/>
                <a:gd name="T12" fmla="*/ 155 w 274"/>
                <a:gd name="T13" fmla="*/ 14 h 168"/>
                <a:gd name="T14" fmla="*/ 143 w 274"/>
                <a:gd name="T15" fmla="*/ 18 h 168"/>
                <a:gd name="T16" fmla="*/ 130 w 274"/>
                <a:gd name="T17" fmla="*/ 25 h 168"/>
                <a:gd name="T18" fmla="*/ 115 w 274"/>
                <a:gd name="T19" fmla="*/ 31 h 168"/>
                <a:gd name="T20" fmla="*/ 103 w 274"/>
                <a:gd name="T21" fmla="*/ 38 h 168"/>
                <a:gd name="T22" fmla="*/ 89 w 274"/>
                <a:gd name="T23" fmla="*/ 45 h 168"/>
                <a:gd name="T24" fmla="*/ 75 w 274"/>
                <a:gd name="T25" fmla="*/ 52 h 168"/>
                <a:gd name="T26" fmla="*/ 63 w 274"/>
                <a:gd name="T27" fmla="*/ 61 h 168"/>
                <a:gd name="T28" fmla="*/ 51 w 274"/>
                <a:gd name="T29" fmla="*/ 69 h 168"/>
                <a:gd name="T30" fmla="*/ 38 w 274"/>
                <a:gd name="T31" fmla="*/ 78 h 168"/>
                <a:gd name="T32" fmla="*/ 25 w 274"/>
                <a:gd name="T33" fmla="*/ 89 h 168"/>
                <a:gd name="T34" fmla="*/ 22 w 274"/>
                <a:gd name="T35" fmla="*/ 98 h 168"/>
                <a:gd name="T36" fmla="*/ 18 w 274"/>
                <a:gd name="T37" fmla="*/ 107 h 168"/>
                <a:gd name="T38" fmla="*/ 14 w 274"/>
                <a:gd name="T39" fmla="*/ 115 h 168"/>
                <a:gd name="T40" fmla="*/ 13 w 274"/>
                <a:gd name="T41" fmla="*/ 124 h 168"/>
                <a:gd name="T42" fmla="*/ 9 w 274"/>
                <a:gd name="T43" fmla="*/ 130 h 168"/>
                <a:gd name="T44" fmla="*/ 9 w 274"/>
                <a:gd name="T45" fmla="*/ 134 h 168"/>
                <a:gd name="T46" fmla="*/ 8 w 274"/>
                <a:gd name="T47" fmla="*/ 139 h 168"/>
                <a:gd name="T48" fmla="*/ 5 w 274"/>
                <a:gd name="T49" fmla="*/ 144 h 168"/>
                <a:gd name="T50" fmla="*/ 3 w 274"/>
                <a:gd name="T51" fmla="*/ 150 h 168"/>
                <a:gd name="T52" fmla="*/ 3 w 274"/>
                <a:gd name="T53" fmla="*/ 155 h 168"/>
                <a:gd name="T54" fmla="*/ 2 w 274"/>
                <a:gd name="T55" fmla="*/ 161 h 168"/>
                <a:gd name="T56" fmla="*/ 0 w 274"/>
                <a:gd name="T57" fmla="*/ 168 h 168"/>
                <a:gd name="T58" fmla="*/ 18 w 274"/>
                <a:gd name="T59" fmla="*/ 168 h 168"/>
                <a:gd name="T60" fmla="*/ 38 w 274"/>
                <a:gd name="T61" fmla="*/ 167 h 168"/>
                <a:gd name="T62" fmla="*/ 58 w 274"/>
                <a:gd name="T63" fmla="*/ 164 h 168"/>
                <a:gd name="T64" fmla="*/ 78 w 274"/>
                <a:gd name="T65" fmla="*/ 161 h 168"/>
                <a:gd name="T66" fmla="*/ 100 w 274"/>
                <a:gd name="T67" fmla="*/ 155 h 168"/>
                <a:gd name="T68" fmla="*/ 121 w 274"/>
                <a:gd name="T69" fmla="*/ 150 h 168"/>
                <a:gd name="T70" fmla="*/ 141 w 274"/>
                <a:gd name="T71" fmla="*/ 143 h 168"/>
                <a:gd name="T72" fmla="*/ 161 w 274"/>
                <a:gd name="T73" fmla="*/ 135 h 168"/>
                <a:gd name="T74" fmla="*/ 179 w 274"/>
                <a:gd name="T75" fmla="*/ 124 h 168"/>
                <a:gd name="T76" fmla="*/ 199 w 274"/>
                <a:gd name="T77" fmla="*/ 114 h 168"/>
                <a:gd name="T78" fmla="*/ 215 w 274"/>
                <a:gd name="T79" fmla="*/ 101 h 168"/>
                <a:gd name="T80" fmla="*/ 231 w 274"/>
                <a:gd name="T81" fmla="*/ 91 h 168"/>
                <a:gd name="T82" fmla="*/ 244 w 274"/>
                <a:gd name="T83" fmla="*/ 76 h 168"/>
                <a:gd name="T84" fmla="*/ 256 w 274"/>
                <a:gd name="T85" fmla="*/ 61 h 168"/>
                <a:gd name="T86" fmla="*/ 265 w 274"/>
                <a:gd name="T87" fmla="*/ 46 h 168"/>
                <a:gd name="T88" fmla="*/ 274 w 274"/>
                <a:gd name="T89" fmla="*/ 31 h 168"/>
                <a:gd name="T90" fmla="*/ 265 w 274"/>
                <a:gd name="T91" fmla="*/ 23 h 168"/>
                <a:gd name="T92" fmla="*/ 259 w 274"/>
                <a:gd name="T93" fmla="*/ 16 h 168"/>
                <a:gd name="T94" fmla="*/ 250 w 274"/>
                <a:gd name="T95" fmla="*/ 5 h 168"/>
                <a:gd name="T96" fmla="*/ 242 w 274"/>
                <a:gd name="T97" fmla="*/ 0 h 168"/>
                <a:gd name="T98" fmla="*/ 242 w 274"/>
                <a:gd name="T99" fmla="*/ 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74" h="168">
                  <a:moveTo>
                    <a:pt x="242" y="0"/>
                  </a:moveTo>
                  <a:lnTo>
                    <a:pt x="226" y="0"/>
                  </a:lnTo>
                  <a:lnTo>
                    <a:pt x="212" y="0"/>
                  </a:lnTo>
                  <a:lnTo>
                    <a:pt x="198" y="2"/>
                  </a:lnTo>
                  <a:lnTo>
                    <a:pt x="182" y="5"/>
                  </a:lnTo>
                  <a:lnTo>
                    <a:pt x="170" y="9"/>
                  </a:lnTo>
                  <a:lnTo>
                    <a:pt x="155" y="14"/>
                  </a:lnTo>
                  <a:lnTo>
                    <a:pt x="143" y="18"/>
                  </a:lnTo>
                  <a:lnTo>
                    <a:pt x="130" y="25"/>
                  </a:lnTo>
                  <a:lnTo>
                    <a:pt x="115" y="31"/>
                  </a:lnTo>
                  <a:lnTo>
                    <a:pt x="103" y="38"/>
                  </a:lnTo>
                  <a:lnTo>
                    <a:pt x="89" y="45"/>
                  </a:lnTo>
                  <a:lnTo>
                    <a:pt x="75" y="52"/>
                  </a:lnTo>
                  <a:lnTo>
                    <a:pt x="63" y="61"/>
                  </a:lnTo>
                  <a:lnTo>
                    <a:pt x="51" y="69"/>
                  </a:lnTo>
                  <a:lnTo>
                    <a:pt x="38" y="78"/>
                  </a:lnTo>
                  <a:lnTo>
                    <a:pt x="25" y="89"/>
                  </a:lnTo>
                  <a:lnTo>
                    <a:pt x="22" y="98"/>
                  </a:lnTo>
                  <a:lnTo>
                    <a:pt x="18" y="107"/>
                  </a:lnTo>
                  <a:lnTo>
                    <a:pt x="14" y="115"/>
                  </a:lnTo>
                  <a:lnTo>
                    <a:pt x="13" y="124"/>
                  </a:lnTo>
                  <a:lnTo>
                    <a:pt x="9" y="130"/>
                  </a:lnTo>
                  <a:lnTo>
                    <a:pt x="9" y="134"/>
                  </a:lnTo>
                  <a:lnTo>
                    <a:pt x="8" y="139"/>
                  </a:lnTo>
                  <a:lnTo>
                    <a:pt x="5" y="144"/>
                  </a:lnTo>
                  <a:lnTo>
                    <a:pt x="3" y="150"/>
                  </a:lnTo>
                  <a:lnTo>
                    <a:pt x="3" y="155"/>
                  </a:lnTo>
                  <a:lnTo>
                    <a:pt x="2" y="161"/>
                  </a:lnTo>
                  <a:lnTo>
                    <a:pt x="0" y="168"/>
                  </a:lnTo>
                  <a:lnTo>
                    <a:pt x="18" y="168"/>
                  </a:lnTo>
                  <a:lnTo>
                    <a:pt x="38" y="167"/>
                  </a:lnTo>
                  <a:lnTo>
                    <a:pt x="58" y="164"/>
                  </a:lnTo>
                  <a:lnTo>
                    <a:pt x="78" y="161"/>
                  </a:lnTo>
                  <a:lnTo>
                    <a:pt x="100" y="155"/>
                  </a:lnTo>
                  <a:lnTo>
                    <a:pt x="121" y="150"/>
                  </a:lnTo>
                  <a:lnTo>
                    <a:pt x="141" y="143"/>
                  </a:lnTo>
                  <a:lnTo>
                    <a:pt x="161" y="135"/>
                  </a:lnTo>
                  <a:lnTo>
                    <a:pt x="179" y="124"/>
                  </a:lnTo>
                  <a:lnTo>
                    <a:pt x="199" y="114"/>
                  </a:lnTo>
                  <a:lnTo>
                    <a:pt x="215" y="101"/>
                  </a:lnTo>
                  <a:lnTo>
                    <a:pt x="231" y="91"/>
                  </a:lnTo>
                  <a:lnTo>
                    <a:pt x="244" y="76"/>
                  </a:lnTo>
                  <a:lnTo>
                    <a:pt x="256" y="61"/>
                  </a:lnTo>
                  <a:lnTo>
                    <a:pt x="265" y="46"/>
                  </a:lnTo>
                  <a:lnTo>
                    <a:pt x="274" y="31"/>
                  </a:lnTo>
                  <a:lnTo>
                    <a:pt x="265" y="23"/>
                  </a:lnTo>
                  <a:lnTo>
                    <a:pt x="259" y="16"/>
                  </a:lnTo>
                  <a:lnTo>
                    <a:pt x="250" y="5"/>
                  </a:lnTo>
                  <a:lnTo>
                    <a:pt x="242" y="0"/>
                  </a:lnTo>
                  <a:lnTo>
                    <a:pt x="242" y="0"/>
                  </a:lnTo>
                  <a:close/>
                </a:path>
              </a:pathLst>
            </a:custGeom>
            <a:solidFill>
              <a:srgbClr val="F0F0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72"/>
            <p:cNvSpPr>
              <a:spLocks/>
            </p:cNvSpPr>
            <p:nvPr/>
          </p:nvSpPr>
          <p:spPr bwMode="auto">
            <a:xfrm>
              <a:off x="3105" y="1973"/>
              <a:ext cx="77" cy="80"/>
            </a:xfrm>
            <a:custGeom>
              <a:avLst/>
              <a:gdLst>
                <a:gd name="T0" fmla="*/ 209 w 229"/>
                <a:gd name="T1" fmla="*/ 1 h 242"/>
                <a:gd name="T2" fmla="*/ 188 w 229"/>
                <a:gd name="T3" fmla="*/ 0 h 242"/>
                <a:gd name="T4" fmla="*/ 168 w 229"/>
                <a:gd name="T5" fmla="*/ 1 h 242"/>
                <a:gd name="T6" fmla="*/ 150 w 229"/>
                <a:gd name="T7" fmla="*/ 6 h 242"/>
                <a:gd name="T8" fmla="*/ 131 w 229"/>
                <a:gd name="T9" fmla="*/ 14 h 242"/>
                <a:gd name="T10" fmla="*/ 111 w 229"/>
                <a:gd name="T11" fmla="*/ 21 h 242"/>
                <a:gd name="T12" fmla="*/ 96 w 229"/>
                <a:gd name="T13" fmla="*/ 33 h 242"/>
                <a:gd name="T14" fmla="*/ 79 w 229"/>
                <a:gd name="T15" fmla="*/ 46 h 242"/>
                <a:gd name="T16" fmla="*/ 65 w 229"/>
                <a:gd name="T17" fmla="*/ 62 h 242"/>
                <a:gd name="T18" fmla="*/ 50 w 229"/>
                <a:gd name="T19" fmla="*/ 77 h 242"/>
                <a:gd name="T20" fmla="*/ 38 w 229"/>
                <a:gd name="T21" fmla="*/ 93 h 242"/>
                <a:gd name="T22" fmla="*/ 25 w 229"/>
                <a:gd name="T23" fmla="*/ 111 h 242"/>
                <a:gd name="T24" fmla="*/ 18 w 229"/>
                <a:gd name="T25" fmla="*/ 131 h 242"/>
                <a:gd name="T26" fmla="*/ 9 w 229"/>
                <a:gd name="T27" fmla="*/ 150 h 242"/>
                <a:gd name="T28" fmla="*/ 5 w 229"/>
                <a:gd name="T29" fmla="*/ 169 h 242"/>
                <a:gd name="T30" fmla="*/ 0 w 229"/>
                <a:gd name="T31" fmla="*/ 189 h 242"/>
                <a:gd name="T32" fmla="*/ 0 w 229"/>
                <a:gd name="T33" fmla="*/ 211 h 242"/>
                <a:gd name="T34" fmla="*/ 9 w 229"/>
                <a:gd name="T35" fmla="*/ 213 h 242"/>
                <a:gd name="T36" fmla="*/ 18 w 229"/>
                <a:gd name="T37" fmla="*/ 216 h 242"/>
                <a:gd name="T38" fmla="*/ 27 w 229"/>
                <a:gd name="T39" fmla="*/ 218 h 242"/>
                <a:gd name="T40" fmla="*/ 36 w 229"/>
                <a:gd name="T41" fmla="*/ 222 h 242"/>
                <a:gd name="T42" fmla="*/ 45 w 229"/>
                <a:gd name="T43" fmla="*/ 225 h 242"/>
                <a:gd name="T44" fmla="*/ 54 w 229"/>
                <a:gd name="T45" fmla="*/ 231 h 242"/>
                <a:gd name="T46" fmla="*/ 63 w 229"/>
                <a:gd name="T47" fmla="*/ 234 h 242"/>
                <a:gd name="T48" fmla="*/ 73 w 229"/>
                <a:gd name="T49" fmla="*/ 242 h 242"/>
                <a:gd name="T50" fmla="*/ 68 w 229"/>
                <a:gd name="T51" fmla="*/ 220 h 242"/>
                <a:gd name="T52" fmla="*/ 73 w 229"/>
                <a:gd name="T53" fmla="*/ 200 h 242"/>
                <a:gd name="T54" fmla="*/ 79 w 229"/>
                <a:gd name="T55" fmla="*/ 182 h 242"/>
                <a:gd name="T56" fmla="*/ 94 w 229"/>
                <a:gd name="T57" fmla="*/ 168 h 242"/>
                <a:gd name="T58" fmla="*/ 108 w 229"/>
                <a:gd name="T59" fmla="*/ 153 h 242"/>
                <a:gd name="T60" fmla="*/ 126 w 229"/>
                <a:gd name="T61" fmla="*/ 139 h 242"/>
                <a:gd name="T62" fmla="*/ 145 w 229"/>
                <a:gd name="T63" fmla="*/ 125 h 242"/>
                <a:gd name="T64" fmla="*/ 165 w 229"/>
                <a:gd name="T65" fmla="*/ 115 h 242"/>
                <a:gd name="T66" fmla="*/ 183 w 229"/>
                <a:gd name="T67" fmla="*/ 102 h 242"/>
                <a:gd name="T68" fmla="*/ 199 w 229"/>
                <a:gd name="T69" fmla="*/ 90 h 242"/>
                <a:gd name="T70" fmla="*/ 214 w 229"/>
                <a:gd name="T71" fmla="*/ 77 h 242"/>
                <a:gd name="T72" fmla="*/ 224 w 229"/>
                <a:gd name="T73" fmla="*/ 64 h 242"/>
                <a:gd name="T74" fmla="*/ 229 w 229"/>
                <a:gd name="T75" fmla="*/ 50 h 242"/>
                <a:gd name="T76" fmla="*/ 229 w 229"/>
                <a:gd name="T77" fmla="*/ 35 h 242"/>
                <a:gd name="T78" fmla="*/ 223 w 229"/>
                <a:gd name="T79" fmla="*/ 17 h 242"/>
                <a:gd name="T80" fmla="*/ 209 w 229"/>
                <a:gd name="T81" fmla="*/ 1 h 242"/>
                <a:gd name="T82" fmla="*/ 209 w 229"/>
                <a:gd name="T83" fmla="*/ 1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29" h="242">
                  <a:moveTo>
                    <a:pt x="209" y="1"/>
                  </a:moveTo>
                  <a:lnTo>
                    <a:pt x="188" y="0"/>
                  </a:lnTo>
                  <a:lnTo>
                    <a:pt x="168" y="1"/>
                  </a:lnTo>
                  <a:lnTo>
                    <a:pt x="150" y="6"/>
                  </a:lnTo>
                  <a:lnTo>
                    <a:pt x="131" y="14"/>
                  </a:lnTo>
                  <a:lnTo>
                    <a:pt x="111" y="21"/>
                  </a:lnTo>
                  <a:lnTo>
                    <a:pt x="96" y="33"/>
                  </a:lnTo>
                  <a:lnTo>
                    <a:pt x="79" y="46"/>
                  </a:lnTo>
                  <a:lnTo>
                    <a:pt x="65" y="62"/>
                  </a:lnTo>
                  <a:lnTo>
                    <a:pt x="50" y="77"/>
                  </a:lnTo>
                  <a:lnTo>
                    <a:pt x="38" y="93"/>
                  </a:lnTo>
                  <a:lnTo>
                    <a:pt x="25" y="111"/>
                  </a:lnTo>
                  <a:lnTo>
                    <a:pt x="18" y="131"/>
                  </a:lnTo>
                  <a:lnTo>
                    <a:pt x="9" y="150"/>
                  </a:lnTo>
                  <a:lnTo>
                    <a:pt x="5" y="169"/>
                  </a:lnTo>
                  <a:lnTo>
                    <a:pt x="0" y="189"/>
                  </a:lnTo>
                  <a:lnTo>
                    <a:pt x="0" y="211"/>
                  </a:lnTo>
                  <a:lnTo>
                    <a:pt x="9" y="213"/>
                  </a:lnTo>
                  <a:lnTo>
                    <a:pt x="18" y="216"/>
                  </a:lnTo>
                  <a:lnTo>
                    <a:pt x="27" y="218"/>
                  </a:lnTo>
                  <a:lnTo>
                    <a:pt x="36" y="222"/>
                  </a:lnTo>
                  <a:lnTo>
                    <a:pt x="45" y="225"/>
                  </a:lnTo>
                  <a:lnTo>
                    <a:pt x="54" y="231"/>
                  </a:lnTo>
                  <a:lnTo>
                    <a:pt x="63" y="234"/>
                  </a:lnTo>
                  <a:lnTo>
                    <a:pt x="73" y="242"/>
                  </a:lnTo>
                  <a:lnTo>
                    <a:pt x="68" y="220"/>
                  </a:lnTo>
                  <a:lnTo>
                    <a:pt x="73" y="200"/>
                  </a:lnTo>
                  <a:lnTo>
                    <a:pt x="79" y="182"/>
                  </a:lnTo>
                  <a:lnTo>
                    <a:pt x="94" y="168"/>
                  </a:lnTo>
                  <a:lnTo>
                    <a:pt x="108" y="153"/>
                  </a:lnTo>
                  <a:lnTo>
                    <a:pt x="126" y="139"/>
                  </a:lnTo>
                  <a:lnTo>
                    <a:pt x="145" y="125"/>
                  </a:lnTo>
                  <a:lnTo>
                    <a:pt x="165" y="115"/>
                  </a:lnTo>
                  <a:lnTo>
                    <a:pt x="183" y="102"/>
                  </a:lnTo>
                  <a:lnTo>
                    <a:pt x="199" y="90"/>
                  </a:lnTo>
                  <a:lnTo>
                    <a:pt x="214" y="77"/>
                  </a:lnTo>
                  <a:lnTo>
                    <a:pt x="224" y="64"/>
                  </a:lnTo>
                  <a:lnTo>
                    <a:pt x="229" y="50"/>
                  </a:lnTo>
                  <a:lnTo>
                    <a:pt x="229" y="35"/>
                  </a:lnTo>
                  <a:lnTo>
                    <a:pt x="223" y="17"/>
                  </a:lnTo>
                  <a:lnTo>
                    <a:pt x="209" y="1"/>
                  </a:lnTo>
                  <a:lnTo>
                    <a:pt x="209" y="1"/>
                  </a:lnTo>
                  <a:close/>
                </a:path>
              </a:pathLst>
            </a:custGeom>
            <a:solidFill>
              <a:srgbClr val="E8E8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73"/>
            <p:cNvSpPr>
              <a:spLocks/>
            </p:cNvSpPr>
            <p:nvPr/>
          </p:nvSpPr>
          <p:spPr bwMode="auto">
            <a:xfrm>
              <a:off x="3130" y="1973"/>
              <a:ext cx="113" cy="124"/>
            </a:xfrm>
            <a:custGeom>
              <a:avLst/>
              <a:gdLst>
                <a:gd name="T0" fmla="*/ 340 w 340"/>
                <a:gd name="T1" fmla="*/ 0 h 371"/>
                <a:gd name="T2" fmla="*/ 308 w 340"/>
                <a:gd name="T3" fmla="*/ 3 h 371"/>
                <a:gd name="T4" fmla="*/ 280 w 340"/>
                <a:gd name="T5" fmla="*/ 13 h 371"/>
                <a:gd name="T6" fmla="*/ 248 w 340"/>
                <a:gd name="T7" fmla="*/ 22 h 371"/>
                <a:gd name="T8" fmla="*/ 220 w 340"/>
                <a:gd name="T9" fmla="*/ 34 h 371"/>
                <a:gd name="T10" fmla="*/ 191 w 340"/>
                <a:gd name="T11" fmla="*/ 49 h 371"/>
                <a:gd name="T12" fmla="*/ 164 w 340"/>
                <a:gd name="T13" fmla="*/ 65 h 371"/>
                <a:gd name="T14" fmla="*/ 136 w 340"/>
                <a:gd name="T15" fmla="*/ 81 h 371"/>
                <a:gd name="T16" fmla="*/ 111 w 340"/>
                <a:gd name="T17" fmla="*/ 103 h 371"/>
                <a:gd name="T18" fmla="*/ 86 w 340"/>
                <a:gd name="T19" fmla="*/ 124 h 371"/>
                <a:gd name="T20" fmla="*/ 66 w 340"/>
                <a:gd name="T21" fmla="*/ 147 h 371"/>
                <a:gd name="T22" fmla="*/ 46 w 340"/>
                <a:gd name="T23" fmla="*/ 172 h 371"/>
                <a:gd name="T24" fmla="*/ 32 w 340"/>
                <a:gd name="T25" fmla="*/ 199 h 371"/>
                <a:gd name="T26" fmla="*/ 17 w 340"/>
                <a:gd name="T27" fmla="*/ 227 h 371"/>
                <a:gd name="T28" fmla="*/ 6 w 340"/>
                <a:gd name="T29" fmla="*/ 257 h 371"/>
                <a:gd name="T30" fmla="*/ 1 w 340"/>
                <a:gd name="T31" fmla="*/ 288 h 371"/>
                <a:gd name="T32" fmla="*/ 0 w 340"/>
                <a:gd name="T33" fmla="*/ 322 h 371"/>
                <a:gd name="T34" fmla="*/ 6 w 340"/>
                <a:gd name="T35" fmla="*/ 328 h 371"/>
                <a:gd name="T36" fmla="*/ 15 w 340"/>
                <a:gd name="T37" fmla="*/ 333 h 371"/>
                <a:gd name="T38" fmla="*/ 23 w 340"/>
                <a:gd name="T39" fmla="*/ 338 h 371"/>
                <a:gd name="T40" fmla="*/ 32 w 340"/>
                <a:gd name="T41" fmla="*/ 345 h 371"/>
                <a:gd name="T42" fmla="*/ 38 w 340"/>
                <a:gd name="T43" fmla="*/ 351 h 371"/>
                <a:gd name="T44" fmla="*/ 46 w 340"/>
                <a:gd name="T45" fmla="*/ 358 h 371"/>
                <a:gd name="T46" fmla="*/ 55 w 340"/>
                <a:gd name="T47" fmla="*/ 363 h 371"/>
                <a:gd name="T48" fmla="*/ 64 w 340"/>
                <a:gd name="T49" fmla="*/ 371 h 371"/>
                <a:gd name="T50" fmla="*/ 75 w 340"/>
                <a:gd name="T51" fmla="*/ 349 h 371"/>
                <a:gd name="T52" fmla="*/ 86 w 340"/>
                <a:gd name="T53" fmla="*/ 328 h 371"/>
                <a:gd name="T54" fmla="*/ 96 w 340"/>
                <a:gd name="T55" fmla="*/ 305 h 371"/>
                <a:gd name="T56" fmla="*/ 110 w 340"/>
                <a:gd name="T57" fmla="*/ 285 h 371"/>
                <a:gd name="T58" fmla="*/ 121 w 340"/>
                <a:gd name="T59" fmla="*/ 262 h 371"/>
                <a:gd name="T60" fmla="*/ 133 w 340"/>
                <a:gd name="T61" fmla="*/ 242 h 371"/>
                <a:gd name="T62" fmla="*/ 144 w 340"/>
                <a:gd name="T63" fmla="*/ 222 h 371"/>
                <a:gd name="T64" fmla="*/ 158 w 340"/>
                <a:gd name="T65" fmla="*/ 204 h 371"/>
                <a:gd name="T66" fmla="*/ 171 w 340"/>
                <a:gd name="T67" fmla="*/ 184 h 371"/>
                <a:gd name="T68" fmla="*/ 187 w 340"/>
                <a:gd name="T69" fmla="*/ 168 h 371"/>
                <a:gd name="T70" fmla="*/ 202 w 340"/>
                <a:gd name="T71" fmla="*/ 153 h 371"/>
                <a:gd name="T72" fmla="*/ 222 w 340"/>
                <a:gd name="T73" fmla="*/ 141 h 371"/>
                <a:gd name="T74" fmla="*/ 242 w 340"/>
                <a:gd name="T75" fmla="*/ 129 h 371"/>
                <a:gd name="T76" fmla="*/ 263 w 340"/>
                <a:gd name="T77" fmla="*/ 121 h 371"/>
                <a:gd name="T78" fmla="*/ 286 w 340"/>
                <a:gd name="T79" fmla="*/ 115 h 371"/>
                <a:gd name="T80" fmla="*/ 314 w 340"/>
                <a:gd name="T81" fmla="*/ 112 h 371"/>
                <a:gd name="T82" fmla="*/ 315 w 340"/>
                <a:gd name="T83" fmla="*/ 107 h 371"/>
                <a:gd name="T84" fmla="*/ 317 w 340"/>
                <a:gd name="T85" fmla="*/ 100 h 371"/>
                <a:gd name="T86" fmla="*/ 321 w 340"/>
                <a:gd name="T87" fmla="*/ 92 h 371"/>
                <a:gd name="T88" fmla="*/ 324 w 340"/>
                <a:gd name="T89" fmla="*/ 86 h 371"/>
                <a:gd name="T90" fmla="*/ 326 w 340"/>
                <a:gd name="T91" fmla="*/ 78 h 371"/>
                <a:gd name="T92" fmla="*/ 330 w 340"/>
                <a:gd name="T93" fmla="*/ 69 h 371"/>
                <a:gd name="T94" fmla="*/ 332 w 340"/>
                <a:gd name="T95" fmla="*/ 61 h 371"/>
                <a:gd name="T96" fmla="*/ 334 w 340"/>
                <a:gd name="T97" fmla="*/ 52 h 371"/>
                <a:gd name="T98" fmla="*/ 335 w 340"/>
                <a:gd name="T99" fmla="*/ 43 h 371"/>
                <a:gd name="T100" fmla="*/ 337 w 340"/>
                <a:gd name="T101" fmla="*/ 34 h 371"/>
                <a:gd name="T102" fmla="*/ 337 w 340"/>
                <a:gd name="T103" fmla="*/ 28 h 371"/>
                <a:gd name="T104" fmla="*/ 340 w 340"/>
                <a:gd name="T105" fmla="*/ 20 h 371"/>
                <a:gd name="T106" fmla="*/ 340 w 340"/>
                <a:gd name="T107" fmla="*/ 13 h 371"/>
                <a:gd name="T108" fmla="*/ 340 w 340"/>
                <a:gd name="T109" fmla="*/ 8 h 371"/>
                <a:gd name="T110" fmla="*/ 340 w 340"/>
                <a:gd name="T111" fmla="*/ 2 h 371"/>
                <a:gd name="T112" fmla="*/ 340 w 340"/>
                <a:gd name="T113" fmla="*/ 0 h 371"/>
                <a:gd name="T114" fmla="*/ 340 w 340"/>
                <a:gd name="T115" fmla="*/ 0 h 3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40" h="371">
                  <a:moveTo>
                    <a:pt x="340" y="0"/>
                  </a:moveTo>
                  <a:lnTo>
                    <a:pt x="308" y="3"/>
                  </a:lnTo>
                  <a:lnTo>
                    <a:pt x="280" y="13"/>
                  </a:lnTo>
                  <a:lnTo>
                    <a:pt x="248" y="22"/>
                  </a:lnTo>
                  <a:lnTo>
                    <a:pt x="220" y="34"/>
                  </a:lnTo>
                  <a:lnTo>
                    <a:pt x="191" y="49"/>
                  </a:lnTo>
                  <a:lnTo>
                    <a:pt x="164" y="65"/>
                  </a:lnTo>
                  <a:lnTo>
                    <a:pt x="136" y="81"/>
                  </a:lnTo>
                  <a:lnTo>
                    <a:pt x="111" y="103"/>
                  </a:lnTo>
                  <a:lnTo>
                    <a:pt x="86" y="124"/>
                  </a:lnTo>
                  <a:lnTo>
                    <a:pt x="66" y="147"/>
                  </a:lnTo>
                  <a:lnTo>
                    <a:pt x="46" y="172"/>
                  </a:lnTo>
                  <a:lnTo>
                    <a:pt x="32" y="199"/>
                  </a:lnTo>
                  <a:lnTo>
                    <a:pt x="17" y="227"/>
                  </a:lnTo>
                  <a:lnTo>
                    <a:pt x="6" y="257"/>
                  </a:lnTo>
                  <a:lnTo>
                    <a:pt x="1" y="288"/>
                  </a:lnTo>
                  <a:lnTo>
                    <a:pt x="0" y="322"/>
                  </a:lnTo>
                  <a:lnTo>
                    <a:pt x="6" y="328"/>
                  </a:lnTo>
                  <a:lnTo>
                    <a:pt x="15" y="333"/>
                  </a:lnTo>
                  <a:lnTo>
                    <a:pt x="23" y="338"/>
                  </a:lnTo>
                  <a:lnTo>
                    <a:pt x="32" y="345"/>
                  </a:lnTo>
                  <a:lnTo>
                    <a:pt x="38" y="351"/>
                  </a:lnTo>
                  <a:lnTo>
                    <a:pt x="46" y="358"/>
                  </a:lnTo>
                  <a:lnTo>
                    <a:pt x="55" y="363"/>
                  </a:lnTo>
                  <a:lnTo>
                    <a:pt x="64" y="371"/>
                  </a:lnTo>
                  <a:lnTo>
                    <a:pt x="75" y="349"/>
                  </a:lnTo>
                  <a:lnTo>
                    <a:pt x="86" y="328"/>
                  </a:lnTo>
                  <a:lnTo>
                    <a:pt x="96" y="305"/>
                  </a:lnTo>
                  <a:lnTo>
                    <a:pt x="110" y="285"/>
                  </a:lnTo>
                  <a:lnTo>
                    <a:pt x="121" y="262"/>
                  </a:lnTo>
                  <a:lnTo>
                    <a:pt x="133" y="242"/>
                  </a:lnTo>
                  <a:lnTo>
                    <a:pt x="144" y="222"/>
                  </a:lnTo>
                  <a:lnTo>
                    <a:pt x="158" y="204"/>
                  </a:lnTo>
                  <a:lnTo>
                    <a:pt x="171" y="184"/>
                  </a:lnTo>
                  <a:lnTo>
                    <a:pt x="187" y="168"/>
                  </a:lnTo>
                  <a:lnTo>
                    <a:pt x="202" y="153"/>
                  </a:lnTo>
                  <a:lnTo>
                    <a:pt x="222" y="141"/>
                  </a:lnTo>
                  <a:lnTo>
                    <a:pt x="242" y="129"/>
                  </a:lnTo>
                  <a:lnTo>
                    <a:pt x="263" y="121"/>
                  </a:lnTo>
                  <a:lnTo>
                    <a:pt x="286" y="115"/>
                  </a:lnTo>
                  <a:lnTo>
                    <a:pt x="314" y="112"/>
                  </a:lnTo>
                  <a:lnTo>
                    <a:pt x="315" y="107"/>
                  </a:lnTo>
                  <a:lnTo>
                    <a:pt x="317" y="100"/>
                  </a:lnTo>
                  <a:lnTo>
                    <a:pt x="321" y="92"/>
                  </a:lnTo>
                  <a:lnTo>
                    <a:pt x="324" y="86"/>
                  </a:lnTo>
                  <a:lnTo>
                    <a:pt x="326" y="78"/>
                  </a:lnTo>
                  <a:lnTo>
                    <a:pt x="330" y="69"/>
                  </a:lnTo>
                  <a:lnTo>
                    <a:pt x="332" y="61"/>
                  </a:lnTo>
                  <a:lnTo>
                    <a:pt x="334" y="52"/>
                  </a:lnTo>
                  <a:lnTo>
                    <a:pt x="335" y="43"/>
                  </a:lnTo>
                  <a:lnTo>
                    <a:pt x="337" y="34"/>
                  </a:lnTo>
                  <a:lnTo>
                    <a:pt x="337" y="28"/>
                  </a:lnTo>
                  <a:lnTo>
                    <a:pt x="340" y="20"/>
                  </a:lnTo>
                  <a:lnTo>
                    <a:pt x="340" y="13"/>
                  </a:lnTo>
                  <a:lnTo>
                    <a:pt x="340" y="8"/>
                  </a:lnTo>
                  <a:lnTo>
                    <a:pt x="340" y="2"/>
                  </a:lnTo>
                  <a:lnTo>
                    <a:pt x="340" y="0"/>
                  </a:lnTo>
                  <a:lnTo>
                    <a:pt x="340" y="0"/>
                  </a:lnTo>
                  <a:close/>
                </a:path>
              </a:pathLst>
            </a:custGeom>
            <a:solidFill>
              <a:srgbClr val="E8D9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74"/>
            <p:cNvSpPr>
              <a:spLocks/>
            </p:cNvSpPr>
            <p:nvPr/>
          </p:nvSpPr>
          <p:spPr bwMode="auto">
            <a:xfrm>
              <a:off x="2939" y="2255"/>
              <a:ext cx="126" cy="55"/>
            </a:xfrm>
            <a:custGeom>
              <a:avLst/>
              <a:gdLst>
                <a:gd name="T0" fmla="*/ 37 w 379"/>
                <a:gd name="T1" fmla="*/ 3 h 165"/>
                <a:gd name="T2" fmla="*/ 28 w 379"/>
                <a:gd name="T3" fmla="*/ 15 h 165"/>
                <a:gd name="T4" fmla="*/ 20 w 379"/>
                <a:gd name="T5" fmla="*/ 30 h 165"/>
                <a:gd name="T6" fmla="*/ 14 w 379"/>
                <a:gd name="T7" fmla="*/ 43 h 165"/>
                <a:gd name="T8" fmla="*/ 8 w 379"/>
                <a:gd name="T9" fmla="*/ 58 h 165"/>
                <a:gd name="T10" fmla="*/ 3 w 379"/>
                <a:gd name="T11" fmla="*/ 70 h 165"/>
                <a:gd name="T12" fmla="*/ 0 w 379"/>
                <a:gd name="T13" fmla="*/ 83 h 165"/>
                <a:gd name="T14" fmla="*/ 19 w 379"/>
                <a:gd name="T15" fmla="*/ 104 h 165"/>
                <a:gd name="T16" fmla="*/ 63 w 379"/>
                <a:gd name="T17" fmla="*/ 131 h 165"/>
                <a:gd name="T18" fmla="*/ 109 w 379"/>
                <a:gd name="T19" fmla="*/ 151 h 165"/>
                <a:gd name="T20" fmla="*/ 162 w 379"/>
                <a:gd name="T21" fmla="*/ 162 h 165"/>
                <a:gd name="T22" fmla="*/ 214 w 379"/>
                <a:gd name="T23" fmla="*/ 165 h 165"/>
                <a:gd name="T24" fmla="*/ 265 w 379"/>
                <a:gd name="T25" fmla="*/ 160 h 165"/>
                <a:gd name="T26" fmla="*/ 314 w 379"/>
                <a:gd name="T27" fmla="*/ 145 h 165"/>
                <a:gd name="T28" fmla="*/ 359 w 379"/>
                <a:gd name="T29" fmla="*/ 126 h 165"/>
                <a:gd name="T30" fmla="*/ 379 w 379"/>
                <a:gd name="T31" fmla="*/ 106 h 165"/>
                <a:gd name="T32" fmla="*/ 379 w 379"/>
                <a:gd name="T33" fmla="*/ 95 h 165"/>
                <a:gd name="T34" fmla="*/ 379 w 379"/>
                <a:gd name="T35" fmla="*/ 86 h 165"/>
                <a:gd name="T36" fmla="*/ 379 w 379"/>
                <a:gd name="T37" fmla="*/ 75 h 165"/>
                <a:gd name="T38" fmla="*/ 377 w 379"/>
                <a:gd name="T39" fmla="*/ 64 h 165"/>
                <a:gd name="T40" fmla="*/ 375 w 379"/>
                <a:gd name="T41" fmla="*/ 53 h 165"/>
                <a:gd name="T42" fmla="*/ 375 w 379"/>
                <a:gd name="T43" fmla="*/ 44 h 165"/>
                <a:gd name="T44" fmla="*/ 374 w 379"/>
                <a:gd name="T45" fmla="*/ 34 h 165"/>
                <a:gd name="T46" fmla="*/ 349 w 379"/>
                <a:gd name="T47" fmla="*/ 38 h 165"/>
                <a:gd name="T48" fmla="*/ 306 w 379"/>
                <a:gd name="T49" fmla="*/ 52 h 165"/>
                <a:gd name="T50" fmla="*/ 263 w 379"/>
                <a:gd name="T51" fmla="*/ 59 h 165"/>
                <a:gd name="T52" fmla="*/ 222 w 379"/>
                <a:gd name="T53" fmla="*/ 63 h 165"/>
                <a:gd name="T54" fmla="*/ 178 w 379"/>
                <a:gd name="T55" fmla="*/ 61 h 165"/>
                <a:gd name="T56" fmla="*/ 136 w 379"/>
                <a:gd name="T57" fmla="*/ 52 h 165"/>
                <a:gd name="T58" fmla="*/ 97 w 379"/>
                <a:gd name="T59" fmla="*/ 35 h 165"/>
                <a:gd name="T60" fmla="*/ 59 w 379"/>
                <a:gd name="T61" fmla="*/ 12 h 165"/>
                <a:gd name="T62" fmla="*/ 40 w 379"/>
                <a:gd name="T63" fmla="*/ 0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79" h="165">
                  <a:moveTo>
                    <a:pt x="40" y="0"/>
                  </a:moveTo>
                  <a:lnTo>
                    <a:pt x="37" y="3"/>
                  </a:lnTo>
                  <a:lnTo>
                    <a:pt x="32" y="12"/>
                  </a:lnTo>
                  <a:lnTo>
                    <a:pt x="28" y="15"/>
                  </a:lnTo>
                  <a:lnTo>
                    <a:pt x="25" y="23"/>
                  </a:lnTo>
                  <a:lnTo>
                    <a:pt x="20" y="30"/>
                  </a:lnTo>
                  <a:lnTo>
                    <a:pt x="19" y="38"/>
                  </a:lnTo>
                  <a:lnTo>
                    <a:pt x="14" y="43"/>
                  </a:lnTo>
                  <a:lnTo>
                    <a:pt x="10" y="50"/>
                  </a:lnTo>
                  <a:lnTo>
                    <a:pt x="8" y="58"/>
                  </a:lnTo>
                  <a:lnTo>
                    <a:pt x="6" y="64"/>
                  </a:lnTo>
                  <a:lnTo>
                    <a:pt x="3" y="70"/>
                  </a:lnTo>
                  <a:lnTo>
                    <a:pt x="3" y="78"/>
                  </a:lnTo>
                  <a:lnTo>
                    <a:pt x="0" y="83"/>
                  </a:lnTo>
                  <a:lnTo>
                    <a:pt x="0" y="88"/>
                  </a:lnTo>
                  <a:lnTo>
                    <a:pt x="19" y="104"/>
                  </a:lnTo>
                  <a:lnTo>
                    <a:pt x="40" y="119"/>
                  </a:lnTo>
                  <a:lnTo>
                    <a:pt x="63" y="131"/>
                  </a:lnTo>
                  <a:lnTo>
                    <a:pt x="86" y="142"/>
                  </a:lnTo>
                  <a:lnTo>
                    <a:pt x="109" y="151"/>
                  </a:lnTo>
                  <a:lnTo>
                    <a:pt x="136" y="159"/>
                  </a:lnTo>
                  <a:lnTo>
                    <a:pt x="162" y="162"/>
                  </a:lnTo>
                  <a:lnTo>
                    <a:pt x="187" y="165"/>
                  </a:lnTo>
                  <a:lnTo>
                    <a:pt x="214" y="165"/>
                  </a:lnTo>
                  <a:lnTo>
                    <a:pt x="239" y="164"/>
                  </a:lnTo>
                  <a:lnTo>
                    <a:pt x="265" y="160"/>
                  </a:lnTo>
                  <a:lnTo>
                    <a:pt x="290" y="155"/>
                  </a:lnTo>
                  <a:lnTo>
                    <a:pt x="314" y="145"/>
                  </a:lnTo>
                  <a:lnTo>
                    <a:pt x="337" y="136"/>
                  </a:lnTo>
                  <a:lnTo>
                    <a:pt x="359" y="126"/>
                  </a:lnTo>
                  <a:lnTo>
                    <a:pt x="379" y="112"/>
                  </a:lnTo>
                  <a:lnTo>
                    <a:pt x="379" y="106"/>
                  </a:lnTo>
                  <a:lnTo>
                    <a:pt x="379" y="101"/>
                  </a:lnTo>
                  <a:lnTo>
                    <a:pt x="379" y="95"/>
                  </a:lnTo>
                  <a:lnTo>
                    <a:pt x="379" y="92"/>
                  </a:lnTo>
                  <a:lnTo>
                    <a:pt x="379" y="86"/>
                  </a:lnTo>
                  <a:lnTo>
                    <a:pt x="379" y="81"/>
                  </a:lnTo>
                  <a:lnTo>
                    <a:pt x="379" y="75"/>
                  </a:lnTo>
                  <a:lnTo>
                    <a:pt x="379" y="70"/>
                  </a:lnTo>
                  <a:lnTo>
                    <a:pt x="377" y="64"/>
                  </a:lnTo>
                  <a:lnTo>
                    <a:pt x="377" y="59"/>
                  </a:lnTo>
                  <a:lnTo>
                    <a:pt x="375" y="53"/>
                  </a:lnTo>
                  <a:lnTo>
                    <a:pt x="375" y="50"/>
                  </a:lnTo>
                  <a:lnTo>
                    <a:pt x="375" y="44"/>
                  </a:lnTo>
                  <a:lnTo>
                    <a:pt x="374" y="39"/>
                  </a:lnTo>
                  <a:lnTo>
                    <a:pt x="374" y="34"/>
                  </a:lnTo>
                  <a:lnTo>
                    <a:pt x="371" y="30"/>
                  </a:lnTo>
                  <a:lnTo>
                    <a:pt x="349" y="38"/>
                  </a:lnTo>
                  <a:lnTo>
                    <a:pt x="328" y="46"/>
                  </a:lnTo>
                  <a:lnTo>
                    <a:pt x="306" y="52"/>
                  </a:lnTo>
                  <a:lnTo>
                    <a:pt x="285" y="58"/>
                  </a:lnTo>
                  <a:lnTo>
                    <a:pt x="263" y="59"/>
                  </a:lnTo>
                  <a:lnTo>
                    <a:pt x="242" y="63"/>
                  </a:lnTo>
                  <a:lnTo>
                    <a:pt x="222" y="63"/>
                  </a:lnTo>
                  <a:lnTo>
                    <a:pt x="199" y="63"/>
                  </a:lnTo>
                  <a:lnTo>
                    <a:pt x="178" y="61"/>
                  </a:lnTo>
                  <a:lnTo>
                    <a:pt x="156" y="58"/>
                  </a:lnTo>
                  <a:lnTo>
                    <a:pt x="136" y="52"/>
                  </a:lnTo>
                  <a:lnTo>
                    <a:pt x="117" y="44"/>
                  </a:lnTo>
                  <a:lnTo>
                    <a:pt x="97" y="35"/>
                  </a:lnTo>
                  <a:lnTo>
                    <a:pt x="77" y="24"/>
                  </a:lnTo>
                  <a:lnTo>
                    <a:pt x="59" y="12"/>
                  </a:lnTo>
                  <a:lnTo>
                    <a:pt x="40" y="0"/>
                  </a:lnTo>
                  <a:lnTo>
                    <a:pt x="40" y="0"/>
                  </a:lnTo>
                  <a:close/>
                </a:path>
              </a:pathLst>
            </a:custGeom>
            <a:solidFill>
              <a:srgbClr val="E8E8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75"/>
            <p:cNvSpPr>
              <a:spLocks/>
            </p:cNvSpPr>
            <p:nvPr/>
          </p:nvSpPr>
          <p:spPr bwMode="auto">
            <a:xfrm>
              <a:off x="2993" y="2179"/>
              <a:ext cx="102" cy="78"/>
            </a:xfrm>
            <a:custGeom>
              <a:avLst/>
              <a:gdLst>
                <a:gd name="T0" fmla="*/ 282 w 308"/>
                <a:gd name="T1" fmla="*/ 0 h 233"/>
                <a:gd name="T2" fmla="*/ 267 w 308"/>
                <a:gd name="T3" fmla="*/ 10 h 233"/>
                <a:gd name="T4" fmla="*/ 255 w 308"/>
                <a:gd name="T5" fmla="*/ 23 h 233"/>
                <a:gd name="T6" fmla="*/ 241 w 308"/>
                <a:gd name="T7" fmla="*/ 38 h 233"/>
                <a:gd name="T8" fmla="*/ 227 w 308"/>
                <a:gd name="T9" fmla="*/ 50 h 233"/>
                <a:gd name="T10" fmla="*/ 215 w 308"/>
                <a:gd name="T11" fmla="*/ 64 h 233"/>
                <a:gd name="T12" fmla="*/ 201 w 308"/>
                <a:gd name="T13" fmla="*/ 79 h 233"/>
                <a:gd name="T14" fmla="*/ 186 w 308"/>
                <a:gd name="T15" fmla="*/ 92 h 233"/>
                <a:gd name="T16" fmla="*/ 173 w 308"/>
                <a:gd name="T17" fmla="*/ 104 h 233"/>
                <a:gd name="T18" fmla="*/ 157 w 308"/>
                <a:gd name="T19" fmla="*/ 115 h 233"/>
                <a:gd name="T20" fmla="*/ 140 w 308"/>
                <a:gd name="T21" fmla="*/ 127 h 233"/>
                <a:gd name="T22" fmla="*/ 123 w 308"/>
                <a:gd name="T23" fmla="*/ 133 h 233"/>
                <a:gd name="T24" fmla="*/ 105 w 308"/>
                <a:gd name="T25" fmla="*/ 141 h 233"/>
                <a:gd name="T26" fmla="*/ 85 w 308"/>
                <a:gd name="T27" fmla="*/ 144 h 233"/>
                <a:gd name="T28" fmla="*/ 63 w 308"/>
                <a:gd name="T29" fmla="*/ 144 h 233"/>
                <a:gd name="T30" fmla="*/ 40 w 308"/>
                <a:gd name="T31" fmla="*/ 142 h 233"/>
                <a:gd name="T32" fmla="*/ 16 w 308"/>
                <a:gd name="T33" fmla="*/ 139 h 233"/>
                <a:gd name="T34" fmla="*/ 16 w 308"/>
                <a:gd name="T35" fmla="*/ 146 h 233"/>
                <a:gd name="T36" fmla="*/ 14 w 308"/>
                <a:gd name="T37" fmla="*/ 156 h 233"/>
                <a:gd name="T38" fmla="*/ 13 w 308"/>
                <a:gd name="T39" fmla="*/ 164 h 233"/>
                <a:gd name="T40" fmla="*/ 11 w 308"/>
                <a:gd name="T41" fmla="*/ 174 h 233"/>
                <a:gd name="T42" fmla="*/ 7 w 308"/>
                <a:gd name="T43" fmla="*/ 182 h 233"/>
                <a:gd name="T44" fmla="*/ 5 w 308"/>
                <a:gd name="T45" fmla="*/ 191 h 233"/>
                <a:gd name="T46" fmla="*/ 2 w 308"/>
                <a:gd name="T47" fmla="*/ 200 h 233"/>
                <a:gd name="T48" fmla="*/ 0 w 308"/>
                <a:gd name="T49" fmla="*/ 211 h 233"/>
                <a:gd name="T50" fmla="*/ 22 w 308"/>
                <a:gd name="T51" fmla="*/ 222 h 233"/>
                <a:gd name="T52" fmla="*/ 48 w 308"/>
                <a:gd name="T53" fmla="*/ 229 h 233"/>
                <a:gd name="T54" fmla="*/ 77 w 308"/>
                <a:gd name="T55" fmla="*/ 233 h 233"/>
                <a:gd name="T56" fmla="*/ 108 w 308"/>
                <a:gd name="T57" fmla="*/ 231 h 233"/>
                <a:gd name="T58" fmla="*/ 137 w 308"/>
                <a:gd name="T59" fmla="*/ 226 h 233"/>
                <a:gd name="T60" fmla="*/ 170 w 308"/>
                <a:gd name="T61" fmla="*/ 217 h 233"/>
                <a:gd name="T62" fmla="*/ 198 w 308"/>
                <a:gd name="T63" fmla="*/ 206 h 233"/>
                <a:gd name="T64" fmla="*/ 227 w 308"/>
                <a:gd name="T65" fmla="*/ 191 h 233"/>
                <a:gd name="T66" fmla="*/ 253 w 308"/>
                <a:gd name="T67" fmla="*/ 171 h 233"/>
                <a:gd name="T68" fmla="*/ 275 w 308"/>
                <a:gd name="T69" fmla="*/ 151 h 233"/>
                <a:gd name="T70" fmla="*/ 291 w 308"/>
                <a:gd name="T71" fmla="*/ 130 h 233"/>
                <a:gd name="T72" fmla="*/ 304 w 308"/>
                <a:gd name="T73" fmla="*/ 107 h 233"/>
                <a:gd name="T74" fmla="*/ 308 w 308"/>
                <a:gd name="T75" fmla="*/ 81 h 233"/>
                <a:gd name="T76" fmla="*/ 307 w 308"/>
                <a:gd name="T77" fmla="*/ 53 h 233"/>
                <a:gd name="T78" fmla="*/ 298 w 308"/>
                <a:gd name="T79" fmla="*/ 27 h 233"/>
                <a:gd name="T80" fmla="*/ 282 w 308"/>
                <a:gd name="T81" fmla="*/ 0 h 233"/>
                <a:gd name="T82" fmla="*/ 282 w 308"/>
                <a:gd name="T83" fmla="*/ 0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08" h="233">
                  <a:moveTo>
                    <a:pt x="282" y="0"/>
                  </a:moveTo>
                  <a:lnTo>
                    <a:pt x="267" y="10"/>
                  </a:lnTo>
                  <a:lnTo>
                    <a:pt x="255" y="23"/>
                  </a:lnTo>
                  <a:lnTo>
                    <a:pt x="241" y="38"/>
                  </a:lnTo>
                  <a:lnTo>
                    <a:pt x="227" y="50"/>
                  </a:lnTo>
                  <a:lnTo>
                    <a:pt x="215" y="64"/>
                  </a:lnTo>
                  <a:lnTo>
                    <a:pt x="201" y="79"/>
                  </a:lnTo>
                  <a:lnTo>
                    <a:pt x="186" y="92"/>
                  </a:lnTo>
                  <a:lnTo>
                    <a:pt x="173" y="104"/>
                  </a:lnTo>
                  <a:lnTo>
                    <a:pt x="157" y="115"/>
                  </a:lnTo>
                  <a:lnTo>
                    <a:pt x="140" y="127"/>
                  </a:lnTo>
                  <a:lnTo>
                    <a:pt x="123" y="133"/>
                  </a:lnTo>
                  <a:lnTo>
                    <a:pt x="105" y="141"/>
                  </a:lnTo>
                  <a:lnTo>
                    <a:pt x="85" y="144"/>
                  </a:lnTo>
                  <a:lnTo>
                    <a:pt x="63" y="144"/>
                  </a:lnTo>
                  <a:lnTo>
                    <a:pt x="40" y="142"/>
                  </a:lnTo>
                  <a:lnTo>
                    <a:pt x="16" y="139"/>
                  </a:lnTo>
                  <a:lnTo>
                    <a:pt x="16" y="146"/>
                  </a:lnTo>
                  <a:lnTo>
                    <a:pt x="14" y="156"/>
                  </a:lnTo>
                  <a:lnTo>
                    <a:pt x="13" y="164"/>
                  </a:lnTo>
                  <a:lnTo>
                    <a:pt x="11" y="174"/>
                  </a:lnTo>
                  <a:lnTo>
                    <a:pt x="7" y="182"/>
                  </a:lnTo>
                  <a:lnTo>
                    <a:pt x="5" y="191"/>
                  </a:lnTo>
                  <a:lnTo>
                    <a:pt x="2" y="200"/>
                  </a:lnTo>
                  <a:lnTo>
                    <a:pt x="0" y="211"/>
                  </a:lnTo>
                  <a:lnTo>
                    <a:pt x="22" y="222"/>
                  </a:lnTo>
                  <a:lnTo>
                    <a:pt x="48" y="229"/>
                  </a:lnTo>
                  <a:lnTo>
                    <a:pt x="77" y="233"/>
                  </a:lnTo>
                  <a:lnTo>
                    <a:pt x="108" y="231"/>
                  </a:lnTo>
                  <a:lnTo>
                    <a:pt x="137" y="226"/>
                  </a:lnTo>
                  <a:lnTo>
                    <a:pt x="170" y="217"/>
                  </a:lnTo>
                  <a:lnTo>
                    <a:pt x="198" y="206"/>
                  </a:lnTo>
                  <a:lnTo>
                    <a:pt x="227" y="191"/>
                  </a:lnTo>
                  <a:lnTo>
                    <a:pt x="253" y="171"/>
                  </a:lnTo>
                  <a:lnTo>
                    <a:pt x="275" y="151"/>
                  </a:lnTo>
                  <a:lnTo>
                    <a:pt x="291" y="130"/>
                  </a:lnTo>
                  <a:lnTo>
                    <a:pt x="304" y="107"/>
                  </a:lnTo>
                  <a:lnTo>
                    <a:pt x="308" y="81"/>
                  </a:lnTo>
                  <a:lnTo>
                    <a:pt x="307" y="53"/>
                  </a:lnTo>
                  <a:lnTo>
                    <a:pt x="298" y="27"/>
                  </a:lnTo>
                  <a:lnTo>
                    <a:pt x="282" y="0"/>
                  </a:lnTo>
                  <a:lnTo>
                    <a:pt x="282" y="0"/>
                  </a:lnTo>
                  <a:close/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76"/>
            <p:cNvSpPr>
              <a:spLocks/>
            </p:cNvSpPr>
            <p:nvPr/>
          </p:nvSpPr>
          <p:spPr bwMode="auto">
            <a:xfrm>
              <a:off x="2977" y="2134"/>
              <a:ext cx="153" cy="94"/>
            </a:xfrm>
            <a:custGeom>
              <a:avLst/>
              <a:gdLst>
                <a:gd name="T0" fmla="*/ 433 w 458"/>
                <a:gd name="T1" fmla="*/ 0 h 282"/>
                <a:gd name="T2" fmla="*/ 410 w 458"/>
                <a:gd name="T3" fmla="*/ 7 h 282"/>
                <a:gd name="T4" fmla="*/ 385 w 458"/>
                <a:gd name="T5" fmla="*/ 18 h 282"/>
                <a:gd name="T6" fmla="*/ 361 w 458"/>
                <a:gd name="T7" fmla="*/ 30 h 282"/>
                <a:gd name="T8" fmla="*/ 340 w 458"/>
                <a:gd name="T9" fmla="*/ 44 h 282"/>
                <a:gd name="T10" fmla="*/ 316 w 458"/>
                <a:gd name="T11" fmla="*/ 58 h 282"/>
                <a:gd name="T12" fmla="*/ 294 w 458"/>
                <a:gd name="T13" fmla="*/ 74 h 282"/>
                <a:gd name="T14" fmla="*/ 271 w 458"/>
                <a:gd name="T15" fmla="*/ 88 h 282"/>
                <a:gd name="T16" fmla="*/ 249 w 458"/>
                <a:gd name="T17" fmla="*/ 105 h 282"/>
                <a:gd name="T18" fmla="*/ 225 w 458"/>
                <a:gd name="T19" fmla="*/ 117 h 282"/>
                <a:gd name="T20" fmla="*/ 204 w 458"/>
                <a:gd name="T21" fmla="*/ 134 h 282"/>
                <a:gd name="T22" fmla="*/ 179 w 458"/>
                <a:gd name="T23" fmla="*/ 146 h 282"/>
                <a:gd name="T24" fmla="*/ 155 w 458"/>
                <a:gd name="T25" fmla="*/ 159 h 282"/>
                <a:gd name="T26" fmla="*/ 132 w 458"/>
                <a:gd name="T27" fmla="*/ 168 h 282"/>
                <a:gd name="T28" fmla="*/ 107 w 458"/>
                <a:gd name="T29" fmla="*/ 175 h 282"/>
                <a:gd name="T30" fmla="*/ 80 w 458"/>
                <a:gd name="T31" fmla="*/ 180 h 282"/>
                <a:gd name="T32" fmla="*/ 54 w 458"/>
                <a:gd name="T33" fmla="*/ 185 h 282"/>
                <a:gd name="T34" fmla="*/ 49 w 458"/>
                <a:gd name="T35" fmla="*/ 189 h 282"/>
                <a:gd name="T36" fmla="*/ 41 w 458"/>
                <a:gd name="T37" fmla="*/ 197 h 282"/>
                <a:gd name="T38" fmla="*/ 35 w 458"/>
                <a:gd name="T39" fmla="*/ 204 h 282"/>
                <a:gd name="T40" fmla="*/ 29 w 458"/>
                <a:gd name="T41" fmla="*/ 214 h 282"/>
                <a:gd name="T42" fmla="*/ 21 w 458"/>
                <a:gd name="T43" fmla="*/ 220 h 282"/>
                <a:gd name="T44" fmla="*/ 14 w 458"/>
                <a:gd name="T45" fmla="*/ 228 h 282"/>
                <a:gd name="T46" fmla="*/ 5 w 458"/>
                <a:gd name="T47" fmla="*/ 235 h 282"/>
                <a:gd name="T48" fmla="*/ 0 w 458"/>
                <a:gd name="T49" fmla="*/ 243 h 282"/>
                <a:gd name="T50" fmla="*/ 3 w 458"/>
                <a:gd name="T51" fmla="*/ 244 h 282"/>
                <a:gd name="T52" fmla="*/ 11 w 458"/>
                <a:gd name="T53" fmla="*/ 248 h 282"/>
                <a:gd name="T54" fmla="*/ 17 w 458"/>
                <a:gd name="T55" fmla="*/ 249 h 282"/>
                <a:gd name="T56" fmla="*/ 21 w 458"/>
                <a:gd name="T57" fmla="*/ 253 h 282"/>
                <a:gd name="T58" fmla="*/ 25 w 458"/>
                <a:gd name="T59" fmla="*/ 255 h 282"/>
                <a:gd name="T60" fmla="*/ 31 w 458"/>
                <a:gd name="T61" fmla="*/ 257 h 282"/>
                <a:gd name="T62" fmla="*/ 35 w 458"/>
                <a:gd name="T63" fmla="*/ 258 h 282"/>
                <a:gd name="T64" fmla="*/ 41 w 458"/>
                <a:gd name="T65" fmla="*/ 263 h 282"/>
                <a:gd name="T66" fmla="*/ 51 w 458"/>
                <a:gd name="T67" fmla="*/ 266 h 282"/>
                <a:gd name="T68" fmla="*/ 60 w 458"/>
                <a:gd name="T69" fmla="*/ 272 h 282"/>
                <a:gd name="T70" fmla="*/ 69 w 458"/>
                <a:gd name="T71" fmla="*/ 275 h 282"/>
                <a:gd name="T72" fmla="*/ 80 w 458"/>
                <a:gd name="T73" fmla="*/ 282 h 282"/>
                <a:gd name="T74" fmla="*/ 104 w 458"/>
                <a:gd name="T75" fmla="*/ 272 h 282"/>
                <a:gd name="T76" fmla="*/ 132 w 458"/>
                <a:gd name="T77" fmla="*/ 263 h 282"/>
                <a:gd name="T78" fmla="*/ 159 w 458"/>
                <a:gd name="T79" fmla="*/ 251 h 282"/>
                <a:gd name="T80" fmla="*/ 188 w 458"/>
                <a:gd name="T81" fmla="*/ 243 h 282"/>
                <a:gd name="T82" fmla="*/ 215 w 458"/>
                <a:gd name="T83" fmla="*/ 231 h 282"/>
                <a:gd name="T84" fmla="*/ 244 w 458"/>
                <a:gd name="T85" fmla="*/ 218 h 282"/>
                <a:gd name="T86" fmla="*/ 271 w 458"/>
                <a:gd name="T87" fmla="*/ 206 h 282"/>
                <a:gd name="T88" fmla="*/ 298 w 458"/>
                <a:gd name="T89" fmla="*/ 194 h 282"/>
                <a:gd name="T90" fmla="*/ 323 w 458"/>
                <a:gd name="T91" fmla="*/ 177 h 282"/>
                <a:gd name="T92" fmla="*/ 349 w 458"/>
                <a:gd name="T93" fmla="*/ 160 h 282"/>
                <a:gd name="T94" fmla="*/ 371 w 458"/>
                <a:gd name="T95" fmla="*/ 143 h 282"/>
                <a:gd name="T96" fmla="*/ 394 w 458"/>
                <a:gd name="T97" fmla="*/ 125 h 282"/>
                <a:gd name="T98" fmla="*/ 412 w 458"/>
                <a:gd name="T99" fmla="*/ 103 h 282"/>
                <a:gd name="T100" fmla="*/ 430 w 458"/>
                <a:gd name="T101" fmla="*/ 81 h 282"/>
                <a:gd name="T102" fmla="*/ 444 w 458"/>
                <a:gd name="T103" fmla="*/ 58 h 282"/>
                <a:gd name="T104" fmla="*/ 458 w 458"/>
                <a:gd name="T105" fmla="*/ 30 h 282"/>
                <a:gd name="T106" fmla="*/ 452 w 458"/>
                <a:gd name="T107" fmla="*/ 24 h 282"/>
                <a:gd name="T108" fmla="*/ 444 w 458"/>
                <a:gd name="T109" fmla="*/ 16 h 282"/>
                <a:gd name="T110" fmla="*/ 439 w 458"/>
                <a:gd name="T111" fmla="*/ 7 h 282"/>
                <a:gd name="T112" fmla="*/ 433 w 458"/>
                <a:gd name="T113" fmla="*/ 0 h 282"/>
                <a:gd name="T114" fmla="*/ 433 w 458"/>
                <a:gd name="T115" fmla="*/ 0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58" h="282">
                  <a:moveTo>
                    <a:pt x="433" y="0"/>
                  </a:moveTo>
                  <a:lnTo>
                    <a:pt x="410" y="7"/>
                  </a:lnTo>
                  <a:lnTo>
                    <a:pt x="385" y="18"/>
                  </a:lnTo>
                  <a:lnTo>
                    <a:pt x="361" y="30"/>
                  </a:lnTo>
                  <a:lnTo>
                    <a:pt x="340" y="44"/>
                  </a:lnTo>
                  <a:lnTo>
                    <a:pt x="316" y="58"/>
                  </a:lnTo>
                  <a:lnTo>
                    <a:pt x="294" y="74"/>
                  </a:lnTo>
                  <a:lnTo>
                    <a:pt x="271" y="88"/>
                  </a:lnTo>
                  <a:lnTo>
                    <a:pt x="249" y="105"/>
                  </a:lnTo>
                  <a:lnTo>
                    <a:pt x="225" y="117"/>
                  </a:lnTo>
                  <a:lnTo>
                    <a:pt x="204" y="134"/>
                  </a:lnTo>
                  <a:lnTo>
                    <a:pt x="179" y="146"/>
                  </a:lnTo>
                  <a:lnTo>
                    <a:pt x="155" y="159"/>
                  </a:lnTo>
                  <a:lnTo>
                    <a:pt x="132" y="168"/>
                  </a:lnTo>
                  <a:lnTo>
                    <a:pt x="107" y="175"/>
                  </a:lnTo>
                  <a:lnTo>
                    <a:pt x="80" y="180"/>
                  </a:lnTo>
                  <a:lnTo>
                    <a:pt x="54" y="185"/>
                  </a:lnTo>
                  <a:lnTo>
                    <a:pt x="49" y="189"/>
                  </a:lnTo>
                  <a:lnTo>
                    <a:pt x="41" y="197"/>
                  </a:lnTo>
                  <a:lnTo>
                    <a:pt x="35" y="204"/>
                  </a:lnTo>
                  <a:lnTo>
                    <a:pt x="29" y="214"/>
                  </a:lnTo>
                  <a:lnTo>
                    <a:pt x="21" y="220"/>
                  </a:lnTo>
                  <a:lnTo>
                    <a:pt x="14" y="228"/>
                  </a:lnTo>
                  <a:lnTo>
                    <a:pt x="5" y="235"/>
                  </a:lnTo>
                  <a:lnTo>
                    <a:pt x="0" y="243"/>
                  </a:lnTo>
                  <a:lnTo>
                    <a:pt x="3" y="244"/>
                  </a:lnTo>
                  <a:lnTo>
                    <a:pt x="11" y="248"/>
                  </a:lnTo>
                  <a:lnTo>
                    <a:pt x="17" y="249"/>
                  </a:lnTo>
                  <a:lnTo>
                    <a:pt x="21" y="253"/>
                  </a:lnTo>
                  <a:lnTo>
                    <a:pt x="25" y="255"/>
                  </a:lnTo>
                  <a:lnTo>
                    <a:pt x="31" y="257"/>
                  </a:lnTo>
                  <a:lnTo>
                    <a:pt x="35" y="258"/>
                  </a:lnTo>
                  <a:lnTo>
                    <a:pt x="41" y="263"/>
                  </a:lnTo>
                  <a:lnTo>
                    <a:pt x="51" y="266"/>
                  </a:lnTo>
                  <a:lnTo>
                    <a:pt x="60" y="272"/>
                  </a:lnTo>
                  <a:lnTo>
                    <a:pt x="69" y="275"/>
                  </a:lnTo>
                  <a:lnTo>
                    <a:pt x="80" y="282"/>
                  </a:lnTo>
                  <a:lnTo>
                    <a:pt x="104" y="272"/>
                  </a:lnTo>
                  <a:lnTo>
                    <a:pt x="132" y="263"/>
                  </a:lnTo>
                  <a:lnTo>
                    <a:pt x="159" y="251"/>
                  </a:lnTo>
                  <a:lnTo>
                    <a:pt x="188" y="243"/>
                  </a:lnTo>
                  <a:lnTo>
                    <a:pt x="215" y="231"/>
                  </a:lnTo>
                  <a:lnTo>
                    <a:pt x="244" y="218"/>
                  </a:lnTo>
                  <a:lnTo>
                    <a:pt x="271" y="206"/>
                  </a:lnTo>
                  <a:lnTo>
                    <a:pt x="298" y="194"/>
                  </a:lnTo>
                  <a:lnTo>
                    <a:pt x="323" y="177"/>
                  </a:lnTo>
                  <a:lnTo>
                    <a:pt x="349" y="160"/>
                  </a:lnTo>
                  <a:lnTo>
                    <a:pt x="371" y="143"/>
                  </a:lnTo>
                  <a:lnTo>
                    <a:pt x="394" y="125"/>
                  </a:lnTo>
                  <a:lnTo>
                    <a:pt x="412" y="103"/>
                  </a:lnTo>
                  <a:lnTo>
                    <a:pt x="430" y="81"/>
                  </a:lnTo>
                  <a:lnTo>
                    <a:pt x="444" y="58"/>
                  </a:lnTo>
                  <a:lnTo>
                    <a:pt x="458" y="30"/>
                  </a:lnTo>
                  <a:lnTo>
                    <a:pt x="452" y="24"/>
                  </a:lnTo>
                  <a:lnTo>
                    <a:pt x="444" y="16"/>
                  </a:lnTo>
                  <a:lnTo>
                    <a:pt x="439" y="7"/>
                  </a:lnTo>
                  <a:lnTo>
                    <a:pt x="433" y="0"/>
                  </a:lnTo>
                  <a:lnTo>
                    <a:pt x="433" y="0"/>
                  </a:lnTo>
                  <a:close/>
                </a:path>
              </a:pathLst>
            </a:custGeom>
            <a:solidFill>
              <a:srgbClr val="E6E6B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77"/>
            <p:cNvSpPr>
              <a:spLocks/>
            </p:cNvSpPr>
            <p:nvPr/>
          </p:nvSpPr>
          <p:spPr bwMode="auto">
            <a:xfrm>
              <a:off x="2955" y="2080"/>
              <a:ext cx="175" cy="102"/>
            </a:xfrm>
            <a:custGeom>
              <a:avLst/>
              <a:gdLst>
                <a:gd name="T0" fmla="*/ 480 w 524"/>
                <a:gd name="T1" fmla="*/ 15 h 306"/>
                <a:gd name="T2" fmla="*/ 440 w 524"/>
                <a:gd name="T3" fmla="*/ 49 h 306"/>
                <a:gd name="T4" fmla="*/ 400 w 524"/>
                <a:gd name="T5" fmla="*/ 83 h 306"/>
                <a:gd name="T6" fmla="*/ 360 w 524"/>
                <a:gd name="T7" fmla="*/ 118 h 306"/>
                <a:gd name="T8" fmla="*/ 319 w 524"/>
                <a:gd name="T9" fmla="*/ 150 h 306"/>
                <a:gd name="T10" fmla="*/ 276 w 524"/>
                <a:gd name="T11" fmla="*/ 176 h 306"/>
                <a:gd name="T12" fmla="*/ 228 w 524"/>
                <a:gd name="T13" fmla="*/ 194 h 306"/>
                <a:gd name="T14" fmla="*/ 179 w 524"/>
                <a:gd name="T15" fmla="*/ 200 h 306"/>
                <a:gd name="T16" fmla="*/ 147 w 524"/>
                <a:gd name="T17" fmla="*/ 200 h 306"/>
                <a:gd name="T18" fmla="*/ 135 w 524"/>
                <a:gd name="T19" fmla="*/ 200 h 306"/>
                <a:gd name="T20" fmla="*/ 121 w 524"/>
                <a:gd name="T21" fmla="*/ 200 h 306"/>
                <a:gd name="T22" fmla="*/ 109 w 524"/>
                <a:gd name="T23" fmla="*/ 202 h 306"/>
                <a:gd name="T24" fmla="*/ 98 w 524"/>
                <a:gd name="T25" fmla="*/ 205 h 306"/>
                <a:gd name="T26" fmla="*/ 86 w 524"/>
                <a:gd name="T27" fmla="*/ 208 h 306"/>
                <a:gd name="T28" fmla="*/ 75 w 524"/>
                <a:gd name="T29" fmla="*/ 211 h 306"/>
                <a:gd name="T30" fmla="*/ 63 w 524"/>
                <a:gd name="T31" fmla="*/ 215 h 306"/>
                <a:gd name="T32" fmla="*/ 49 w 524"/>
                <a:gd name="T33" fmla="*/ 222 h 306"/>
                <a:gd name="T34" fmla="*/ 37 w 524"/>
                <a:gd name="T35" fmla="*/ 237 h 306"/>
                <a:gd name="T36" fmla="*/ 25 w 524"/>
                <a:gd name="T37" fmla="*/ 251 h 306"/>
                <a:gd name="T38" fmla="*/ 8 w 524"/>
                <a:gd name="T39" fmla="*/ 266 h 306"/>
                <a:gd name="T40" fmla="*/ 34 w 524"/>
                <a:gd name="T41" fmla="*/ 288 h 306"/>
                <a:gd name="T42" fmla="*/ 104 w 524"/>
                <a:gd name="T43" fmla="*/ 302 h 306"/>
                <a:gd name="T44" fmla="*/ 175 w 524"/>
                <a:gd name="T45" fmla="*/ 302 h 306"/>
                <a:gd name="T46" fmla="*/ 245 w 524"/>
                <a:gd name="T47" fmla="*/ 288 h 306"/>
                <a:gd name="T48" fmla="*/ 311 w 524"/>
                <a:gd name="T49" fmla="*/ 262 h 306"/>
                <a:gd name="T50" fmla="*/ 377 w 524"/>
                <a:gd name="T51" fmla="*/ 228 h 306"/>
                <a:gd name="T52" fmla="*/ 438 w 524"/>
                <a:gd name="T53" fmla="*/ 185 h 306"/>
                <a:gd name="T54" fmla="*/ 496 w 524"/>
                <a:gd name="T55" fmla="*/ 137 h 306"/>
                <a:gd name="T56" fmla="*/ 524 w 524"/>
                <a:gd name="T57" fmla="*/ 105 h 306"/>
                <a:gd name="T58" fmla="*/ 521 w 524"/>
                <a:gd name="T59" fmla="*/ 89 h 306"/>
                <a:gd name="T60" fmla="*/ 518 w 524"/>
                <a:gd name="T61" fmla="*/ 72 h 306"/>
                <a:gd name="T62" fmla="*/ 516 w 524"/>
                <a:gd name="T63" fmla="*/ 55 h 306"/>
                <a:gd name="T64" fmla="*/ 512 w 524"/>
                <a:gd name="T65" fmla="*/ 36 h 306"/>
                <a:gd name="T66" fmla="*/ 509 w 524"/>
                <a:gd name="T67" fmla="*/ 20 h 306"/>
                <a:gd name="T68" fmla="*/ 504 w 524"/>
                <a:gd name="T69" fmla="*/ 9 h 306"/>
                <a:gd name="T70" fmla="*/ 501 w 524"/>
                <a:gd name="T71" fmla="*/ 1 h 306"/>
                <a:gd name="T72" fmla="*/ 499 w 524"/>
                <a:gd name="T73" fmla="*/ 0 h 3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24" h="306">
                  <a:moveTo>
                    <a:pt x="499" y="0"/>
                  </a:moveTo>
                  <a:lnTo>
                    <a:pt x="480" y="15"/>
                  </a:lnTo>
                  <a:lnTo>
                    <a:pt x="460" y="30"/>
                  </a:lnTo>
                  <a:lnTo>
                    <a:pt x="440" y="49"/>
                  </a:lnTo>
                  <a:lnTo>
                    <a:pt x="420" y="67"/>
                  </a:lnTo>
                  <a:lnTo>
                    <a:pt x="400" y="83"/>
                  </a:lnTo>
                  <a:lnTo>
                    <a:pt x="380" y="101"/>
                  </a:lnTo>
                  <a:lnTo>
                    <a:pt x="360" y="118"/>
                  </a:lnTo>
                  <a:lnTo>
                    <a:pt x="340" y="136"/>
                  </a:lnTo>
                  <a:lnTo>
                    <a:pt x="319" y="150"/>
                  </a:lnTo>
                  <a:lnTo>
                    <a:pt x="297" y="165"/>
                  </a:lnTo>
                  <a:lnTo>
                    <a:pt x="276" y="176"/>
                  </a:lnTo>
                  <a:lnTo>
                    <a:pt x="253" y="186"/>
                  </a:lnTo>
                  <a:lnTo>
                    <a:pt x="228" y="194"/>
                  </a:lnTo>
                  <a:lnTo>
                    <a:pt x="205" y="199"/>
                  </a:lnTo>
                  <a:lnTo>
                    <a:pt x="179" y="200"/>
                  </a:lnTo>
                  <a:lnTo>
                    <a:pt x="153" y="200"/>
                  </a:lnTo>
                  <a:lnTo>
                    <a:pt x="147" y="200"/>
                  </a:lnTo>
                  <a:lnTo>
                    <a:pt x="140" y="200"/>
                  </a:lnTo>
                  <a:lnTo>
                    <a:pt x="135" y="200"/>
                  </a:lnTo>
                  <a:lnTo>
                    <a:pt x="129" y="200"/>
                  </a:lnTo>
                  <a:lnTo>
                    <a:pt x="121" y="200"/>
                  </a:lnTo>
                  <a:lnTo>
                    <a:pt x="117" y="202"/>
                  </a:lnTo>
                  <a:lnTo>
                    <a:pt x="109" y="202"/>
                  </a:lnTo>
                  <a:lnTo>
                    <a:pt x="104" y="205"/>
                  </a:lnTo>
                  <a:lnTo>
                    <a:pt x="98" y="205"/>
                  </a:lnTo>
                  <a:lnTo>
                    <a:pt x="91" y="206"/>
                  </a:lnTo>
                  <a:lnTo>
                    <a:pt x="86" y="208"/>
                  </a:lnTo>
                  <a:lnTo>
                    <a:pt x="80" y="210"/>
                  </a:lnTo>
                  <a:lnTo>
                    <a:pt x="75" y="211"/>
                  </a:lnTo>
                  <a:lnTo>
                    <a:pt x="68" y="214"/>
                  </a:lnTo>
                  <a:lnTo>
                    <a:pt x="63" y="215"/>
                  </a:lnTo>
                  <a:lnTo>
                    <a:pt x="57" y="217"/>
                  </a:lnTo>
                  <a:lnTo>
                    <a:pt x="49" y="222"/>
                  </a:lnTo>
                  <a:lnTo>
                    <a:pt x="44" y="229"/>
                  </a:lnTo>
                  <a:lnTo>
                    <a:pt x="37" y="237"/>
                  </a:lnTo>
                  <a:lnTo>
                    <a:pt x="31" y="244"/>
                  </a:lnTo>
                  <a:lnTo>
                    <a:pt x="25" y="251"/>
                  </a:lnTo>
                  <a:lnTo>
                    <a:pt x="17" y="260"/>
                  </a:lnTo>
                  <a:lnTo>
                    <a:pt x="8" y="266"/>
                  </a:lnTo>
                  <a:lnTo>
                    <a:pt x="0" y="272"/>
                  </a:lnTo>
                  <a:lnTo>
                    <a:pt x="34" y="288"/>
                  </a:lnTo>
                  <a:lnTo>
                    <a:pt x="69" y="297"/>
                  </a:lnTo>
                  <a:lnTo>
                    <a:pt x="104" y="302"/>
                  </a:lnTo>
                  <a:lnTo>
                    <a:pt x="140" y="306"/>
                  </a:lnTo>
                  <a:lnTo>
                    <a:pt x="175" y="302"/>
                  </a:lnTo>
                  <a:lnTo>
                    <a:pt x="210" y="297"/>
                  </a:lnTo>
                  <a:lnTo>
                    <a:pt x="245" y="288"/>
                  </a:lnTo>
                  <a:lnTo>
                    <a:pt x="279" y="277"/>
                  </a:lnTo>
                  <a:lnTo>
                    <a:pt x="311" y="262"/>
                  </a:lnTo>
                  <a:lnTo>
                    <a:pt x="345" y="246"/>
                  </a:lnTo>
                  <a:lnTo>
                    <a:pt x="377" y="228"/>
                  </a:lnTo>
                  <a:lnTo>
                    <a:pt x="409" y="206"/>
                  </a:lnTo>
                  <a:lnTo>
                    <a:pt x="438" y="185"/>
                  </a:lnTo>
                  <a:lnTo>
                    <a:pt x="469" y="161"/>
                  </a:lnTo>
                  <a:lnTo>
                    <a:pt x="496" y="137"/>
                  </a:lnTo>
                  <a:lnTo>
                    <a:pt x="524" y="112"/>
                  </a:lnTo>
                  <a:lnTo>
                    <a:pt x="524" y="105"/>
                  </a:lnTo>
                  <a:lnTo>
                    <a:pt x="521" y="98"/>
                  </a:lnTo>
                  <a:lnTo>
                    <a:pt x="521" y="89"/>
                  </a:lnTo>
                  <a:lnTo>
                    <a:pt x="519" y="81"/>
                  </a:lnTo>
                  <a:lnTo>
                    <a:pt x="518" y="72"/>
                  </a:lnTo>
                  <a:lnTo>
                    <a:pt x="518" y="63"/>
                  </a:lnTo>
                  <a:lnTo>
                    <a:pt x="516" y="55"/>
                  </a:lnTo>
                  <a:lnTo>
                    <a:pt x="514" y="47"/>
                  </a:lnTo>
                  <a:lnTo>
                    <a:pt x="512" y="36"/>
                  </a:lnTo>
                  <a:lnTo>
                    <a:pt x="510" y="29"/>
                  </a:lnTo>
                  <a:lnTo>
                    <a:pt x="509" y="20"/>
                  </a:lnTo>
                  <a:lnTo>
                    <a:pt x="507" y="15"/>
                  </a:lnTo>
                  <a:lnTo>
                    <a:pt x="504" y="9"/>
                  </a:lnTo>
                  <a:lnTo>
                    <a:pt x="504" y="3"/>
                  </a:lnTo>
                  <a:lnTo>
                    <a:pt x="501" y="1"/>
                  </a:lnTo>
                  <a:lnTo>
                    <a:pt x="499" y="0"/>
                  </a:lnTo>
                  <a:lnTo>
                    <a:pt x="499" y="0"/>
                  </a:lnTo>
                  <a:close/>
                </a:path>
              </a:pathLst>
            </a:custGeom>
            <a:solidFill>
              <a:srgbClr val="BDA3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78"/>
            <p:cNvSpPr>
              <a:spLocks/>
            </p:cNvSpPr>
            <p:nvPr/>
          </p:nvSpPr>
          <p:spPr bwMode="auto">
            <a:xfrm>
              <a:off x="2942" y="2174"/>
              <a:ext cx="82" cy="101"/>
            </a:xfrm>
            <a:custGeom>
              <a:avLst/>
              <a:gdLst>
                <a:gd name="T0" fmla="*/ 70 w 247"/>
                <a:gd name="T1" fmla="*/ 0 h 303"/>
                <a:gd name="T2" fmla="*/ 47 w 247"/>
                <a:gd name="T3" fmla="*/ 12 h 303"/>
                <a:gd name="T4" fmla="*/ 27 w 247"/>
                <a:gd name="T5" fmla="*/ 29 h 303"/>
                <a:gd name="T6" fmla="*/ 13 w 247"/>
                <a:gd name="T7" fmla="*/ 49 h 303"/>
                <a:gd name="T8" fmla="*/ 4 w 247"/>
                <a:gd name="T9" fmla="*/ 72 h 303"/>
                <a:gd name="T10" fmla="*/ 0 w 247"/>
                <a:gd name="T11" fmla="*/ 98 h 303"/>
                <a:gd name="T12" fmla="*/ 0 w 247"/>
                <a:gd name="T13" fmla="*/ 125 h 303"/>
                <a:gd name="T14" fmla="*/ 4 w 247"/>
                <a:gd name="T15" fmla="*/ 153 h 303"/>
                <a:gd name="T16" fmla="*/ 10 w 247"/>
                <a:gd name="T17" fmla="*/ 181 h 303"/>
                <a:gd name="T18" fmla="*/ 24 w 247"/>
                <a:gd name="T19" fmla="*/ 206 h 303"/>
                <a:gd name="T20" fmla="*/ 38 w 247"/>
                <a:gd name="T21" fmla="*/ 231 h 303"/>
                <a:gd name="T22" fmla="*/ 54 w 247"/>
                <a:gd name="T23" fmla="*/ 254 h 303"/>
                <a:gd name="T24" fmla="*/ 74 w 247"/>
                <a:gd name="T25" fmla="*/ 274 h 303"/>
                <a:gd name="T26" fmla="*/ 96 w 247"/>
                <a:gd name="T27" fmla="*/ 288 h 303"/>
                <a:gd name="T28" fmla="*/ 122 w 247"/>
                <a:gd name="T29" fmla="*/ 298 h 303"/>
                <a:gd name="T30" fmla="*/ 148 w 247"/>
                <a:gd name="T31" fmla="*/ 303 h 303"/>
                <a:gd name="T32" fmla="*/ 177 w 247"/>
                <a:gd name="T33" fmla="*/ 300 h 303"/>
                <a:gd name="T34" fmla="*/ 185 w 247"/>
                <a:gd name="T35" fmla="*/ 294 h 303"/>
                <a:gd name="T36" fmla="*/ 194 w 247"/>
                <a:gd name="T37" fmla="*/ 288 h 303"/>
                <a:gd name="T38" fmla="*/ 204 w 247"/>
                <a:gd name="T39" fmla="*/ 280 h 303"/>
                <a:gd name="T40" fmla="*/ 214 w 247"/>
                <a:gd name="T41" fmla="*/ 275 h 303"/>
                <a:gd name="T42" fmla="*/ 220 w 247"/>
                <a:gd name="T43" fmla="*/ 268 h 303"/>
                <a:gd name="T44" fmla="*/ 229 w 247"/>
                <a:gd name="T45" fmla="*/ 263 h 303"/>
                <a:gd name="T46" fmla="*/ 238 w 247"/>
                <a:gd name="T47" fmla="*/ 257 h 303"/>
                <a:gd name="T48" fmla="*/ 247 w 247"/>
                <a:gd name="T49" fmla="*/ 251 h 303"/>
                <a:gd name="T50" fmla="*/ 223 w 247"/>
                <a:gd name="T51" fmla="*/ 245 h 303"/>
                <a:gd name="T52" fmla="*/ 200 w 247"/>
                <a:gd name="T53" fmla="*/ 236 h 303"/>
                <a:gd name="T54" fmla="*/ 183 w 247"/>
                <a:gd name="T55" fmla="*/ 225 h 303"/>
                <a:gd name="T56" fmla="*/ 168 w 247"/>
                <a:gd name="T57" fmla="*/ 214 h 303"/>
                <a:gd name="T58" fmla="*/ 156 w 247"/>
                <a:gd name="T59" fmla="*/ 197 h 303"/>
                <a:gd name="T60" fmla="*/ 145 w 247"/>
                <a:gd name="T61" fmla="*/ 181 h 303"/>
                <a:gd name="T62" fmla="*/ 136 w 247"/>
                <a:gd name="T63" fmla="*/ 165 h 303"/>
                <a:gd name="T64" fmla="*/ 130 w 247"/>
                <a:gd name="T65" fmla="*/ 147 h 303"/>
                <a:gd name="T66" fmla="*/ 123 w 247"/>
                <a:gd name="T67" fmla="*/ 129 h 303"/>
                <a:gd name="T68" fmla="*/ 117 w 247"/>
                <a:gd name="T69" fmla="*/ 109 h 303"/>
                <a:gd name="T70" fmla="*/ 110 w 247"/>
                <a:gd name="T71" fmla="*/ 89 h 303"/>
                <a:gd name="T72" fmla="*/ 105 w 247"/>
                <a:gd name="T73" fmla="*/ 70 h 303"/>
                <a:gd name="T74" fmla="*/ 97 w 247"/>
                <a:gd name="T75" fmla="*/ 51 h 303"/>
                <a:gd name="T76" fmla="*/ 90 w 247"/>
                <a:gd name="T77" fmla="*/ 32 h 303"/>
                <a:gd name="T78" fmla="*/ 82 w 247"/>
                <a:gd name="T79" fmla="*/ 17 h 303"/>
                <a:gd name="T80" fmla="*/ 70 w 247"/>
                <a:gd name="T81" fmla="*/ 0 h 303"/>
                <a:gd name="T82" fmla="*/ 70 w 247"/>
                <a:gd name="T83" fmla="*/ 0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47" h="303">
                  <a:moveTo>
                    <a:pt x="70" y="0"/>
                  </a:moveTo>
                  <a:lnTo>
                    <a:pt x="47" y="12"/>
                  </a:lnTo>
                  <a:lnTo>
                    <a:pt x="27" y="29"/>
                  </a:lnTo>
                  <a:lnTo>
                    <a:pt x="13" y="49"/>
                  </a:lnTo>
                  <a:lnTo>
                    <a:pt x="4" y="72"/>
                  </a:lnTo>
                  <a:lnTo>
                    <a:pt x="0" y="98"/>
                  </a:lnTo>
                  <a:lnTo>
                    <a:pt x="0" y="125"/>
                  </a:lnTo>
                  <a:lnTo>
                    <a:pt x="4" y="153"/>
                  </a:lnTo>
                  <a:lnTo>
                    <a:pt x="10" y="181"/>
                  </a:lnTo>
                  <a:lnTo>
                    <a:pt x="24" y="206"/>
                  </a:lnTo>
                  <a:lnTo>
                    <a:pt x="38" y="231"/>
                  </a:lnTo>
                  <a:lnTo>
                    <a:pt x="54" y="254"/>
                  </a:lnTo>
                  <a:lnTo>
                    <a:pt x="74" y="274"/>
                  </a:lnTo>
                  <a:lnTo>
                    <a:pt x="96" y="288"/>
                  </a:lnTo>
                  <a:lnTo>
                    <a:pt x="122" y="298"/>
                  </a:lnTo>
                  <a:lnTo>
                    <a:pt x="148" y="303"/>
                  </a:lnTo>
                  <a:lnTo>
                    <a:pt x="177" y="300"/>
                  </a:lnTo>
                  <a:lnTo>
                    <a:pt x="185" y="294"/>
                  </a:lnTo>
                  <a:lnTo>
                    <a:pt x="194" y="288"/>
                  </a:lnTo>
                  <a:lnTo>
                    <a:pt x="204" y="280"/>
                  </a:lnTo>
                  <a:lnTo>
                    <a:pt x="214" y="275"/>
                  </a:lnTo>
                  <a:lnTo>
                    <a:pt x="220" y="268"/>
                  </a:lnTo>
                  <a:lnTo>
                    <a:pt x="229" y="263"/>
                  </a:lnTo>
                  <a:lnTo>
                    <a:pt x="238" y="257"/>
                  </a:lnTo>
                  <a:lnTo>
                    <a:pt x="247" y="251"/>
                  </a:lnTo>
                  <a:lnTo>
                    <a:pt x="223" y="245"/>
                  </a:lnTo>
                  <a:lnTo>
                    <a:pt x="200" y="236"/>
                  </a:lnTo>
                  <a:lnTo>
                    <a:pt x="183" y="225"/>
                  </a:lnTo>
                  <a:lnTo>
                    <a:pt x="168" y="214"/>
                  </a:lnTo>
                  <a:lnTo>
                    <a:pt x="156" y="197"/>
                  </a:lnTo>
                  <a:lnTo>
                    <a:pt x="145" y="181"/>
                  </a:lnTo>
                  <a:lnTo>
                    <a:pt x="136" y="165"/>
                  </a:lnTo>
                  <a:lnTo>
                    <a:pt x="130" y="147"/>
                  </a:lnTo>
                  <a:lnTo>
                    <a:pt x="123" y="129"/>
                  </a:lnTo>
                  <a:lnTo>
                    <a:pt x="117" y="109"/>
                  </a:lnTo>
                  <a:lnTo>
                    <a:pt x="110" y="89"/>
                  </a:lnTo>
                  <a:lnTo>
                    <a:pt x="105" y="70"/>
                  </a:lnTo>
                  <a:lnTo>
                    <a:pt x="97" y="51"/>
                  </a:lnTo>
                  <a:lnTo>
                    <a:pt x="90" y="32"/>
                  </a:lnTo>
                  <a:lnTo>
                    <a:pt x="82" y="17"/>
                  </a:lnTo>
                  <a:lnTo>
                    <a:pt x="70" y="0"/>
                  </a:lnTo>
                  <a:lnTo>
                    <a:pt x="70" y="0"/>
                  </a:lnTo>
                  <a:close/>
                </a:path>
              </a:pathLst>
            </a:custGeom>
            <a:solidFill>
              <a:srgbClr val="E6E6B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79"/>
            <p:cNvSpPr>
              <a:spLocks/>
            </p:cNvSpPr>
            <p:nvPr/>
          </p:nvSpPr>
          <p:spPr bwMode="auto">
            <a:xfrm>
              <a:off x="2915" y="2305"/>
              <a:ext cx="283" cy="68"/>
            </a:xfrm>
            <a:custGeom>
              <a:avLst/>
              <a:gdLst>
                <a:gd name="T0" fmla="*/ 819 w 850"/>
                <a:gd name="T1" fmla="*/ 0 h 206"/>
                <a:gd name="T2" fmla="*/ 789 w 850"/>
                <a:gd name="T3" fmla="*/ 8 h 206"/>
                <a:gd name="T4" fmla="*/ 761 w 850"/>
                <a:gd name="T5" fmla="*/ 23 h 206"/>
                <a:gd name="T6" fmla="*/ 735 w 850"/>
                <a:gd name="T7" fmla="*/ 43 h 206"/>
                <a:gd name="T8" fmla="*/ 708 w 850"/>
                <a:gd name="T9" fmla="*/ 65 h 206"/>
                <a:gd name="T10" fmla="*/ 680 w 850"/>
                <a:gd name="T11" fmla="*/ 83 h 206"/>
                <a:gd name="T12" fmla="*/ 649 w 850"/>
                <a:gd name="T13" fmla="*/ 97 h 206"/>
                <a:gd name="T14" fmla="*/ 619 w 850"/>
                <a:gd name="T15" fmla="*/ 106 h 206"/>
                <a:gd name="T16" fmla="*/ 568 w 850"/>
                <a:gd name="T17" fmla="*/ 119 h 206"/>
                <a:gd name="T18" fmla="*/ 498 w 850"/>
                <a:gd name="T19" fmla="*/ 137 h 206"/>
                <a:gd name="T20" fmla="*/ 423 w 850"/>
                <a:gd name="T21" fmla="*/ 149 h 206"/>
                <a:gd name="T22" fmla="*/ 351 w 850"/>
                <a:gd name="T23" fmla="*/ 152 h 206"/>
                <a:gd name="T24" fmla="*/ 279 w 850"/>
                <a:gd name="T25" fmla="*/ 149 h 206"/>
                <a:gd name="T26" fmla="*/ 207 w 850"/>
                <a:gd name="T27" fmla="*/ 135 h 206"/>
                <a:gd name="T28" fmla="*/ 136 w 850"/>
                <a:gd name="T29" fmla="*/ 114 h 206"/>
                <a:gd name="T30" fmla="*/ 71 w 850"/>
                <a:gd name="T31" fmla="*/ 83 h 206"/>
                <a:gd name="T32" fmla="*/ 35 w 850"/>
                <a:gd name="T33" fmla="*/ 65 h 206"/>
                <a:gd name="T34" fmla="*/ 25 w 850"/>
                <a:gd name="T35" fmla="*/ 65 h 206"/>
                <a:gd name="T36" fmla="*/ 15 w 850"/>
                <a:gd name="T37" fmla="*/ 66 h 206"/>
                <a:gd name="T38" fmla="*/ 5 w 850"/>
                <a:gd name="T39" fmla="*/ 66 h 206"/>
                <a:gd name="T40" fmla="*/ 8 w 850"/>
                <a:gd name="T41" fmla="*/ 83 h 206"/>
                <a:gd name="T42" fmla="*/ 29 w 850"/>
                <a:gd name="T43" fmla="*/ 109 h 206"/>
                <a:gd name="T44" fmla="*/ 57 w 850"/>
                <a:gd name="T45" fmla="*/ 129 h 206"/>
                <a:gd name="T46" fmla="*/ 89 w 850"/>
                <a:gd name="T47" fmla="*/ 146 h 206"/>
                <a:gd name="T48" fmla="*/ 121 w 850"/>
                <a:gd name="T49" fmla="*/ 159 h 206"/>
                <a:gd name="T50" fmla="*/ 156 w 850"/>
                <a:gd name="T51" fmla="*/ 172 h 206"/>
                <a:gd name="T52" fmla="*/ 192 w 850"/>
                <a:gd name="T53" fmla="*/ 182 h 206"/>
                <a:gd name="T54" fmla="*/ 225 w 850"/>
                <a:gd name="T55" fmla="*/ 193 h 206"/>
                <a:gd name="T56" fmla="*/ 245 w 850"/>
                <a:gd name="T57" fmla="*/ 202 h 206"/>
                <a:gd name="T58" fmla="*/ 256 w 850"/>
                <a:gd name="T59" fmla="*/ 202 h 206"/>
                <a:gd name="T60" fmla="*/ 271 w 850"/>
                <a:gd name="T61" fmla="*/ 202 h 206"/>
                <a:gd name="T62" fmla="*/ 288 w 850"/>
                <a:gd name="T63" fmla="*/ 202 h 206"/>
                <a:gd name="T64" fmla="*/ 305 w 850"/>
                <a:gd name="T65" fmla="*/ 204 h 206"/>
                <a:gd name="T66" fmla="*/ 320 w 850"/>
                <a:gd name="T67" fmla="*/ 204 h 206"/>
                <a:gd name="T68" fmla="*/ 335 w 850"/>
                <a:gd name="T69" fmla="*/ 204 h 206"/>
                <a:gd name="T70" fmla="*/ 346 w 850"/>
                <a:gd name="T71" fmla="*/ 204 h 206"/>
                <a:gd name="T72" fmla="*/ 354 w 850"/>
                <a:gd name="T73" fmla="*/ 204 h 206"/>
                <a:gd name="T74" fmla="*/ 362 w 850"/>
                <a:gd name="T75" fmla="*/ 204 h 206"/>
                <a:gd name="T76" fmla="*/ 375 w 850"/>
                <a:gd name="T77" fmla="*/ 204 h 206"/>
                <a:gd name="T78" fmla="*/ 388 w 850"/>
                <a:gd name="T79" fmla="*/ 204 h 206"/>
                <a:gd name="T80" fmla="*/ 404 w 850"/>
                <a:gd name="T81" fmla="*/ 202 h 206"/>
                <a:gd name="T82" fmla="*/ 417 w 850"/>
                <a:gd name="T83" fmla="*/ 202 h 206"/>
                <a:gd name="T84" fmla="*/ 429 w 850"/>
                <a:gd name="T85" fmla="*/ 202 h 206"/>
                <a:gd name="T86" fmla="*/ 440 w 850"/>
                <a:gd name="T87" fmla="*/ 202 h 206"/>
                <a:gd name="T88" fmla="*/ 467 w 850"/>
                <a:gd name="T89" fmla="*/ 193 h 206"/>
                <a:gd name="T90" fmla="*/ 513 w 850"/>
                <a:gd name="T91" fmla="*/ 182 h 206"/>
                <a:gd name="T92" fmla="*/ 559 w 850"/>
                <a:gd name="T93" fmla="*/ 172 h 206"/>
                <a:gd name="T94" fmla="*/ 606 w 850"/>
                <a:gd name="T95" fmla="*/ 159 h 206"/>
                <a:gd name="T96" fmla="*/ 651 w 850"/>
                <a:gd name="T97" fmla="*/ 144 h 206"/>
                <a:gd name="T98" fmla="*/ 697 w 850"/>
                <a:gd name="T99" fmla="*/ 126 h 206"/>
                <a:gd name="T100" fmla="*/ 738 w 850"/>
                <a:gd name="T101" fmla="*/ 104 h 206"/>
                <a:gd name="T102" fmla="*/ 781 w 850"/>
                <a:gd name="T103" fmla="*/ 77 h 206"/>
                <a:gd name="T104" fmla="*/ 805 w 850"/>
                <a:gd name="T105" fmla="*/ 63 h 206"/>
                <a:gd name="T106" fmla="*/ 816 w 850"/>
                <a:gd name="T107" fmla="*/ 63 h 206"/>
                <a:gd name="T108" fmla="*/ 827 w 850"/>
                <a:gd name="T109" fmla="*/ 56 h 206"/>
                <a:gd name="T110" fmla="*/ 838 w 850"/>
                <a:gd name="T111" fmla="*/ 46 h 206"/>
                <a:gd name="T112" fmla="*/ 845 w 850"/>
                <a:gd name="T113" fmla="*/ 34 h 206"/>
                <a:gd name="T114" fmla="*/ 850 w 850"/>
                <a:gd name="T115" fmla="*/ 22 h 206"/>
                <a:gd name="T116" fmla="*/ 850 w 850"/>
                <a:gd name="T117" fmla="*/ 11 h 206"/>
                <a:gd name="T118" fmla="*/ 843 w 850"/>
                <a:gd name="T119" fmla="*/ 2 h 206"/>
                <a:gd name="T120" fmla="*/ 838 w 850"/>
                <a:gd name="T121" fmla="*/ 0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50" h="206">
                  <a:moveTo>
                    <a:pt x="838" y="0"/>
                  </a:moveTo>
                  <a:lnTo>
                    <a:pt x="819" y="0"/>
                  </a:lnTo>
                  <a:lnTo>
                    <a:pt x="805" y="3"/>
                  </a:lnTo>
                  <a:lnTo>
                    <a:pt x="789" y="8"/>
                  </a:lnTo>
                  <a:lnTo>
                    <a:pt x="776" y="16"/>
                  </a:lnTo>
                  <a:lnTo>
                    <a:pt x="761" y="23"/>
                  </a:lnTo>
                  <a:lnTo>
                    <a:pt x="747" y="32"/>
                  </a:lnTo>
                  <a:lnTo>
                    <a:pt x="735" y="43"/>
                  </a:lnTo>
                  <a:lnTo>
                    <a:pt x="722" y="54"/>
                  </a:lnTo>
                  <a:lnTo>
                    <a:pt x="708" y="65"/>
                  </a:lnTo>
                  <a:lnTo>
                    <a:pt x="693" y="74"/>
                  </a:lnTo>
                  <a:lnTo>
                    <a:pt x="680" y="83"/>
                  </a:lnTo>
                  <a:lnTo>
                    <a:pt x="666" y="92"/>
                  </a:lnTo>
                  <a:lnTo>
                    <a:pt x="649" y="97"/>
                  </a:lnTo>
                  <a:lnTo>
                    <a:pt x="635" y="103"/>
                  </a:lnTo>
                  <a:lnTo>
                    <a:pt x="619" y="106"/>
                  </a:lnTo>
                  <a:lnTo>
                    <a:pt x="605" y="109"/>
                  </a:lnTo>
                  <a:lnTo>
                    <a:pt x="568" y="119"/>
                  </a:lnTo>
                  <a:lnTo>
                    <a:pt x="533" y="129"/>
                  </a:lnTo>
                  <a:lnTo>
                    <a:pt x="498" y="137"/>
                  </a:lnTo>
                  <a:lnTo>
                    <a:pt x="461" y="144"/>
                  </a:lnTo>
                  <a:lnTo>
                    <a:pt x="423" y="149"/>
                  </a:lnTo>
                  <a:lnTo>
                    <a:pt x="388" y="152"/>
                  </a:lnTo>
                  <a:lnTo>
                    <a:pt x="351" y="152"/>
                  </a:lnTo>
                  <a:lnTo>
                    <a:pt x="315" y="152"/>
                  </a:lnTo>
                  <a:lnTo>
                    <a:pt x="279" y="149"/>
                  </a:lnTo>
                  <a:lnTo>
                    <a:pt x="242" y="144"/>
                  </a:lnTo>
                  <a:lnTo>
                    <a:pt x="207" y="135"/>
                  </a:lnTo>
                  <a:lnTo>
                    <a:pt x="172" y="126"/>
                  </a:lnTo>
                  <a:lnTo>
                    <a:pt x="136" y="114"/>
                  </a:lnTo>
                  <a:lnTo>
                    <a:pt x="104" y="100"/>
                  </a:lnTo>
                  <a:lnTo>
                    <a:pt x="71" y="83"/>
                  </a:lnTo>
                  <a:lnTo>
                    <a:pt x="40" y="65"/>
                  </a:lnTo>
                  <a:lnTo>
                    <a:pt x="35" y="65"/>
                  </a:lnTo>
                  <a:lnTo>
                    <a:pt x="29" y="65"/>
                  </a:lnTo>
                  <a:lnTo>
                    <a:pt x="25" y="65"/>
                  </a:lnTo>
                  <a:lnTo>
                    <a:pt x="20" y="66"/>
                  </a:lnTo>
                  <a:lnTo>
                    <a:pt x="15" y="66"/>
                  </a:lnTo>
                  <a:lnTo>
                    <a:pt x="9" y="66"/>
                  </a:lnTo>
                  <a:lnTo>
                    <a:pt x="5" y="66"/>
                  </a:lnTo>
                  <a:lnTo>
                    <a:pt x="0" y="68"/>
                  </a:lnTo>
                  <a:lnTo>
                    <a:pt x="8" y="83"/>
                  </a:lnTo>
                  <a:lnTo>
                    <a:pt x="19" y="95"/>
                  </a:lnTo>
                  <a:lnTo>
                    <a:pt x="29" y="109"/>
                  </a:lnTo>
                  <a:lnTo>
                    <a:pt x="44" y="119"/>
                  </a:lnTo>
                  <a:lnTo>
                    <a:pt x="57" y="129"/>
                  </a:lnTo>
                  <a:lnTo>
                    <a:pt x="72" y="139"/>
                  </a:lnTo>
                  <a:lnTo>
                    <a:pt x="89" y="146"/>
                  </a:lnTo>
                  <a:lnTo>
                    <a:pt x="106" y="153"/>
                  </a:lnTo>
                  <a:lnTo>
                    <a:pt x="121" y="159"/>
                  </a:lnTo>
                  <a:lnTo>
                    <a:pt x="140" y="166"/>
                  </a:lnTo>
                  <a:lnTo>
                    <a:pt x="156" y="172"/>
                  </a:lnTo>
                  <a:lnTo>
                    <a:pt x="175" y="177"/>
                  </a:lnTo>
                  <a:lnTo>
                    <a:pt x="192" y="182"/>
                  </a:lnTo>
                  <a:lnTo>
                    <a:pt x="210" y="187"/>
                  </a:lnTo>
                  <a:lnTo>
                    <a:pt x="225" y="193"/>
                  </a:lnTo>
                  <a:lnTo>
                    <a:pt x="241" y="202"/>
                  </a:lnTo>
                  <a:lnTo>
                    <a:pt x="245" y="202"/>
                  </a:lnTo>
                  <a:lnTo>
                    <a:pt x="250" y="202"/>
                  </a:lnTo>
                  <a:lnTo>
                    <a:pt x="256" y="202"/>
                  </a:lnTo>
                  <a:lnTo>
                    <a:pt x="265" y="202"/>
                  </a:lnTo>
                  <a:lnTo>
                    <a:pt x="271" y="202"/>
                  </a:lnTo>
                  <a:lnTo>
                    <a:pt x="279" y="202"/>
                  </a:lnTo>
                  <a:lnTo>
                    <a:pt x="288" y="202"/>
                  </a:lnTo>
                  <a:lnTo>
                    <a:pt x="297" y="204"/>
                  </a:lnTo>
                  <a:lnTo>
                    <a:pt x="305" y="204"/>
                  </a:lnTo>
                  <a:lnTo>
                    <a:pt x="314" y="204"/>
                  </a:lnTo>
                  <a:lnTo>
                    <a:pt x="320" y="204"/>
                  </a:lnTo>
                  <a:lnTo>
                    <a:pt x="329" y="204"/>
                  </a:lnTo>
                  <a:lnTo>
                    <a:pt x="335" y="204"/>
                  </a:lnTo>
                  <a:lnTo>
                    <a:pt x="340" y="204"/>
                  </a:lnTo>
                  <a:lnTo>
                    <a:pt x="346" y="204"/>
                  </a:lnTo>
                  <a:lnTo>
                    <a:pt x="351" y="206"/>
                  </a:lnTo>
                  <a:lnTo>
                    <a:pt x="354" y="204"/>
                  </a:lnTo>
                  <a:lnTo>
                    <a:pt x="359" y="204"/>
                  </a:lnTo>
                  <a:lnTo>
                    <a:pt x="362" y="204"/>
                  </a:lnTo>
                  <a:lnTo>
                    <a:pt x="369" y="204"/>
                  </a:lnTo>
                  <a:lnTo>
                    <a:pt x="375" y="204"/>
                  </a:lnTo>
                  <a:lnTo>
                    <a:pt x="382" y="204"/>
                  </a:lnTo>
                  <a:lnTo>
                    <a:pt x="388" y="204"/>
                  </a:lnTo>
                  <a:lnTo>
                    <a:pt x="397" y="204"/>
                  </a:lnTo>
                  <a:lnTo>
                    <a:pt x="404" y="202"/>
                  </a:lnTo>
                  <a:lnTo>
                    <a:pt x="411" y="202"/>
                  </a:lnTo>
                  <a:lnTo>
                    <a:pt x="417" y="202"/>
                  </a:lnTo>
                  <a:lnTo>
                    <a:pt x="423" y="202"/>
                  </a:lnTo>
                  <a:lnTo>
                    <a:pt x="429" y="202"/>
                  </a:lnTo>
                  <a:lnTo>
                    <a:pt x="435" y="202"/>
                  </a:lnTo>
                  <a:lnTo>
                    <a:pt x="440" y="202"/>
                  </a:lnTo>
                  <a:lnTo>
                    <a:pt x="443" y="202"/>
                  </a:lnTo>
                  <a:lnTo>
                    <a:pt x="467" y="193"/>
                  </a:lnTo>
                  <a:lnTo>
                    <a:pt x="490" y="187"/>
                  </a:lnTo>
                  <a:lnTo>
                    <a:pt x="513" y="182"/>
                  </a:lnTo>
                  <a:lnTo>
                    <a:pt x="538" y="177"/>
                  </a:lnTo>
                  <a:lnTo>
                    <a:pt x="559" y="172"/>
                  </a:lnTo>
                  <a:lnTo>
                    <a:pt x="582" y="164"/>
                  </a:lnTo>
                  <a:lnTo>
                    <a:pt x="606" y="159"/>
                  </a:lnTo>
                  <a:lnTo>
                    <a:pt x="630" y="153"/>
                  </a:lnTo>
                  <a:lnTo>
                    <a:pt x="651" y="144"/>
                  </a:lnTo>
                  <a:lnTo>
                    <a:pt x="675" y="137"/>
                  </a:lnTo>
                  <a:lnTo>
                    <a:pt x="697" y="126"/>
                  </a:lnTo>
                  <a:lnTo>
                    <a:pt x="718" y="117"/>
                  </a:lnTo>
                  <a:lnTo>
                    <a:pt x="738" y="104"/>
                  </a:lnTo>
                  <a:lnTo>
                    <a:pt x="760" y="92"/>
                  </a:lnTo>
                  <a:lnTo>
                    <a:pt x="781" y="77"/>
                  </a:lnTo>
                  <a:lnTo>
                    <a:pt x="801" y="61"/>
                  </a:lnTo>
                  <a:lnTo>
                    <a:pt x="805" y="63"/>
                  </a:lnTo>
                  <a:lnTo>
                    <a:pt x="810" y="63"/>
                  </a:lnTo>
                  <a:lnTo>
                    <a:pt x="816" y="63"/>
                  </a:lnTo>
                  <a:lnTo>
                    <a:pt x="821" y="61"/>
                  </a:lnTo>
                  <a:lnTo>
                    <a:pt x="827" y="56"/>
                  </a:lnTo>
                  <a:lnTo>
                    <a:pt x="832" y="52"/>
                  </a:lnTo>
                  <a:lnTo>
                    <a:pt x="838" y="46"/>
                  </a:lnTo>
                  <a:lnTo>
                    <a:pt x="843" y="42"/>
                  </a:lnTo>
                  <a:lnTo>
                    <a:pt x="845" y="34"/>
                  </a:lnTo>
                  <a:lnTo>
                    <a:pt x="848" y="28"/>
                  </a:lnTo>
                  <a:lnTo>
                    <a:pt x="850" y="22"/>
                  </a:lnTo>
                  <a:lnTo>
                    <a:pt x="850" y="16"/>
                  </a:lnTo>
                  <a:lnTo>
                    <a:pt x="850" y="11"/>
                  </a:lnTo>
                  <a:lnTo>
                    <a:pt x="847" y="5"/>
                  </a:lnTo>
                  <a:lnTo>
                    <a:pt x="843" y="2"/>
                  </a:lnTo>
                  <a:lnTo>
                    <a:pt x="838" y="0"/>
                  </a:lnTo>
                  <a:lnTo>
                    <a:pt x="838" y="0"/>
                  </a:lnTo>
                  <a:close/>
                </a:path>
              </a:pathLst>
            </a:custGeom>
            <a:solidFill>
              <a:srgbClr val="A68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80"/>
            <p:cNvSpPr>
              <a:spLocks/>
            </p:cNvSpPr>
            <p:nvPr/>
          </p:nvSpPr>
          <p:spPr bwMode="auto">
            <a:xfrm>
              <a:off x="2852" y="2206"/>
              <a:ext cx="66" cy="125"/>
            </a:xfrm>
            <a:custGeom>
              <a:avLst/>
              <a:gdLst>
                <a:gd name="T0" fmla="*/ 84 w 197"/>
                <a:gd name="T1" fmla="*/ 0 h 375"/>
                <a:gd name="T2" fmla="*/ 57 w 197"/>
                <a:gd name="T3" fmla="*/ 18 h 375"/>
                <a:gd name="T4" fmla="*/ 35 w 197"/>
                <a:gd name="T5" fmla="*/ 40 h 375"/>
                <a:gd name="T6" fmla="*/ 18 w 197"/>
                <a:gd name="T7" fmla="*/ 65 h 375"/>
                <a:gd name="T8" fmla="*/ 8 w 197"/>
                <a:gd name="T9" fmla="*/ 93 h 375"/>
                <a:gd name="T10" fmla="*/ 0 w 197"/>
                <a:gd name="T11" fmla="*/ 123 h 375"/>
                <a:gd name="T12" fmla="*/ 0 w 197"/>
                <a:gd name="T13" fmla="*/ 156 h 375"/>
                <a:gd name="T14" fmla="*/ 4 w 197"/>
                <a:gd name="T15" fmla="*/ 188 h 375"/>
                <a:gd name="T16" fmla="*/ 12 w 197"/>
                <a:gd name="T17" fmla="*/ 220 h 375"/>
                <a:gd name="T18" fmla="*/ 23 w 197"/>
                <a:gd name="T19" fmla="*/ 249 h 375"/>
                <a:gd name="T20" fmla="*/ 38 w 197"/>
                <a:gd name="T21" fmla="*/ 280 h 375"/>
                <a:gd name="T22" fmla="*/ 57 w 197"/>
                <a:gd name="T23" fmla="*/ 306 h 375"/>
                <a:gd name="T24" fmla="*/ 78 w 197"/>
                <a:gd name="T25" fmla="*/ 329 h 375"/>
                <a:gd name="T26" fmla="*/ 104 w 197"/>
                <a:gd name="T27" fmla="*/ 347 h 375"/>
                <a:gd name="T28" fmla="*/ 133 w 197"/>
                <a:gd name="T29" fmla="*/ 363 h 375"/>
                <a:gd name="T30" fmla="*/ 164 w 197"/>
                <a:gd name="T31" fmla="*/ 370 h 375"/>
                <a:gd name="T32" fmla="*/ 197 w 197"/>
                <a:gd name="T33" fmla="*/ 375 h 375"/>
                <a:gd name="T34" fmla="*/ 194 w 197"/>
                <a:gd name="T35" fmla="*/ 366 h 375"/>
                <a:gd name="T36" fmla="*/ 193 w 197"/>
                <a:gd name="T37" fmla="*/ 356 h 375"/>
                <a:gd name="T38" fmla="*/ 190 w 197"/>
                <a:gd name="T39" fmla="*/ 347 h 375"/>
                <a:gd name="T40" fmla="*/ 188 w 197"/>
                <a:gd name="T41" fmla="*/ 338 h 375"/>
                <a:gd name="T42" fmla="*/ 165 w 197"/>
                <a:gd name="T43" fmla="*/ 329 h 375"/>
                <a:gd name="T44" fmla="*/ 147 w 197"/>
                <a:gd name="T45" fmla="*/ 318 h 375"/>
                <a:gd name="T46" fmla="*/ 127 w 197"/>
                <a:gd name="T47" fmla="*/ 306 h 375"/>
                <a:gd name="T48" fmla="*/ 113 w 197"/>
                <a:gd name="T49" fmla="*/ 291 h 375"/>
                <a:gd name="T50" fmla="*/ 96 w 197"/>
                <a:gd name="T51" fmla="*/ 275 h 375"/>
                <a:gd name="T52" fmla="*/ 84 w 197"/>
                <a:gd name="T53" fmla="*/ 259 h 375"/>
                <a:gd name="T54" fmla="*/ 73 w 197"/>
                <a:gd name="T55" fmla="*/ 239 h 375"/>
                <a:gd name="T56" fmla="*/ 64 w 197"/>
                <a:gd name="T57" fmla="*/ 220 h 375"/>
                <a:gd name="T58" fmla="*/ 57 w 197"/>
                <a:gd name="T59" fmla="*/ 199 h 375"/>
                <a:gd name="T60" fmla="*/ 53 w 197"/>
                <a:gd name="T61" fmla="*/ 179 h 375"/>
                <a:gd name="T62" fmla="*/ 49 w 197"/>
                <a:gd name="T63" fmla="*/ 157 h 375"/>
                <a:gd name="T64" fmla="*/ 52 w 197"/>
                <a:gd name="T65" fmla="*/ 136 h 375"/>
                <a:gd name="T66" fmla="*/ 53 w 197"/>
                <a:gd name="T67" fmla="*/ 113 h 375"/>
                <a:gd name="T68" fmla="*/ 60 w 197"/>
                <a:gd name="T69" fmla="*/ 93 h 375"/>
                <a:gd name="T70" fmla="*/ 67 w 197"/>
                <a:gd name="T71" fmla="*/ 72 h 375"/>
                <a:gd name="T72" fmla="*/ 80 w 197"/>
                <a:gd name="T73" fmla="*/ 52 h 375"/>
                <a:gd name="T74" fmla="*/ 82 w 197"/>
                <a:gd name="T75" fmla="*/ 47 h 375"/>
                <a:gd name="T76" fmla="*/ 84 w 197"/>
                <a:gd name="T77" fmla="*/ 40 h 375"/>
                <a:gd name="T78" fmla="*/ 84 w 197"/>
                <a:gd name="T79" fmla="*/ 31 h 375"/>
                <a:gd name="T80" fmla="*/ 86 w 197"/>
                <a:gd name="T81" fmla="*/ 23 h 375"/>
                <a:gd name="T82" fmla="*/ 86 w 197"/>
                <a:gd name="T83" fmla="*/ 14 h 375"/>
                <a:gd name="T84" fmla="*/ 86 w 197"/>
                <a:gd name="T85" fmla="*/ 7 h 375"/>
                <a:gd name="T86" fmla="*/ 86 w 197"/>
                <a:gd name="T87" fmla="*/ 1 h 375"/>
                <a:gd name="T88" fmla="*/ 84 w 197"/>
                <a:gd name="T89" fmla="*/ 0 h 375"/>
                <a:gd name="T90" fmla="*/ 84 w 197"/>
                <a:gd name="T91" fmla="*/ 0 h 3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97" h="375">
                  <a:moveTo>
                    <a:pt x="84" y="0"/>
                  </a:moveTo>
                  <a:lnTo>
                    <a:pt x="57" y="18"/>
                  </a:lnTo>
                  <a:lnTo>
                    <a:pt x="35" y="40"/>
                  </a:lnTo>
                  <a:lnTo>
                    <a:pt x="18" y="65"/>
                  </a:lnTo>
                  <a:lnTo>
                    <a:pt x="8" y="93"/>
                  </a:lnTo>
                  <a:lnTo>
                    <a:pt x="0" y="123"/>
                  </a:lnTo>
                  <a:lnTo>
                    <a:pt x="0" y="156"/>
                  </a:lnTo>
                  <a:lnTo>
                    <a:pt x="4" y="188"/>
                  </a:lnTo>
                  <a:lnTo>
                    <a:pt x="12" y="220"/>
                  </a:lnTo>
                  <a:lnTo>
                    <a:pt x="23" y="249"/>
                  </a:lnTo>
                  <a:lnTo>
                    <a:pt x="38" y="280"/>
                  </a:lnTo>
                  <a:lnTo>
                    <a:pt x="57" y="306"/>
                  </a:lnTo>
                  <a:lnTo>
                    <a:pt x="78" y="329"/>
                  </a:lnTo>
                  <a:lnTo>
                    <a:pt x="104" y="347"/>
                  </a:lnTo>
                  <a:lnTo>
                    <a:pt x="133" y="363"/>
                  </a:lnTo>
                  <a:lnTo>
                    <a:pt x="164" y="370"/>
                  </a:lnTo>
                  <a:lnTo>
                    <a:pt x="197" y="375"/>
                  </a:lnTo>
                  <a:lnTo>
                    <a:pt x="194" y="366"/>
                  </a:lnTo>
                  <a:lnTo>
                    <a:pt x="193" y="356"/>
                  </a:lnTo>
                  <a:lnTo>
                    <a:pt x="190" y="347"/>
                  </a:lnTo>
                  <a:lnTo>
                    <a:pt x="188" y="338"/>
                  </a:lnTo>
                  <a:lnTo>
                    <a:pt x="165" y="329"/>
                  </a:lnTo>
                  <a:lnTo>
                    <a:pt x="147" y="318"/>
                  </a:lnTo>
                  <a:lnTo>
                    <a:pt x="127" y="306"/>
                  </a:lnTo>
                  <a:lnTo>
                    <a:pt x="113" y="291"/>
                  </a:lnTo>
                  <a:lnTo>
                    <a:pt x="96" y="275"/>
                  </a:lnTo>
                  <a:lnTo>
                    <a:pt x="84" y="259"/>
                  </a:lnTo>
                  <a:lnTo>
                    <a:pt x="73" y="239"/>
                  </a:lnTo>
                  <a:lnTo>
                    <a:pt x="64" y="220"/>
                  </a:lnTo>
                  <a:lnTo>
                    <a:pt x="57" y="199"/>
                  </a:lnTo>
                  <a:lnTo>
                    <a:pt x="53" y="179"/>
                  </a:lnTo>
                  <a:lnTo>
                    <a:pt x="49" y="157"/>
                  </a:lnTo>
                  <a:lnTo>
                    <a:pt x="52" y="136"/>
                  </a:lnTo>
                  <a:lnTo>
                    <a:pt x="53" y="113"/>
                  </a:lnTo>
                  <a:lnTo>
                    <a:pt x="60" y="93"/>
                  </a:lnTo>
                  <a:lnTo>
                    <a:pt x="67" y="72"/>
                  </a:lnTo>
                  <a:lnTo>
                    <a:pt x="80" y="52"/>
                  </a:lnTo>
                  <a:lnTo>
                    <a:pt x="82" y="47"/>
                  </a:lnTo>
                  <a:lnTo>
                    <a:pt x="84" y="40"/>
                  </a:lnTo>
                  <a:lnTo>
                    <a:pt x="84" y="31"/>
                  </a:lnTo>
                  <a:lnTo>
                    <a:pt x="86" y="23"/>
                  </a:lnTo>
                  <a:lnTo>
                    <a:pt x="86" y="14"/>
                  </a:lnTo>
                  <a:lnTo>
                    <a:pt x="86" y="7"/>
                  </a:lnTo>
                  <a:lnTo>
                    <a:pt x="86" y="1"/>
                  </a:lnTo>
                  <a:lnTo>
                    <a:pt x="84" y="0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D9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" name="Freeform 81"/>
            <p:cNvSpPr>
              <a:spLocks/>
            </p:cNvSpPr>
            <p:nvPr/>
          </p:nvSpPr>
          <p:spPr bwMode="auto">
            <a:xfrm>
              <a:off x="2869" y="2213"/>
              <a:ext cx="38" cy="106"/>
            </a:xfrm>
            <a:custGeom>
              <a:avLst/>
              <a:gdLst>
                <a:gd name="T0" fmla="*/ 37 w 113"/>
                <a:gd name="T1" fmla="*/ 0 h 317"/>
                <a:gd name="T2" fmla="*/ 23 w 113"/>
                <a:gd name="T3" fmla="*/ 11 h 317"/>
                <a:gd name="T4" fmla="*/ 14 w 113"/>
                <a:gd name="T5" fmla="*/ 23 h 317"/>
                <a:gd name="T6" fmla="*/ 5 w 113"/>
                <a:gd name="T7" fmla="*/ 38 h 317"/>
                <a:gd name="T8" fmla="*/ 1 w 113"/>
                <a:gd name="T9" fmla="*/ 55 h 317"/>
                <a:gd name="T10" fmla="*/ 0 w 113"/>
                <a:gd name="T11" fmla="*/ 69 h 317"/>
                <a:gd name="T12" fmla="*/ 0 w 113"/>
                <a:gd name="T13" fmla="*/ 85 h 317"/>
                <a:gd name="T14" fmla="*/ 1 w 113"/>
                <a:gd name="T15" fmla="*/ 101 h 317"/>
                <a:gd name="T16" fmla="*/ 5 w 113"/>
                <a:gd name="T17" fmla="*/ 119 h 317"/>
                <a:gd name="T18" fmla="*/ 8 w 113"/>
                <a:gd name="T19" fmla="*/ 136 h 317"/>
                <a:gd name="T20" fmla="*/ 14 w 113"/>
                <a:gd name="T21" fmla="*/ 153 h 317"/>
                <a:gd name="T22" fmla="*/ 20 w 113"/>
                <a:gd name="T23" fmla="*/ 170 h 317"/>
                <a:gd name="T24" fmla="*/ 24 w 113"/>
                <a:gd name="T25" fmla="*/ 188 h 317"/>
                <a:gd name="T26" fmla="*/ 32 w 113"/>
                <a:gd name="T27" fmla="*/ 202 h 317"/>
                <a:gd name="T28" fmla="*/ 38 w 113"/>
                <a:gd name="T29" fmla="*/ 219 h 317"/>
                <a:gd name="T30" fmla="*/ 46 w 113"/>
                <a:gd name="T31" fmla="*/ 235 h 317"/>
                <a:gd name="T32" fmla="*/ 52 w 113"/>
                <a:gd name="T33" fmla="*/ 251 h 317"/>
                <a:gd name="T34" fmla="*/ 57 w 113"/>
                <a:gd name="T35" fmla="*/ 255 h 317"/>
                <a:gd name="T36" fmla="*/ 64 w 113"/>
                <a:gd name="T37" fmla="*/ 262 h 317"/>
                <a:gd name="T38" fmla="*/ 68 w 113"/>
                <a:gd name="T39" fmla="*/ 266 h 317"/>
                <a:gd name="T40" fmla="*/ 72 w 113"/>
                <a:gd name="T41" fmla="*/ 271 h 317"/>
                <a:gd name="T42" fmla="*/ 75 w 113"/>
                <a:gd name="T43" fmla="*/ 277 h 317"/>
                <a:gd name="T44" fmla="*/ 81 w 113"/>
                <a:gd name="T45" fmla="*/ 282 h 317"/>
                <a:gd name="T46" fmla="*/ 84 w 113"/>
                <a:gd name="T47" fmla="*/ 286 h 317"/>
                <a:gd name="T48" fmla="*/ 87 w 113"/>
                <a:gd name="T49" fmla="*/ 291 h 317"/>
                <a:gd name="T50" fmla="*/ 92 w 113"/>
                <a:gd name="T51" fmla="*/ 297 h 317"/>
                <a:gd name="T52" fmla="*/ 97 w 113"/>
                <a:gd name="T53" fmla="*/ 301 h 317"/>
                <a:gd name="T54" fmla="*/ 102 w 113"/>
                <a:gd name="T55" fmla="*/ 309 h 317"/>
                <a:gd name="T56" fmla="*/ 107 w 113"/>
                <a:gd name="T57" fmla="*/ 317 h 317"/>
                <a:gd name="T58" fmla="*/ 112 w 113"/>
                <a:gd name="T59" fmla="*/ 309 h 317"/>
                <a:gd name="T60" fmla="*/ 112 w 113"/>
                <a:gd name="T61" fmla="*/ 301 h 317"/>
                <a:gd name="T62" fmla="*/ 110 w 113"/>
                <a:gd name="T63" fmla="*/ 295 h 317"/>
                <a:gd name="T64" fmla="*/ 113 w 113"/>
                <a:gd name="T65" fmla="*/ 291 h 317"/>
                <a:gd name="T66" fmla="*/ 102 w 113"/>
                <a:gd name="T67" fmla="*/ 277 h 317"/>
                <a:gd name="T68" fmla="*/ 92 w 113"/>
                <a:gd name="T69" fmla="*/ 262 h 317"/>
                <a:gd name="T70" fmla="*/ 83 w 113"/>
                <a:gd name="T71" fmla="*/ 248 h 317"/>
                <a:gd name="T72" fmla="*/ 75 w 113"/>
                <a:gd name="T73" fmla="*/ 231 h 317"/>
                <a:gd name="T74" fmla="*/ 68 w 113"/>
                <a:gd name="T75" fmla="*/ 213 h 317"/>
                <a:gd name="T76" fmla="*/ 63 w 113"/>
                <a:gd name="T77" fmla="*/ 197 h 317"/>
                <a:gd name="T78" fmla="*/ 57 w 113"/>
                <a:gd name="T79" fmla="*/ 180 h 317"/>
                <a:gd name="T80" fmla="*/ 54 w 113"/>
                <a:gd name="T81" fmla="*/ 165 h 317"/>
                <a:gd name="T82" fmla="*/ 50 w 113"/>
                <a:gd name="T83" fmla="*/ 147 h 317"/>
                <a:gd name="T84" fmla="*/ 48 w 113"/>
                <a:gd name="T85" fmla="*/ 130 h 317"/>
                <a:gd name="T86" fmla="*/ 46 w 113"/>
                <a:gd name="T87" fmla="*/ 112 h 317"/>
                <a:gd name="T88" fmla="*/ 46 w 113"/>
                <a:gd name="T89" fmla="*/ 96 h 317"/>
                <a:gd name="T90" fmla="*/ 46 w 113"/>
                <a:gd name="T91" fmla="*/ 78 h 317"/>
                <a:gd name="T92" fmla="*/ 46 w 113"/>
                <a:gd name="T93" fmla="*/ 61 h 317"/>
                <a:gd name="T94" fmla="*/ 48 w 113"/>
                <a:gd name="T95" fmla="*/ 45 h 317"/>
                <a:gd name="T96" fmla="*/ 52 w 113"/>
                <a:gd name="T97" fmla="*/ 29 h 317"/>
                <a:gd name="T98" fmla="*/ 48 w 113"/>
                <a:gd name="T99" fmla="*/ 21 h 317"/>
                <a:gd name="T100" fmla="*/ 44 w 113"/>
                <a:gd name="T101" fmla="*/ 14 h 317"/>
                <a:gd name="T102" fmla="*/ 38 w 113"/>
                <a:gd name="T103" fmla="*/ 7 h 317"/>
                <a:gd name="T104" fmla="*/ 37 w 113"/>
                <a:gd name="T105" fmla="*/ 0 h 317"/>
                <a:gd name="T106" fmla="*/ 37 w 113"/>
                <a:gd name="T107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3" h="317">
                  <a:moveTo>
                    <a:pt x="37" y="0"/>
                  </a:moveTo>
                  <a:lnTo>
                    <a:pt x="23" y="11"/>
                  </a:lnTo>
                  <a:lnTo>
                    <a:pt x="14" y="23"/>
                  </a:lnTo>
                  <a:lnTo>
                    <a:pt x="5" y="38"/>
                  </a:lnTo>
                  <a:lnTo>
                    <a:pt x="1" y="55"/>
                  </a:lnTo>
                  <a:lnTo>
                    <a:pt x="0" y="69"/>
                  </a:lnTo>
                  <a:lnTo>
                    <a:pt x="0" y="85"/>
                  </a:lnTo>
                  <a:lnTo>
                    <a:pt x="1" y="101"/>
                  </a:lnTo>
                  <a:lnTo>
                    <a:pt x="5" y="119"/>
                  </a:lnTo>
                  <a:lnTo>
                    <a:pt x="8" y="136"/>
                  </a:lnTo>
                  <a:lnTo>
                    <a:pt x="14" y="153"/>
                  </a:lnTo>
                  <a:lnTo>
                    <a:pt x="20" y="170"/>
                  </a:lnTo>
                  <a:lnTo>
                    <a:pt x="24" y="188"/>
                  </a:lnTo>
                  <a:lnTo>
                    <a:pt x="32" y="202"/>
                  </a:lnTo>
                  <a:lnTo>
                    <a:pt x="38" y="219"/>
                  </a:lnTo>
                  <a:lnTo>
                    <a:pt x="46" y="235"/>
                  </a:lnTo>
                  <a:lnTo>
                    <a:pt x="52" y="251"/>
                  </a:lnTo>
                  <a:lnTo>
                    <a:pt x="57" y="255"/>
                  </a:lnTo>
                  <a:lnTo>
                    <a:pt x="64" y="262"/>
                  </a:lnTo>
                  <a:lnTo>
                    <a:pt x="68" y="266"/>
                  </a:lnTo>
                  <a:lnTo>
                    <a:pt x="72" y="271"/>
                  </a:lnTo>
                  <a:lnTo>
                    <a:pt x="75" y="277"/>
                  </a:lnTo>
                  <a:lnTo>
                    <a:pt x="81" y="282"/>
                  </a:lnTo>
                  <a:lnTo>
                    <a:pt x="84" y="286"/>
                  </a:lnTo>
                  <a:lnTo>
                    <a:pt x="87" y="291"/>
                  </a:lnTo>
                  <a:lnTo>
                    <a:pt x="92" y="297"/>
                  </a:lnTo>
                  <a:lnTo>
                    <a:pt x="97" y="301"/>
                  </a:lnTo>
                  <a:lnTo>
                    <a:pt x="102" y="309"/>
                  </a:lnTo>
                  <a:lnTo>
                    <a:pt x="107" y="317"/>
                  </a:lnTo>
                  <a:lnTo>
                    <a:pt x="112" y="309"/>
                  </a:lnTo>
                  <a:lnTo>
                    <a:pt x="112" y="301"/>
                  </a:lnTo>
                  <a:lnTo>
                    <a:pt x="110" y="295"/>
                  </a:lnTo>
                  <a:lnTo>
                    <a:pt x="113" y="291"/>
                  </a:lnTo>
                  <a:lnTo>
                    <a:pt x="102" y="277"/>
                  </a:lnTo>
                  <a:lnTo>
                    <a:pt x="92" y="262"/>
                  </a:lnTo>
                  <a:lnTo>
                    <a:pt x="83" y="248"/>
                  </a:lnTo>
                  <a:lnTo>
                    <a:pt x="75" y="231"/>
                  </a:lnTo>
                  <a:lnTo>
                    <a:pt x="68" y="213"/>
                  </a:lnTo>
                  <a:lnTo>
                    <a:pt x="63" y="197"/>
                  </a:lnTo>
                  <a:lnTo>
                    <a:pt x="57" y="180"/>
                  </a:lnTo>
                  <a:lnTo>
                    <a:pt x="54" y="165"/>
                  </a:lnTo>
                  <a:lnTo>
                    <a:pt x="50" y="147"/>
                  </a:lnTo>
                  <a:lnTo>
                    <a:pt x="48" y="130"/>
                  </a:lnTo>
                  <a:lnTo>
                    <a:pt x="46" y="112"/>
                  </a:lnTo>
                  <a:lnTo>
                    <a:pt x="46" y="96"/>
                  </a:lnTo>
                  <a:lnTo>
                    <a:pt x="46" y="78"/>
                  </a:lnTo>
                  <a:lnTo>
                    <a:pt x="46" y="61"/>
                  </a:lnTo>
                  <a:lnTo>
                    <a:pt x="48" y="45"/>
                  </a:lnTo>
                  <a:lnTo>
                    <a:pt x="52" y="29"/>
                  </a:lnTo>
                  <a:lnTo>
                    <a:pt x="48" y="21"/>
                  </a:lnTo>
                  <a:lnTo>
                    <a:pt x="44" y="14"/>
                  </a:lnTo>
                  <a:lnTo>
                    <a:pt x="38" y="7"/>
                  </a:lnTo>
                  <a:lnTo>
                    <a:pt x="37" y="0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DBDBC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82"/>
            <p:cNvSpPr>
              <a:spLocks/>
            </p:cNvSpPr>
            <p:nvPr/>
          </p:nvSpPr>
          <p:spPr bwMode="auto">
            <a:xfrm>
              <a:off x="2884" y="2133"/>
              <a:ext cx="42" cy="94"/>
            </a:xfrm>
            <a:custGeom>
              <a:avLst/>
              <a:gdLst>
                <a:gd name="T0" fmla="*/ 89 w 126"/>
                <a:gd name="T1" fmla="*/ 0 h 282"/>
                <a:gd name="T2" fmla="*/ 78 w 126"/>
                <a:gd name="T3" fmla="*/ 4 h 282"/>
                <a:gd name="T4" fmla="*/ 69 w 126"/>
                <a:gd name="T5" fmla="*/ 11 h 282"/>
                <a:gd name="T6" fmla="*/ 60 w 126"/>
                <a:gd name="T7" fmla="*/ 19 h 282"/>
                <a:gd name="T8" fmla="*/ 51 w 126"/>
                <a:gd name="T9" fmla="*/ 29 h 282"/>
                <a:gd name="T10" fmla="*/ 43 w 126"/>
                <a:gd name="T11" fmla="*/ 40 h 282"/>
                <a:gd name="T12" fmla="*/ 34 w 126"/>
                <a:gd name="T13" fmla="*/ 53 h 282"/>
                <a:gd name="T14" fmla="*/ 28 w 126"/>
                <a:gd name="T15" fmla="*/ 68 h 282"/>
                <a:gd name="T16" fmla="*/ 22 w 126"/>
                <a:gd name="T17" fmla="*/ 82 h 282"/>
                <a:gd name="T18" fmla="*/ 17 w 126"/>
                <a:gd name="T19" fmla="*/ 97 h 282"/>
                <a:gd name="T20" fmla="*/ 11 w 126"/>
                <a:gd name="T21" fmla="*/ 112 h 282"/>
                <a:gd name="T22" fmla="*/ 6 w 126"/>
                <a:gd name="T23" fmla="*/ 129 h 282"/>
                <a:gd name="T24" fmla="*/ 4 w 126"/>
                <a:gd name="T25" fmla="*/ 145 h 282"/>
                <a:gd name="T26" fmla="*/ 0 w 126"/>
                <a:gd name="T27" fmla="*/ 161 h 282"/>
                <a:gd name="T28" fmla="*/ 0 w 126"/>
                <a:gd name="T29" fmla="*/ 178 h 282"/>
                <a:gd name="T30" fmla="*/ 0 w 126"/>
                <a:gd name="T31" fmla="*/ 192 h 282"/>
                <a:gd name="T32" fmla="*/ 2 w 126"/>
                <a:gd name="T33" fmla="*/ 208 h 282"/>
                <a:gd name="T34" fmla="*/ 2 w 126"/>
                <a:gd name="T35" fmla="*/ 215 h 282"/>
                <a:gd name="T36" fmla="*/ 4 w 126"/>
                <a:gd name="T37" fmla="*/ 222 h 282"/>
                <a:gd name="T38" fmla="*/ 6 w 126"/>
                <a:gd name="T39" fmla="*/ 232 h 282"/>
                <a:gd name="T40" fmla="*/ 10 w 126"/>
                <a:gd name="T41" fmla="*/ 239 h 282"/>
                <a:gd name="T42" fmla="*/ 11 w 126"/>
                <a:gd name="T43" fmla="*/ 244 h 282"/>
                <a:gd name="T44" fmla="*/ 14 w 126"/>
                <a:gd name="T45" fmla="*/ 252 h 282"/>
                <a:gd name="T46" fmla="*/ 19 w 126"/>
                <a:gd name="T47" fmla="*/ 257 h 282"/>
                <a:gd name="T48" fmla="*/ 24 w 126"/>
                <a:gd name="T49" fmla="*/ 262 h 282"/>
                <a:gd name="T50" fmla="*/ 29 w 126"/>
                <a:gd name="T51" fmla="*/ 267 h 282"/>
                <a:gd name="T52" fmla="*/ 34 w 126"/>
                <a:gd name="T53" fmla="*/ 270 h 282"/>
                <a:gd name="T54" fmla="*/ 40 w 126"/>
                <a:gd name="T55" fmla="*/ 273 h 282"/>
                <a:gd name="T56" fmla="*/ 48 w 126"/>
                <a:gd name="T57" fmla="*/ 277 h 282"/>
                <a:gd name="T58" fmla="*/ 54 w 126"/>
                <a:gd name="T59" fmla="*/ 279 h 282"/>
                <a:gd name="T60" fmla="*/ 62 w 126"/>
                <a:gd name="T61" fmla="*/ 281 h 282"/>
                <a:gd name="T62" fmla="*/ 71 w 126"/>
                <a:gd name="T63" fmla="*/ 281 h 282"/>
                <a:gd name="T64" fmla="*/ 80 w 126"/>
                <a:gd name="T65" fmla="*/ 282 h 282"/>
                <a:gd name="T66" fmla="*/ 86 w 126"/>
                <a:gd name="T67" fmla="*/ 267 h 282"/>
                <a:gd name="T68" fmla="*/ 92 w 126"/>
                <a:gd name="T69" fmla="*/ 250 h 282"/>
                <a:gd name="T70" fmla="*/ 98 w 126"/>
                <a:gd name="T71" fmla="*/ 232 h 282"/>
                <a:gd name="T72" fmla="*/ 106 w 126"/>
                <a:gd name="T73" fmla="*/ 212 h 282"/>
                <a:gd name="T74" fmla="*/ 111 w 126"/>
                <a:gd name="T75" fmla="*/ 192 h 282"/>
                <a:gd name="T76" fmla="*/ 117 w 126"/>
                <a:gd name="T77" fmla="*/ 174 h 282"/>
                <a:gd name="T78" fmla="*/ 120 w 126"/>
                <a:gd name="T79" fmla="*/ 154 h 282"/>
                <a:gd name="T80" fmla="*/ 123 w 126"/>
                <a:gd name="T81" fmla="*/ 135 h 282"/>
                <a:gd name="T82" fmla="*/ 126 w 126"/>
                <a:gd name="T83" fmla="*/ 114 h 282"/>
                <a:gd name="T84" fmla="*/ 126 w 126"/>
                <a:gd name="T85" fmla="*/ 97 h 282"/>
                <a:gd name="T86" fmla="*/ 126 w 126"/>
                <a:gd name="T87" fmla="*/ 77 h 282"/>
                <a:gd name="T88" fmla="*/ 121 w 126"/>
                <a:gd name="T89" fmla="*/ 60 h 282"/>
                <a:gd name="T90" fmla="*/ 117 w 126"/>
                <a:gd name="T91" fmla="*/ 42 h 282"/>
                <a:gd name="T92" fmla="*/ 111 w 126"/>
                <a:gd name="T93" fmla="*/ 25 h 282"/>
                <a:gd name="T94" fmla="*/ 100 w 126"/>
                <a:gd name="T95" fmla="*/ 11 h 282"/>
                <a:gd name="T96" fmla="*/ 89 w 126"/>
                <a:gd name="T97" fmla="*/ 0 h 282"/>
                <a:gd name="T98" fmla="*/ 89 w 126"/>
                <a:gd name="T99" fmla="*/ 0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26" h="282">
                  <a:moveTo>
                    <a:pt x="89" y="0"/>
                  </a:moveTo>
                  <a:lnTo>
                    <a:pt x="78" y="4"/>
                  </a:lnTo>
                  <a:lnTo>
                    <a:pt x="69" y="11"/>
                  </a:lnTo>
                  <a:lnTo>
                    <a:pt x="60" y="19"/>
                  </a:lnTo>
                  <a:lnTo>
                    <a:pt x="51" y="29"/>
                  </a:lnTo>
                  <a:lnTo>
                    <a:pt x="43" y="40"/>
                  </a:lnTo>
                  <a:lnTo>
                    <a:pt x="34" y="53"/>
                  </a:lnTo>
                  <a:lnTo>
                    <a:pt x="28" y="68"/>
                  </a:lnTo>
                  <a:lnTo>
                    <a:pt x="22" y="82"/>
                  </a:lnTo>
                  <a:lnTo>
                    <a:pt x="17" y="97"/>
                  </a:lnTo>
                  <a:lnTo>
                    <a:pt x="11" y="112"/>
                  </a:lnTo>
                  <a:lnTo>
                    <a:pt x="6" y="129"/>
                  </a:lnTo>
                  <a:lnTo>
                    <a:pt x="4" y="145"/>
                  </a:lnTo>
                  <a:lnTo>
                    <a:pt x="0" y="161"/>
                  </a:lnTo>
                  <a:lnTo>
                    <a:pt x="0" y="178"/>
                  </a:lnTo>
                  <a:lnTo>
                    <a:pt x="0" y="192"/>
                  </a:lnTo>
                  <a:lnTo>
                    <a:pt x="2" y="208"/>
                  </a:lnTo>
                  <a:lnTo>
                    <a:pt x="2" y="215"/>
                  </a:lnTo>
                  <a:lnTo>
                    <a:pt x="4" y="222"/>
                  </a:lnTo>
                  <a:lnTo>
                    <a:pt x="6" y="232"/>
                  </a:lnTo>
                  <a:lnTo>
                    <a:pt x="10" y="239"/>
                  </a:lnTo>
                  <a:lnTo>
                    <a:pt x="11" y="244"/>
                  </a:lnTo>
                  <a:lnTo>
                    <a:pt x="14" y="252"/>
                  </a:lnTo>
                  <a:lnTo>
                    <a:pt x="19" y="257"/>
                  </a:lnTo>
                  <a:lnTo>
                    <a:pt x="24" y="262"/>
                  </a:lnTo>
                  <a:lnTo>
                    <a:pt x="29" y="267"/>
                  </a:lnTo>
                  <a:lnTo>
                    <a:pt x="34" y="270"/>
                  </a:lnTo>
                  <a:lnTo>
                    <a:pt x="40" y="273"/>
                  </a:lnTo>
                  <a:lnTo>
                    <a:pt x="48" y="277"/>
                  </a:lnTo>
                  <a:lnTo>
                    <a:pt x="54" y="279"/>
                  </a:lnTo>
                  <a:lnTo>
                    <a:pt x="62" y="281"/>
                  </a:lnTo>
                  <a:lnTo>
                    <a:pt x="71" y="281"/>
                  </a:lnTo>
                  <a:lnTo>
                    <a:pt x="80" y="282"/>
                  </a:lnTo>
                  <a:lnTo>
                    <a:pt x="86" y="267"/>
                  </a:lnTo>
                  <a:lnTo>
                    <a:pt x="92" y="250"/>
                  </a:lnTo>
                  <a:lnTo>
                    <a:pt x="98" y="232"/>
                  </a:lnTo>
                  <a:lnTo>
                    <a:pt x="106" y="212"/>
                  </a:lnTo>
                  <a:lnTo>
                    <a:pt x="111" y="192"/>
                  </a:lnTo>
                  <a:lnTo>
                    <a:pt x="117" y="174"/>
                  </a:lnTo>
                  <a:lnTo>
                    <a:pt x="120" y="154"/>
                  </a:lnTo>
                  <a:lnTo>
                    <a:pt x="123" y="135"/>
                  </a:lnTo>
                  <a:lnTo>
                    <a:pt x="126" y="114"/>
                  </a:lnTo>
                  <a:lnTo>
                    <a:pt x="126" y="97"/>
                  </a:lnTo>
                  <a:lnTo>
                    <a:pt x="126" y="77"/>
                  </a:lnTo>
                  <a:lnTo>
                    <a:pt x="121" y="60"/>
                  </a:lnTo>
                  <a:lnTo>
                    <a:pt x="117" y="42"/>
                  </a:lnTo>
                  <a:lnTo>
                    <a:pt x="111" y="25"/>
                  </a:lnTo>
                  <a:lnTo>
                    <a:pt x="100" y="11"/>
                  </a:lnTo>
                  <a:lnTo>
                    <a:pt x="89" y="0"/>
                  </a:lnTo>
                  <a:lnTo>
                    <a:pt x="89" y="0"/>
                  </a:lnTo>
                  <a:close/>
                </a:path>
              </a:pathLst>
            </a:custGeom>
            <a:solidFill>
              <a:srgbClr val="C2C2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83"/>
            <p:cNvSpPr>
              <a:spLocks/>
            </p:cNvSpPr>
            <p:nvPr/>
          </p:nvSpPr>
          <p:spPr bwMode="auto">
            <a:xfrm>
              <a:off x="2918" y="2057"/>
              <a:ext cx="66" cy="103"/>
            </a:xfrm>
            <a:custGeom>
              <a:avLst/>
              <a:gdLst>
                <a:gd name="T0" fmla="*/ 198 w 199"/>
                <a:gd name="T1" fmla="*/ 0 h 310"/>
                <a:gd name="T2" fmla="*/ 175 w 199"/>
                <a:gd name="T3" fmla="*/ 2 h 310"/>
                <a:gd name="T4" fmla="*/ 155 w 199"/>
                <a:gd name="T5" fmla="*/ 8 h 310"/>
                <a:gd name="T6" fmla="*/ 135 w 199"/>
                <a:gd name="T7" fmla="*/ 13 h 310"/>
                <a:gd name="T8" fmla="*/ 117 w 199"/>
                <a:gd name="T9" fmla="*/ 23 h 310"/>
                <a:gd name="T10" fmla="*/ 97 w 199"/>
                <a:gd name="T11" fmla="*/ 33 h 310"/>
                <a:gd name="T12" fmla="*/ 82 w 199"/>
                <a:gd name="T13" fmla="*/ 46 h 310"/>
                <a:gd name="T14" fmla="*/ 63 w 199"/>
                <a:gd name="T15" fmla="*/ 60 h 310"/>
                <a:gd name="T16" fmla="*/ 51 w 199"/>
                <a:gd name="T17" fmla="*/ 77 h 310"/>
                <a:gd name="T18" fmla="*/ 39 w 199"/>
                <a:gd name="T19" fmla="*/ 91 h 310"/>
                <a:gd name="T20" fmla="*/ 28 w 199"/>
                <a:gd name="T21" fmla="*/ 109 h 310"/>
                <a:gd name="T22" fmla="*/ 17 w 199"/>
                <a:gd name="T23" fmla="*/ 129 h 310"/>
                <a:gd name="T24" fmla="*/ 11 w 199"/>
                <a:gd name="T25" fmla="*/ 149 h 310"/>
                <a:gd name="T26" fmla="*/ 5 w 199"/>
                <a:gd name="T27" fmla="*/ 169 h 310"/>
                <a:gd name="T28" fmla="*/ 2 w 199"/>
                <a:gd name="T29" fmla="*/ 190 h 310"/>
                <a:gd name="T30" fmla="*/ 0 w 199"/>
                <a:gd name="T31" fmla="*/ 213 h 310"/>
                <a:gd name="T32" fmla="*/ 5 w 199"/>
                <a:gd name="T33" fmla="*/ 236 h 310"/>
                <a:gd name="T34" fmla="*/ 10 w 199"/>
                <a:gd name="T35" fmla="*/ 245 h 310"/>
                <a:gd name="T36" fmla="*/ 16 w 199"/>
                <a:gd name="T37" fmla="*/ 253 h 310"/>
                <a:gd name="T38" fmla="*/ 20 w 199"/>
                <a:gd name="T39" fmla="*/ 262 h 310"/>
                <a:gd name="T40" fmla="*/ 28 w 199"/>
                <a:gd name="T41" fmla="*/ 271 h 310"/>
                <a:gd name="T42" fmla="*/ 33 w 199"/>
                <a:gd name="T43" fmla="*/ 281 h 310"/>
                <a:gd name="T44" fmla="*/ 39 w 199"/>
                <a:gd name="T45" fmla="*/ 290 h 310"/>
                <a:gd name="T46" fmla="*/ 45 w 199"/>
                <a:gd name="T47" fmla="*/ 299 h 310"/>
                <a:gd name="T48" fmla="*/ 51 w 199"/>
                <a:gd name="T49" fmla="*/ 310 h 310"/>
                <a:gd name="T50" fmla="*/ 73 w 199"/>
                <a:gd name="T51" fmla="*/ 305 h 310"/>
                <a:gd name="T52" fmla="*/ 92 w 199"/>
                <a:gd name="T53" fmla="*/ 297 h 310"/>
                <a:gd name="T54" fmla="*/ 103 w 199"/>
                <a:gd name="T55" fmla="*/ 286 h 310"/>
                <a:gd name="T56" fmla="*/ 112 w 199"/>
                <a:gd name="T57" fmla="*/ 273 h 310"/>
                <a:gd name="T58" fmla="*/ 117 w 199"/>
                <a:gd name="T59" fmla="*/ 259 h 310"/>
                <a:gd name="T60" fmla="*/ 117 w 199"/>
                <a:gd name="T61" fmla="*/ 242 h 310"/>
                <a:gd name="T62" fmla="*/ 117 w 199"/>
                <a:gd name="T63" fmla="*/ 227 h 310"/>
                <a:gd name="T64" fmla="*/ 117 w 199"/>
                <a:gd name="T65" fmla="*/ 210 h 310"/>
                <a:gd name="T66" fmla="*/ 115 w 199"/>
                <a:gd name="T67" fmla="*/ 192 h 310"/>
                <a:gd name="T68" fmla="*/ 115 w 199"/>
                <a:gd name="T69" fmla="*/ 176 h 310"/>
                <a:gd name="T70" fmla="*/ 117 w 199"/>
                <a:gd name="T71" fmla="*/ 160 h 310"/>
                <a:gd name="T72" fmla="*/ 122 w 199"/>
                <a:gd name="T73" fmla="*/ 146 h 310"/>
                <a:gd name="T74" fmla="*/ 131 w 199"/>
                <a:gd name="T75" fmla="*/ 130 h 310"/>
                <a:gd name="T76" fmla="*/ 143 w 199"/>
                <a:gd name="T77" fmla="*/ 120 h 310"/>
                <a:gd name="T78" fmla="*/ 163 w 199"/>
                <a:gd name="T79" fmla="*/ 111 h 310"/>
                <a:gd name="T80" fmla="*/ 189 w 199"/>
                <a:gd name="T81" fmla="*/ 107 h 310"/>
                <a:gd name="T82" fmla="*/ 190 w 199"/>
                <a:gd name="T83" fmla="*/ 100 h 310"/>
                <a:gd name="T84" fmla="*/ 190 w 199"/>
                <a:gd name="T85" fmla="*/ 94 h 310"/>
                <a:gd name="T86" fmla="*/ 192 w 199"/>
                <a:gd name="T87" fmla="*/ 87 h 310"/>
                <a:gd name="T88" fmla="*/ 195 w 199"/>
                <a:gd name="T89" fmla="*/ 80 h 310"/>
                <a:gd name="T90" fmla="*/ 195 w 199"/>
                <a:gd name="T91" fmla="*/ 72 h 310"/>
                <a:gd name="T92" fmla="*/ 196 w 199"/>
                <a:gd name="T93" fmla="*/ 63 h 310"/>
                <a:gd name="T94" fmla="*/ 196 w 199"/>
                <a:gd name="T95" fmla="*/ 57 h 310"/>
                <a:gd name="T96" fmla="*/ 198 w 199"/>
                <a:gd name="T97" fmla="*/ 48 h 310"/>
                <a:gd name="T98" fmla="*/ 198 w 199"/>
                <a:gd name="T99" fmla="*/ 39 h 310"/>
                <a:gd name="T100" fmla="*/ 199 w 199"/>
                <a:gd name="T101" fmla="*/ 31 h 310"/>
                <a:gd name="T102" fmla="*/ 199 w 199"/>
                <a:gd name="T103" fmla="*/ 22 h 310"/>
                <a:gd name="T104" fmla="*/ 199 w 199"/>
                <a:gd name="T105" fmla="*/ 17 h 310"/>
                <a:gd name="T106" fmla="*/ 199 w 199"/>
                <a:gd name="T107" fmla="*/ 9 h 310"/>
                <a:gd name="T108" fmla="*/ 199 w 199"/>
                <a:gd name="T109" fmla="*/ 6 h 310"/>
                <a:gd name="T110" fmla="*/ 198 w 199"/>
                <a:gd name="T111" fmla="*/ 2 h 310"/>
                <a:gd name="T112" fmla="*/ 198 w 199"/>
                <a:gd name="T113" fmla="*/ 0 h 310"/>
                <a:gd name="T114" fmla="*/ 198 w 199"/>
                <a:gd name="T115" fmla="*/ 0 h 3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9" h="310">
                  <a:moveTo>
                    <a:pt x="198" y="0"/>
                  </a:moveTo>
                  <a:lnTo>
                    <a:pt x="175" y="2"/>
                  </a:lnTo>
                  <a:lnTo>
                    <a:pt x="155" y="8"/>
                  </a:lnTo>
                  <a:lnTo>
                    <a:pt x="135" y="13"/>
                  </a:lnTo>
                  <a:lnTo>
                    <a:pt x="117" y="23"/>
                  </a:lnTo>
                  <a:lnTo>
                    <a:pt x="97" y="33"/>
                  </a:lnTo>
                  <a:lnTo>
                    <a:pt x="82" y="46"/>
                  </a:lnTo>
                  <a:lnTo>
                    <a:pt x="63" y="60"/>
                  </a:lnTo>
                  <a:lnTo>
                    <a:pt x="51" y="77"/>
                  </a:lnTo>
                  <a:lnTo>
                    <a:pt x="39" y="91"/>
                  </a:lnTo>
                  <a:lnTo>
                    <a:pt x="28" y="109"/>
                  </a:lnTo>
                  <a:lnTo>
                    <a:pt x="17" y="129"/>
                  </a:lnTo>
                  <a:lnTo>
                    <a:pt x="11" y="149"/>
                  </a:lnTo>
                  <a:lnTo>
                    <a:pt x="5" y="169"/>
                  </a:lnTo>
                  <a:lnTo>
                    <a:pt x="2" y="190"/>
                  </a:lnTo>
                  <a:lnTo>
                    <a:pt x="0" y="213"/>
                  </a:lnTo>
                  <a:lnTo>
                    <a:pt x="5" y="236"/>
                  </a:lnTo>
                  <a:lnTo>
                    <a:pt x="10" y="245"/>
                  </a:lnTo>
                  <a:lnTo>
                    <a:pt x="16" y="253"/>
                  </a:lnTo>
                  <a:lnTo>
                    <a:pt x="20" y="262"/>
                  </a:lnTo>
                  <a:lnTo>
                    <a:pt x="28" y="271"/>
                  </a:lnTo>
                  <a:lnTo>
                    <a:pt x="33" y="281"/>
                  </a:lnTo>
                  <a:lnTo>
                    <a:pt x="39" y="290"/>
                  </a:lnTo>
                  <a:lnTo>
                    <a:pt x="45" y="299"/>
                  </a:lnTo>
                  <a:lnTo>
                    <a:pt x="51" y="310"/>
                  </a:lnTo>
                  <a:lnTo>
                    <a:pt x="73" y="305"/>
                  </a:lnTo>
                  <a:lnTo>
                    <a:pt x="92" y="297"/>
                  </a:lnTo>
                  <a:lnTo>
                    <a:pt x="103" y="286"/>
                  </a:lnTo>
                  <a:lnTo>
                    <a:pt x="112" y="273"/>
                  </a:lnTo>
                  <a:lnTo>
                    <a:pt x="117" y="259"/>
                  </a:lnTo>
                  <a:lnTo>
                    <a:pt x="117" y="242"/>
                  </a:lnTo>
                  <a:lnTo>
                    <a:pt x="117" y="227"/>
                  </a:lnTo>
                  <a:lnTo>
                    <a:pt x="117" y="210"/>
                  </a:lnTo>
                  <a:lnTo>
                    <a:pt x="115" y="192"/>
                  </a:lnTo>
                  <a:lnTo>
                    <a:pt x="115" y="176"/>
                  </a:lnTo>
                  <a:lnTo>
                    <a:pt x="117" y="160"/>
                  </a:lnTo>
                  <a:lnTo>
                    <a:pt x="122" y="146"/>
                  </a:lnTo>
                  <a:lnTo>
                    <a:pt x="131" y="130"/>
                  </a:lnTo>
                  <a:lnTo>
                    <a:pt x="143" y="120"/>
                  </a:lnTo>
                  <a:lnTo>
                    <a:pt x="163" y="111"/>
                  </a:lnTo>
                  <a:lnTo>
                    <a:pt x="189" y="107"/>
                  </a:lnTo>
                  <a:lnTo>
                    <a:pt x="190" y="100"/>
                  </a:lnTo>
                  <a:lnTo>
                    <a:pt x="190" y="94"/>
                  </a:lnTo>
                  <a:lnTo>
                    <a:pt x="192" y="87"/>
                  </a:lnTo>
                  <a:lnTo>
                    <a:pt x="195" y="80"/>
                  </a:lnTo>
                  <a:lnTo>
                    <a:pt x="195" y="72"/>
                  </a:lnTo>
                  <a:lnTo>
                    <a:pt x="196" y="63"/>
                  </a:lnTo>
                  <a:lnTo>
                    <a:pt x="196" y="57"/>
                  </a:lnTo>
                  <a:lnTo>
                    <a:pt x="198" y="48"/>
                  </a:lnTo>
                  <a:lnTo>
                    <a:pt x="198" y="39"/>
                  </a:lnTo>
                  <a:lnTo>
                    <a:pt x="199" y="31"/>
                  </a:lnTo>
                  <a:lnTo>
                    <a:pt x="199" y="22"/>
                  </a:lnTo>
                  <a:lnTo>
                    <a:pt x="199" y="17"/>
                  </a:lnTo>
                  <a:lnTo>
                    <a:pt x="199" y="9"/>
                  </a:lnTo>
                  <a:lnTo>
                    <a:pt x="199" y="6"/>
                  </a:lnTo>
                  <a:lnTo>
                    <a:pt x="198" y="2"/>
                  </a:lnTo>
                  <a:lnTo>
                    <a:pt x="198" y="0"/>
                  </a:lnTo>
                  <a:lnTo>
                    <a:pt x="198" y="0"/>
                  </a:lnTo>
                  <a:close/>
                </a:path>
              </a:pathLst>
            </a:custGeom>
            <a:solidFill>
              <a:srgbClr val="E69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" name="Freeform 84"/>
            <p:cNvSpPr>
              <a:spLocks/>
            </p:cNvSpPr>
            <p:nvPr/>
          </p:nvSpPr>
          <p:spPr bwMode="auto">
            <a:xfrm>
              <a:off x="2954" y="2116"/>
              <a:ext cx="75" cy="28"/>
            </a:xfrm>
            <a:custGeom>
              <a:avLst/>
              <a:gdLst>
                <a:gd name="T0" fmla="*/ 57 w 224"/>
                <a:gd name="T1" fmla="*/ 0 h 82"/>
                <a:gd name="T2" fmla="*/ 51 w 224"/>
                <a:gd name="T3" fmla="*/ 0 h 82"/>
                <a:gd name="T4" fmla="*/ 46 w 224"/>
                <a:gd name="T5" fmla="*/ 2 h 82"/>
                <a:gd name="T6" fmla="*/ 37 w 224"/>
                <a:gd name="T7" fmla="*/ 6 h 82"/>
                <a:gd name="T8" fmla="*/ 29 w 224"/>
                <a:gd name="T9" fmla="*/ 10 h 82"/>
                <a:gd name="T10" fmla="*/ 20 w 224"/>
                <a:gd name="T11" fmla="*/ 14 h 82"/>
                <a:gd name="T12" fmla="*/ 11 w 224"/>
                <a:gd name="T13" fmla="*/ 20 h 82"/>
                <a:gd name="T14" fmla="*/ 3 w 224"/>
                <a:gd name="T15" fmla="*/ 24 h 82"/>
                <a:gd name="T16" fmla="*/ 0 w 224"/>
                <a:gd name="T17" fmla="*/ 29 h 82"/>
                <a:gd name="T18" fmla="*/ 2 w 224"/>
                <a:gd name="T19" fmla="*/ 39 h 82"/>
                <a:gd name="T20" fmla="*/ 8 w 224"/>
                <a:gd name="T21" fmla="*/ 48 h 82"/>
                <a:gd name="T22" fmla="*/ 11 w 224"/>
                <a:gd name="T23" fmla="*/ 57 h 82"/>
                <a:gd name="T24" fmla="*/ 14 w 224"/>
                <a:gd name="T25" fmla="*/ 66 h 82"/>
                <a:gd name="T26" fmla="*/ 28 w 224"/>
                <a:gd name="T27" fmla="*/ 71 h 82"/>
                <a:gd name="T28" fmla="*/ 40 w 224"/>
                <a:gd name="T29" fmla="*/ 77 h 82"/>
                <a:gd name="T30" fmla="*/ 52 w 224"/>
                <a:gd name="T31" fmla="*/ 78 h 82"/>
                <a:gd name="T32" fmla="*/ 66 w 224"/>
                <a:gd name="T33" fmla="*/ 82 h 82"/>
                <a:gd name="T34" fmla="*/ 80 w 224"/>
                <a:gd name="T35" fmla="*/ 82 h 82"/>
                <a:gd name="T36" fmla="*/ 92 w 224"/>
                <a:gd name="T37" fmla="*/ 82 h 82"/>
                <a:gd name="T38" fmla="*/ 107 w 224"/>
                <a:gd name="T39" fmla="*/ 80 h 82"/>
                <a:gd name="T40" fmla="*/ 120 w 224"/>
                <a:gd name="T41" fmla="*/ 78 h 82"/>
                <a:gd name="T42" fmla="*/ 132 w 224"/>
                <a:gd name="T43" fmla="*/ 74 h 82"/>
                <a:gd name="T44" fmla="*/ 144 w 224"/>
                <a:gd name="T45" fmla="*/ 73 h 82"/>
                <a:gd name="T46" fmla="*/ 158 w 224"/>
                <a:gd name="T47" fmla="*/ 69 h 82"/>
                <a:gd name="T48" fmla="*/ 172 w 224"/>
                <a:gd name="T49" fmla="*/ 68 h 82"/>
                <a:gd name="T50" fmla="*/ 184 w 224"/>
                <a:gd name="T51" fmla="*/ 63 h 82"/>
                <a:gd name="T52" fmla="*/ 199 w 224"/>
                <a:gd name="T53" fmla="*/ 62 h 82"/>
                <a:gd name="T54" fmla="*/ 211 w 224"/>
                <a:gd name="T55" fmla="*/ 60 h 82"/>
                <a:gd name="T56" fmla="*/ 224 w 224"/>
                <a:gd name="T57" fmla="*/ 60 h 82"/>
                <a:gd name="T58" fmla="*/ 224 w 224"/>
                <a:gd name="T59" fmla="*/ 51 h 82"/>
                <a:gd name="T60" fmla="*/ 224 w 224"/>
                <a:gd name="T61" fmla="*/ 42 h 82"/>
                <a:gd name="T62" fmla="*/ 224 w 224"/>
                <a:gd name="T63" fmla="*/ 33 h 82"/>
                <a:gd name="T64" fmla="*/ 224 w 224"/>
                <a:gd name="T65" fmla="*/ 26 h 82"/>
                <a:gd name="T66" fmla="*/ 213 w 224"/>
                <a:gd name="T67" fmla="*/ 22 h 82"/>
                <a:gd name="T68" fmla="*/ 202 w 224"/>
                <a:gd name="T69" fmla="*/ 20 h 82"/>
                <a:gd name="T70" fmla="*/ 192 w 224"/>
                <a:gd name="T71" fmla="*/ 17 h 82"/>
                <a:gd name="T72" fmla="*/ 182 w 224"/>
                <a:gd name="T73" fmla="*/ 17 h 82"/>
                <a:gd name="T74" fmla="*/ 170 w 224"/>
                <a:gd name="T75" fmla="*/ 14 h 82"/>
                <a:gd name="T76" fmla="*/ 159 w 224"/>
                <a:gd name="T77" fmla="*/ 14 h 82"/>
                <a:gd name="T78" fmla="*/ 149 w 224"/>
                <a:gd name="T79" fmla="*/ 14 h 82"/>
                <a:gd name="T80" fmla="*/ 138 w 224"/>
                <a:gd name="T81" fmla="*/ 17 h 82"/>
                <a:gd name="T82" fmla="*/ 127 w 224"/>
                <a:gd name="T83" fmla="*/ 14 h 82"/>
                <a:gd name="T84" fmla="*/ 116 w 224"/>
                <a:gd name="T85" fmla="*/ 14 h 82"/>
                <a:gd name="T86" fmla="*/ 104 w 224"/>
                <a:gd name="T87" fmla="*/ 14 h 82"/>
                <a:gd name="T88" fmla="*/ 94 w 224"/>
                <a:gd name="T89" fmla="*/ 13 h 82"/>
                <a:gd name="T90" fmla="*/ 83 w 224"/>
                <a:gd name="T91" fmla="*/ 11 h 82"/>
                <a:gd name="T92" fmla="*/ 74 w 224"/>
                <a:gd name="T93" fmla="*/ 10 h 82"/>
                <a:gd name="T94" fmla="*/ 63 w 224"/>
                <a:gd name="T95" fmla="*/ 4 h 82"/>
                <a:gd name="T96" fmla="*/ 57 w 224"/>
                <a:gd name="T97" fmla="*/ 0 h 82"/>
                <a:gd name="T98" fmla="*/ 57 w 224"/>
                <a:gd name="T99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24" h="82">
                  <a:moveTo>
                    <a:pt x="57" y="0"/>
                  </a:moveTo>
                  <a:lnTo>
                    <a:pt x="51" y="0"/>
                  </a:lnTo>
                  <a:lnTo>
                    <a:pt x="46" y="2"/>
                  </a:lnTo>
                  <a:lnTo>
                    <a:pt x="37" y="6"/>
                  </a:lnTo>
                  <a:lnTo>
                    <a:pt x="29" y="10"/>
                  </a:lnTo>
                  <a:lnTo>
                    <a:pt x="20" y="14"/>
                  </a:lnTo>
                  <a:lnTo>
                    <a:pt x="11" y="20"/>
                  </a:lnTo>
                  <a:lnTo>
                    <a:pt x="3" y="24"/>
                  </a:lnTo>
                  <a:lnTo>
                    <a:pt x="0" y="29"/>
                  </a:lnTo>
                  <a:lnTo>
                    <a:pt x="2" y="39"/>
                  </a:lnTo>
                  <a:lnTo>
                    <a:pt x="8" y="48"/>
                  </a:lnTo>
                  <a:lnTo>
                    <a:pt x="11" y="57"/>
                  </a:lnTo>
                  <a:lnTo>
                    <a:pt x="14" y="66"/>
                  </a:lnTo>
                  <a:lnTo>
                    <a:pt x="28" y="71"/>
                  </a:lnTo>
                  <a:lnTo>
                    <a:pt x="40" y="77"/>
                  </a:lnTo>
                  <a:lnTo>
                    <a:pt x="52" y="78"/>
                  </a:lnTo>
                  <a:lnTo>
                    <a:pt x="66" y="82"/>
                  </a:lnTo>
                  <a:lnTo>
                    <a:pt x="80" y="82"/>
                  </a:lnTo>
                  <a:lnTo>
                    <a:pt x="92" y="82"/>
                  </a:lnTo>
                  <a:lnTo>
                    <a:pt x="107" y="80"/>
                  </a:lnTo>
                  <a:lnTo>
                    <a:pt x="120" y="78"/>
                  </a:lnTo>
                  <a:lnTo>
                    <a:pt x="132" y="74"/>
                  </a:lnTo>
                  <a:lnTo>
                    <a:pt x="144" y="73"/>
                  </a:lnTo>
                  <a:lnTo>
                    <a:pt x="158" y="69"/>
                  </a:lnTo>
                  <a:lnTo>
                    <a:pt x="172" y="68"/>
                  </a:lnTo>
                  <a:lnTo>
                    <a:pt x="184" y="63"/>
                  </a:lnTo>
                  <a:lnTo>
                    <a:pt x="199" y="62"/>
                  </a:lnTo>
                  <a:lnTo>
                    <a:pt x="211" y="60"/>
                  </a:lnTo>
                  <a:lnTo>
                    <a:pt x="224" y="60"/>
                  </a:lnTo>
                  <a:lnTo>
                    <a:pt x="224" y="51"/>
                  </a:lnTo>
                  <a:lnTo>
                    <a:pt x="224" y="42"/>
                  </a:lnTo>
                  <a:lnTo>
                    <a:pt x="224" y="33"/>
                  </a:lnTo>
                  <a:lnTo>
                    <a:pt x="224" y="26"/>
                  </a:lnTo>
                  <a:lnTo>
                    <a:pt x="213" y="22"/>
                  </a:lnTo>
                  <a:lnTo>
                    <a:pt x="202" y="20"/>
                  </a:lnTo>
                  <a:lnTo>
                    <a:pt x="192" y="17"/>
                  </a:lnTo>
                  <a:lnTo>
                    <a:pt x="182" y="17"/>
                  </a:lnTo>
                  <a:lnTo>
                    <a:pt x="170" y="14"/>
                  </a:lnTo>
                  <a:lnTo>
                    <a:pt x="159" y="14"/>
                  </a:lnTo>
                  <a:lnTo>
                    <a:pt x="149" y="14"/>
                  </a:lnTo>
                  <a:lnTo>
                    <a:pt x="138" y="17"/>
                  </a:lnTo>
                  <a:lnTo>
                    <a:pt x="127" y="14"/>
                  </a:lnTo>
                  <a:lnTo>
                    <a:pt x="116" y="14"/>
                  </a:lnTo>
                  <a:lnTo>
                    <a:pt x="104" y="14"/>
                  </a:lnTo>
                  <a:lnTo>
                    <a:pt x="94" y="13"/>
                  </a:lnTo>
                  <a:lnTo>
                    <a:pt x="83" y="11"/>
                  </a:lnTo>
                  <a:lnTo>
                    <a:pt x="74" y="10"/>
                  </a:lnTo>
                  <a:lnTo>
                    <a:pt x="63" y="4"/>
                  </a:lnTo>
                  <a:lnTo>
                    <a:pt x="57" y="0"/>
                  </a:lnTo>
                  <a:lnTo>
                    <a:pt x="57" y="0"/>
                  </a:lnTo>
                  <a:close/>
                </a:path>
              </a:pathLst>
            </a:custGeom>
            <a:solidFill>
              <a:srgbClr val="FFFF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" name="Freeform 85"/>
            <p:cNvSpPr>
              <a:spLocks/>
            </p:cNvSpPr>
            <p:nvPr/>
          </p:nvSpPr>
          <p:spPr bwMode="auto">
            <a:xfrm>
              <a:off x="2959" y="2037"/>
              <a:ext cx="148" cy="95"/>
            </a:xfrm>
            <a:custGeom>
              <a:avLst/>
              <a:gdLst>
                <a:gd name="T0" fmla="*/ 420 w 444"/>
                <a:gd name="T1" fmla="*/ 0 h 283"/>
                <a:gd name="T2" fmla="*/ 404 w 444"/>
                <a:gd name="T3" fmla="*/ 19 h 283"/>
                <a:gd name="T4" fmla="*/ 387 w 444"/>
                <a:gd name="T5" fmla="*/ 37 h 283"/>
                <a:gd name="T6" fmla="*/ 369 w 444"/>
                <a:gd name="T7" fmla="*/ 55 h 283"/>
                <a:gd name="T8" fmla="*/ 353 w 444"/>
                <a:gd name="T9" fmla="*/ 72 h 283"/>
                <a:gd name="T10" fmla="*/ 331 w 444"/>
                <a:gd name="T11" fmla="*/ 89 h 283"/>
                <a:gd name="T12" fmla="*/ 314 w 444"/>
                <a:gd name="T13" fmla="*/ 106 h 283"/>
                <a:gd name="T14" fmla="*/ 291 w 444"/>
                <a:gd name="T15" fmla="*/ 121 h 283"/>
                <a:gd name="T16" fmla="*/ 272 w 444"/>
                <a:gd name="T17" fmla="*/ 136 h 283"/>
                <a:gd name="T18" fmla="*/ 248 w 444"/>
                <a:gd name="T19" fmla="*/ 147 h 283"/>
                <a:gd name="T20" fmla="*/ 225 w 444"/>
                <a:gd name="T21" fmla="*/ 158 h 283"/>
                <a:gd name="T22" fmla="*/ 202 w 444"/>
                <a:gd name="T23" fmla="*/ 167 h 283"/>
                <a:gd name="T24" fmla="*/ 178 w 444"/>
                <a:gd name="T25" fmla="*/ 178 h 283"/>
                <a:gd name="T26" fmla="*/ 153 w 444"/>
                <a:gd name="T27" fmla="*/ 184 h 283"/>
                <a:gd name="T28" fmla="*/ 125 w 444"/>
                <a:gd name="T29" fmla="*/ 188 h 283"/>
                <a:gd name="T30" fmla="*/ 100 w 444"/>
                <a:gd name="T31" fmla="*/ 192 h 283"/>
                <a:gd name="T32" fmla="*/ 75 w 444"/>
                <a:gd name="T33" fmla="*/ 194 h 283"/>
                <a:gd name="T34" fmla="*/ 64 w 444"/>
                <a:gd name="T35" fmla="*/ 199 h 283"/>
                <a:gd name="T36" fmla="*/ 57 w 444"/>
                <a:gd name="T37" fmla="*/ 205 h 283"/>
                <a:gd name="T38" fmla="*/ 46 w 444"/>
                <a:gd name="T39" fmla="*/ 210 h 283"/>
                <a:gd name="T40" fmla="*/ 37 w 444"/>
                <a:gd name="T41" fmla="*/ 218 h 283"/>
                <a:gd name="T42" fmla="*/ 28 w 444"/>
                <a:gd name="T43" fmla="*/ 222 h 283"/>
                <a:gd name="T44" fmla="*/ 18 w 444"/>
                <a:gd name="T45" fmla="*/ 228 h 283"/>
                <a:gd name="T46" fmla="*/ 9 w 444"/>
                <a:gd name="T47" fmla="*/ 234 h 283"/>
                <a:gd name="T48" fmla="*/ 0 w 444"/>
                <a:gd name="T49" fmla="*/ 241 h 283"/>
                <a:gd name="T50" fmla="*/ 4 w 444"/>
                <a:gd name="T51" fmla="*/ 243 h 283"/>
                <a:gd name="T52" fmla="*/ 9 w 444"/>
                <a:gd name="T53" fmla="*/ 247 h 283"/>
                <a:gd name="T54" fmla="*/ 15 w 444"/>
                <a:gd name="T55" fmla="*/ 248 h 283"/>
                <a:gd name="T56" fmla="*/ 20 w 444"/>
                <a:gd name="T57" fmla="*/ 250 h 283"/>
                <a:gd name="T58" fmla="*/ 26 w 444"/>
                <a:gd name="T59" fmla="*/ 251 h 283"/>
                <a:gd name="T60" fmla="*/ 32 w 444"/>
                <a:gd name="T61" fmla="*/ 256 h 283"/>
                <a:gd name="T62" fmla="*/ 37 w 444"/>
                <a:gd name="T63" fmla="*/ 259 h 283"/>
                <a:gd name="T64" fmla="*/ 43 w 444"/>
                <a:gd name="T65" fmla="*/ 261 h 283"/>
                <a:gd name="T66" fmla="*/ 46 w 444"/>
                <a:gd name="T67" fmla="*/ 263 h 283"/>
                <a:gd name="T68" fmla="*/ 52 w 444"/>
                <a:gd name="T69" fmla="*/ 266 h 283"/>
                <a:gd name="T70" fmla="*/ 57 w 444"/>
                <a:gd name="T71" fmla="*/ 268 h 283"/>
                <a:gd name="T72" fmla="*/ 62 w 444"/>
                <a:gd name="T73" fmla="*/ 270 h 283"/>
                <a:gd name="T74" fmla="*/ 69 w 444"/>
                <a:gd name="T75" fmla="*/ 276 h 283"/>
                <a:gd name="T76" fmla="*/ 78 w 444"/>
                <a:gd name="T77" fmla="*/ 283 h 283"/>
                <a:gd name="T78" fmla="*/ 106 w 444"/>
                <a:gd name="T79" fmla="*/ 279 h 283"/>
                <a:gd name="T80" fmla="*/ 138 w 444"/>
                <a:gd name="T81" fmla="*/ 276 h 283"/>
                <a:gd name="T82" fmla="*/ 173 w 444"/>
                <a:gd name="T83" fmla="*/ 268 h 283"/>
                <a:gd name="T84" fmla="*/ 207 w 444"/>
                <a:gd name="T85" fmla="*/ 263 h 283"/>
                <a:gd name="T86" fmla="*/ 243 w 444"/>
                <a:gd name="T87" fmla="*/ 251 h 283"/>
                <a:gd name="T88" fmla="*/ 279 w 444"/>
                <a:gd name="T89" fmla="*/ 241 h 283"/>
                <a:gd name="T90" fmla="*/ 311 w 444"/>
                <a:gd name="T91" fmla="*/ 228 h 283"/>
                <a:gd name="T92" fmla="*/ 344 w 444"/>
                <a:gd name="T93" fmla="*/ 214 h 283"/>
                <a:gd name="T94" fmla="*/ 373 w 444"/>
                <a:gd name="T95" fmla="*/ 194 h 283"/>
                <a:gd name="T96" fmla="*/ 398 w 444"/>
                <a:gd name="T97" fmla="*/ 174 h 283"/>
                <a:gd name="T98" fmla="*/ 418 w 444"/>
                <a:gd name="T99" fmla="*/ 150 h 283"/>
                <a:gd name="T100" fmla="*/ 435 w 444"/>
                <a:gd name="T101" fmla="*/ 127 h 283"/>
                <a:gd name="T102" fmla="*/ 441 w 444"/>
                <a:gd name="T103" fmla="*/ 98 h 283"/>
                <a:gd name="T104" fmla="*/ 444 w 444"/>
                <a:gd name="T105" fmla="*/ 67 h 283"/>
                <a:gd name="T106" fmla="*/ 436 w 444"/>
                <a:gd name="T107" fmla="*/ 35 h 283"/>
                <a:gd name="T108" fmla="*/ 420 w 444"/>
                <a:gd name="T109" fmla="*/ 0 h 283"/>
                <a:gd name="T110" fmla="*/ 420 w 444"/>
                <a:gd name="T111" fmla="*/ 0 h 2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44" h="283">
                  <a:moveTo>
                    <a:pt x="420" y="0"/>
                  </a:moveTo>
                  <a:lnTo>
                    <a:pt x="404" y="19"/>
                  </a:lnTo>
                  <a:lnTo>
                    <a:pt x="387" y="37"/>
                  </a:lnTo>
                  <a:lnTo>
                    <a:pt x="369" y="55"/>
                  </a:lnTo>
                  <a:lnTo>
                    <a:pt x="353" y="72"/>
                  </a:lnTo>
                  <a:lnTo>
                    <a:pt x="331" y="89"/>
                  </a:lnTo>
                  <a:lnTo>
                    <a:pt x="314" y="106"/>
                  </a:lnTo>
                  <a:lnTo>
                    <a:pt x="291" y="121"/>
                  </a:lnTo>
                  <a:lnTo>
                    <a:pt x="272" y="136"/>
                  </a:lnTo>
                  <a:lnTo>
                    <a:pt x="248" y="147"/>
                  </a:lnTo>
                  <a:lnTo>
                    <a:pt x="225" y="158"/>
                  </a:lnTo>
                  <a:lnTo>
                    <a:pt x="202" y="167"/>
                  </a:lnTo>
                  <a:lnTo>
                    <a:pt x="178" y="178"/>
                  </a:lnTo>
                  <a:lnTo>
                    <a:pt x="153" y="184"/>
                  </a:lnTo>
                  <a:lnTo>
                    <a:pt x="125" y="188"/>
                  </a:lnTo>
                  <a:lnTo>
                    <a:pt x="100" y="192"/>
                  </a:lnTo>
                  <a:lnTo>
                    <a:pt x="75" y="194"/>
                  </a:lnTo>
                  <a:lnTo>
                    <a:pt x="64" y="199"/>
                  </a:lnTo>
                  <a:lnTo>
                    <a:pt x="57" y="205"/>
                  </a:lnTo>
                  <a:lnTo>
                    <a:pt x="46" y="210"/>
                  </a:lnTo>
                  <a:lnTo>
                    <a:pt x="37" y="218"/>
                  </a:lnTo>
                  <a:lnTo>
                    <a:pt x="28" y="222"/>
                  </a:lnTo>
                  <a:lnTo>
                    <a:pt x="18" y="228"/>
                  </a:lnTo>
                  <a:lnTo>
                    <a:pt x="9" y="234"/>
                  </a:lnTo>
                  <a:lnTo>
                    <a:pt x="0" y="241"/>
                  </a:lnTo>
                  <a:lnTo>
                    <a:pt x="4" y="243"/>
                  </a:lnTo>
                  <a:lnTo>
                    <a:pt x="9" y="247"/>
                  </a:lnTo>
                  <a:lnTo>
                    <a:pt x="15" y="248"/>
                  </a:lnTo>
                  <a:lnTo>
                    <a:pt x="20" y="250"/>
                  </a:lnTo>
                  <a:lnTo>
                    <a:pt x="26" y="251"/>
                  </a:lnTo>
                  <a:lnTo>
                    <a:pt x="32" y="256"/>
                  </a:lnTo>
                  <a:lnTo>
                    <a:pt x="37" y="259"/>
                  </a:lnTo>
                  <a:lnTo>
                    <a:pt x="43" y="261"/>
                  </a:lnTo>
                  <a:lnTo>
                    <a:pt x="46" y="263"/>
                  </a:lnTo>
                  <a:lnTo>
                    <a:pt x="52" y="266"/>
                  </a:lnTo>
                  <a:lnTo>
                    <a:pt x="57" y="268"/>
                  </a:lnTo>
                  <a:lnTo>
                    <a:pt x="62" y="270"/>
                  </a:lnTo>
                  <a:lnTo>
                    <a:pt x="69" y="276"/>
                  </a:lnTo>
                  <a:lnTo>
                    <a:pt x="78" y="283"/>
                  </a:lnTo>
                  <a:lnTo>
                    <a:pt x="106" y="279"/>
                  </a:lnTo>
                  <a:lnTo>
                    <a:pt x="138" y="276"/>
                  </a:lnTo>
                  <a:lnTo>
                    <a:pt x="173" y="268"/>
                  </a:lnTo>
                  <a:lnTo>
                    <a:pt x="207" y="263"/>
                  </a:lnTo>
                  <a:lnTo>
                    <a:pt x="243" y="251"/>
                  </a:lnTo>
                  <a:lnTo>
                    <a:pt x="279" y="241"/>
                  </a:lnTo>
                  <a:lnTo>
                    <a:pt x="311" y="228"/>
                  </a:lnTo>
                  <a:lnTo>
                    <a:pt x="344" y="214"/>
                  </a:lnTo>
                  <a:lnTo>
                    <a:pt x="373" y="194"/>
                  </a:lnTo>
                  <a:lnTo>
                    <a:pt x="398" y="174"/>
                  </a:lnTo>
                  <a:lnTo>
                    <a:pt x="418" y="150"/>
                  </a:lnTo>
                  <a:lnTo>
                    <a:pt x="435" y="127"/>
                  </a:lnTo>
                  <a:lnTo>
                    <a:pt x="441" y="98"/>
                  </a:lnTo>
                  <a:lnTo>
                    <a:pt x="444" y="67"/>
                  </a:lnTo>
                  <a:lnTo>
                    <a:pt x="436" y="35"/>
                  </a:lnTo>
                  <a:lnTo>
                    <a:pt x="420" y="0"/>
                  </a:lnTo>
                  <a:lnTo>
                    <a:pt x="420" y="0"/>
                  </a:lnTo>
                  <a:close/>
                </a:path>
              </a:pathLst>
            </a:custGeom>
            <a:solidFill>
              <a:srgbClr val="DEA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" name="Freeform 86"/>
            <p:cNvSpPr>
              <a:spLocks/>
            </p:cNvSpPr>
            <p:nvPr/>
          </p:nvSpPr>
          <p:spPr bwMode="auto">
            <a:xfrm>
              <a:off x="3057" y="2017"/>
              <a:ext cx="90" cy="106"/>
            </a:xfrm>
            <a:custGeom>
              <a:avLst/>
              <a:gdLst>
                <a:gd name="T0" fmla="*/ 23 w 272"/>
                <a:gd name="T1" fmla="*/ 2 h 318"/>
                <a:gd name="T2" fmla="*/ 5 w 272"/>
                <a:gd name="T3" fmla="*/ 15 h 318"/>
                <a:gd name="T4" fmla="*/ 0 w 272"/>
                <a:gd name="T5" fmla="*/ 35 h 318"/>
                <a:gd name="T6" fmla="*/ 3 w 272"/>
                <a:gd name="T7" fmla="*/ 60 h 318"/>
                <a:gd name="T8" fmla="*/ 15 w 272"/>
                <a:gd name="T9" fmla="*/ 85 h 318"/>
                <a:gd name="T10" fmla="*/ 34 w 272"/>
                <a:gd name="T11" fmla="*/ 107 h 318"/>
                <a:gd name="T12" fmla="*/ 59 w 272"/>
                <a:gd name="T13" fmla="*/ 119 h 318"/>
                <a:gd name="T14" fmla="*/ 86 w 272"/>
                <a:gd name="T15" fmla="*/ 121 h 318"/>
                <a:gd name="T16" fmla="*/ 104 w 272"/>
                <a:gd name="T17" fmla="*/ 121 h 318"/>
                <a:gd name="T18" fmla="*/ 107 w 272"/>
                <a:gd name="T19" fmla="*/ 136 h 318"/>
                <a:gd name="T20" fmla="*/ 112 w 272"/>
                <a:gd name="T21" fmla="*/ 158 h 318"/>
                <a:gd name="T22" fmla="*/ 113 w 272"/>
                <a:gd name="T23" fmla="*/ 181 h 318"/>
                <a:gd name="T24" fmla="*/ 113 w 272"/>
                <a:gd name="T25" fmla="*/ 205 h 318"/>
                <a:gd name="T26" fmla="*/ 112 w 272"/>
                <a:gd name="T27" fmla="*/ 228 h 318"/>
                <a:gd name="T28" fmla="*/ 107 w 272"/>
                <a:gd name="T29" fmla="*/ 248 h 318"/>
                <a:gd name="T30" fmla="*/ 104 w 272"/>
                <a:gd name="T31" fmla="*/ 265 h 318"/>
                <a:gd name="T32" fmla="*/ 107 w 272"/>
                <a:gd name="T33" fmla="*/ 275 h 318"/>
                <a:gd name="T34" fmla="*/ 122 w 272"/>
                <a:gd name="T35" fmla="*/ 288 h 318"/>
                <a:gd name="T36" fmla="*/ 136 w 272"/>
                <a:gd name="T37" fmla="*/ 298 h 318"/>
                <a:gd name="T38" fmla="*/ 151 w 272"/>
                <a:gd name="T39" fmla="*/ 311 h 318"/>
                <a:gd name="T40" fmla="*/ 165 w 272"/>
                <a:gd name="T41" fmla="*/ 308 h 318"/>
                <a:gd name="T42" fmla="*/ 184 w 272"/>
                <a:gd name="T43" fmla="*/ 294 h 318"/>
                <a:gd name="T44" fmla="*/ 202 w 272"/>
                <a:gd name="T45" fmla="*/ 280 h 318"/>
                <a:gd name="T46" fmla="*/ 220 w 272"/>
                <a:gd name="T47" fmla="*/ 268 h 318"/>
                <a:gd name="T48" fmla="*/ 247 w 272"/>
                <a:gd name="T49" fmla="*/ 230 h 318"/>
                <a:gd name="T50" fmla="*/ 269 w 272"/>
                <a:gd name="T51" fmla="*/ 172 h 318"/>
                <a:gd name="T52" fmla="*/ 271 w 272"/>
                <a:gd name="T53" fmla="*/ 123 h 318"/>
                <a:gd name="T54" fmla="*/ 257 w 272"/>
                <a:gd name="T55" fmla="*/ 83 h 318"/>
                <a:gd name="T56" fmla="*/ 227 w 272"/>
                <a:gd name="T57" fmla="*/ 51 h 318"/>
                <a:gd name="T58" fmla="*/ 185 w 272"/>
                <a:gd name="T59" fmla="*/ 27 h 318"/>
                <a:gd name="T60" fmla="*/ 133 w 272"/>
                <a:gd name="T61" fmla="*/ 11 h 318"/>
                <a:gd name="T62" fmla="*/ 72 w 272"/>
                <a:gd name="T63" fmla="*/ 2 h 318"/>
                <a:gd name="T64" fmla="*/ 37 w 272"/>
                <a:gd name="T65" fmla="*/ 0 h 3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72" h="318">
                  <a:moveTo>
                    <a:pt x="37" y="0"/>
                  </a:moveTo>
                  <a:lnTo>
                    <a:pt x="23" y="2"/>
                  </a:lnTo>
                  <a:lnTo>
                    <a:pt x="12" y="7"/>
                  </a:lnTo>
                  <a:lnTo>
                    <a:pt x="5" y="15"/>
                  </a:lnTo>
                  <a:lnTo>
                    <a:pt x="1" y="23"/>
                  </a:lnTo>
                  <a:lnTo>
                    <a:pt x="0" y="35"/>
                  </a:lnTo>
                  <a:lnTo>
                    <a:pt x="0" y="47"/>
                  </a:lnTo>
                  <a:lnTo>
                    <a:pt x="3" y="60"/>
                  </a:lnTo>
                  <a:lnTo>
                    <a:pt x="9" y="75"/>
                  </a:lnTo>
                  <a:lnTo>
                    <a:pt x="15" y="85"/>
                  </a:lnTo>
                  <a:lnTo>
                    <a:pt x="25" y="96"/>
                  </a:lnTo>
                  <a:lnTo>
                    <a:pt x="34" y="107"/>
                  </a:lnTo>
                  <a:lnTo>
                    <a:pt x="46" y="113"/>
                  </a:lnTo>
                  <a:lnTo>
                    <a:pt x="59" y="119"/>
                  </a:lnTo>
                  <a:lnTo>
                    <a:pt x="73" y="121"/>
                  </a:lnTo>
                  <a:lnTo>
                    <a:pt x="86" y="121"/>
                  </a:lnTo>
                  <a:lnTo>
                    <a:pt x="102" y="116"/>
                  </a:lnTo>
                  <a:lnTo>
                    <a:pt x="104" y="121"/>
                  </a:lnTo>
                  <a:lnTo>
                    <a:pt x="106" y="128"/>
                  </a:lnTo>
                  <a:lnTo>
                    <a:pt x="107" y="136"/>
                  </a:lnTo>
                  <a:lnTo>
                    <a:pt x="110" y="147"/>
                  </a:lnTo>
                  <a:lnTo>
                    <a:pt x="112" y="158"/>
                  </a:lnTo>
                  <a:lnTo>
                    <a:pt x="113" y="168"/>
                  </a:lnTo>
                  <a:lnTo>
                    <a:pt x="113" y="181"/>
                  </a:lnTo>
                  <a:lnTo>
                    <a:pt x="113" y="193"/>
                  </a:lnTo>
                  <a:lnTo>
                    <a:pt x="113" y="205"/>
                  </a:lnTo>
                  <a:lnTo>
                    <a:pt x="113" y="217"/>
                  </a:lnTo>
                  <a:lnTo>
                    <a:pt x="112" y="228"/>
                  </a:lnTo>
                  <a:lnTo>
                    <a:pt x="110" y="239"/>
                  </a:lnTo>
                  <a:lnTo>
                    <a:pt x="107" y="248"/>
                  </a:lnTo>
                  <a:lnTo>
                    <a:pt x="106" y="257"/>
                  </a:lnTo>
                  <a:lnTo>
                    <a:pt x="104" y="265"/>
                  </a:lnTo>
                  <a:lnTo>
                    <a:pt x="102" y="269"/>
                  </a:lnTo>
                  <a:lnTo>
                    <a:pt x="107" y="275"/>
                  </a:lnTo>
                  <a:lnTo>
                    <a:pt x="115" y="282"/>
                  </a:lnTo>
                  <a:lnTo>
                    <a:pt x="122" y="288"/>
                  </a:lnTo>
                  <a:lnTo>
                    <a:pt x="130" y="294"/>
                  </a:lnTo>
                  <a:lnTo>
                    <a:pt x="136" y="298"/>
                  </a:lnTo>
                  <a:lnTo>
                    <a:pt x="144" y="306"/>
                  </a:lnTo>
                  <a:lnTo>
                    <a:pt x="151" y="311"/>
                  </a:lnTo>
                  <a:lnTo>
                    <a:pt x="159" y="318"/>
                  </a:lnTo>
                  <a:lnTo>
                    <a:pt x="165" y="308"/>
                  </a:lnTo>
                  <a:lnTo>
                    <a:pt x="175" y="300"/>
                  </a:lnTo>
                  <a:lnTo>
                    <a:pt x="184" y="294"/>
                  </a:lnTo>
                  <a:lnTo>
                    <a:pt x="194" y="286"/>
                  </a:lnTo>
                  <a:lnTo>
                    <a:pt x="202" y="280"/>
                  </a:lnTo>
                  <a:lnTo>
                    <a:pt x="213" y="273"/>
                  </a:lnTo>
                  <a:lnTo>
                    <a:pt x="220" y="268"/>
                  </a:lnTo>
                  <a:lnTo>
                    <a:pt x="231" y="262"/>
                  </a:lnTo>
                  <a:lnTo>
                    <a:pt x="247" y="230"/>
                  </a:lnTo>
                  <a:lnTo>
                    <a:pt x="262" y="199"/>
                  </a:lnTo>
                  <a:lnTo>
                    <a:pt x="269" y="172"/>
                  </a:lnTo>
                  <a:lnTo>
                    <a:pt x="272" y="147"/>
                  </a:lnTo>
                  <a:lnTo>
                    <a:pt x="271" y="123"/>
                  </a:lnTo>
                  <a:lnTo>
                    <a:pt x="267" y="103"/>
                  </a:lnTo>
                  <a:lnTo>
                    <a:pt x="257" y="83"/>
                  </a:lnTo>
                  <a:lnTo>
                    <a:pt x="245" y="67"/>
                  </a:lnTo>
                  <a:lnTo>
                    <a:pt x="227" y="51"/>
                  </a:lnTo>
                  <a:lnTo>
                    <a:pt x="209" y="38"/>
                  </a:lnTo>
                  <a:lnTo>
                    <a:pt x="185" y="27"/>
                  </a:lnTo>
                  <a:lnTo>
                    <a:pt x="162" y="18"/>
                  </a:lnTo>
                  <a:lnTo>
                    <a:pt x="133" y="11"/>
                  </a:lnTo>
                  <a:lnTo>
                    <a:pt x="102" y="6"/>
                  </a:lnTo>
                  <a:lnTo>
                    <a:pt x="72" y="2"/>
                  </a:lnTo>
                  <a:lnTo>
                    <a:pt x="37" y="0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E69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" name="Freeform 87"/>
            <p:cNvSpPr>
              <a:spLocks/>
            </p:cNvSpPr>
            <p:nvPr/>
          </p:nvSpPr>
          <p:spPr bwMode="auto">
            <a:xfrm>
              <a:off x="2957" y="2064"/>
              <a:ext cx="174" cy="107"/>
            </a:xfrm>
            <a:custGeom>
              <a:avLst/>
              <a:gdLst>
                <a:gd name="T0" fmla="*/ 461 w 522"/>
                <a:gd name="T1" fmla="*/ 14 h 320"/>
                <a:gd name="T2" fmla="*/ 419 w 522"/>
                <a:gd name="T3" fmla="*/ 46 h 320"/>
                <a:gd name="T4" fmla="*/ 379 w 522"/>
                <a:gd name="T5" fmla="*/ 83 h 320"/>
                <a:gd name="T6" fmla="*/ 340 w 522"/>
                <a:gd name="T7" fmla="*/ 118 h 320"/>
                <a:gd name="T8" fmla="*/ 297 w 522"/>
                <a:gd name="T9" fmla="*/ 153 h 320"/>
                <a:gd name="T10" fmla="*/ 252 w 522"/>
                <a:gd name="T11" fmla="*/ 182 h 320"/>
                <a:gd name="T12" fmla="*/ 205 w 522"/>
                <a:gd name="T13" fmla="*/ 199 h 320"/>
                <a:gd name="T14" fmla="*/ 155 w 522"/>
                <a:gd name="T15" fmla="*/ 209 h 320"/>
                <a:gd name="T16" fmla="*/ 122 w 522"/>
                <a:gd name="T17" fmla="*/ 209 h 320"/>
                <a:gd name="T18" fmla="*/ 110 w 522"/>
                <a:gd name="T19" fmla="*/ 209 h 320"/>
                <a:gd name="T20" fmla="*/ 96 w 522"/>
                <a:gd name="T21" fmla="*/ 209 h 320"/>
                <a:gd name="T22" fmla="*/ 84 w 522"/>
                <a:gd name="T23" fmla="*/ 209 h 320"/>
                <a:gd name="T24" fmla="*/ 73 w 522"/>
                <a:gd name="T25" fmla="*/ 209 h 320"/>
                <a:gd name="T26" fmla="*/ 61 w 522"/>
                <a:gd name="T27" fmla="*/ 209 h 320"/>
                <a:gd name="T28" fmla="*/ 49 w 522"/>
                <a:gd name="T29" fmla="*/ 209 h 320"/>
                <a:gd name="T30" fmla="*/ 35 w 522"/>
                <a:gd name="T31" fmla="*/ 209 h 320"/>
                <a:gd name="T32" fmla="*/ 26 w 522"/>
                <a:gd name="T33" fmla="*/ 218 h 320"/>
                <a:gd name="T34" fmla="*/ 18 w 522"/>
                <a:gd name="T35" fmla="*/ 236 h 320"/>
                <a:gd name="T36" fmla="*/ 10 w 522"/>
                <a:gd name="T37" fmla="*/ 253 h 320"/>
                <a:gd name="T38" fmla="*/ 1 w 522"/>
                <a:gd name="T39" fmla="*/ 273 h 320"/>
                <a:gd name="T40" fmla="*/ 32 w 522"/>
                <a:gd name="T41" fmla="*/ 299 h 320"/>
                <a:gd name="T42" fmla="*/ 102 w 522"/>
                <a:gd name="T43" fmla="*/ 319 h 320"/>
                <a:gd name="T44" fmla="*/ 173 w 522"/>
                <a:gd name="T45" fmla="*/ 319 h 320"/>
                <a:gd name="T46" fmla="*/ 240 w 522"/>
                <a:gd name="T47" fmla="*/ 305 h 320"/>
                <a:gd name="T48" fmla="*/ 309 w 522"/>
                <a:gd name="T49" fmla="*/ 277 h 320"/>
                <a:gd name="T50" fmla="*/ 373 w 522"/>
                <a:gd name="T51" fmla="*/ 239 h 320"/>
                <a:gd name="T52" fmla="*/ 435 w 522"/>
                <a:gd name="T53" fmla="*/ 195 h 320"/>
                <a:gd name="T54" fmla="*/ 494 w 522"/>
                <a:gd name="T55" fmla="*/ 146 h 320"/>
                <a:gd name="T56" fmla="*/ 522 w 522"/>
                <a:gd name="T57" fmla="*/ 113 h 320"/>
                <a:gd name="T58" fmla="*/ 519 w 522"/>
                <a:gd name="T59" fmla="*/ 97 h 320"/>
                <a:gd name="T60" fmla="*/ 513 w 522"/>
                <a:gd name="T61" fmla="*/ 78 h 320"/>
                <a:gd name="T62" fmla="*/ 507 w 522"/>
                <a:gd name="T63" fmla="*/ 59 h 320"/>
                <a:gd name="T64" fmla="*/ 500 w 522"/>
                <a:gd name="T65" fmla="*/ 40 h 320"/>
                <a:gd name="T66" fmla="*/ 494 w 522"/>
                <a:gd name="T67" fmla="*/ 23 h 320"/>
                <a:gd name="T68" fmla="*/ 487 w 522"/>
                <a:gd name="T69" fmla="*/ 10 h 320"/>
                <a:gd name="T70" fmla="*/ 482 w 522"/>
                <a:gd name="T71" fmla="*/ 3 h 320"/>
                <a:gd name="T72" fmla="*/ 482 w 522"/>
                <a:gd name="T73" fmla="*/ 0 h 3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22" h="320">
                  <a:moveTo>
                    <a:pt x="482" y="0"/>
                  </a:moveTo>
                  <a:lnTo>
                    <a:pt x="461" y="14"/>
                  </a:lnTo>
                  <a:lnTo>
                    <a:pt x="439" y="30"/>
                  </a:lnTo>
                  <a:lnTo>
                    <a:pt x="419" y="46"/>
                  </a:lnTo>
                  <a:lnTo>
                    <a:pt x="399" y="64"/>
                  </a:lnTo>
                  <a:lnTo>
                    <a:pt x="379" y="83"/>
                  </a:lnTo>
                  <a:lnTo>
                    <a:pt x="359" y="100"/>
                  </a:lnTo>
                  <a:lnTo>
                    <a:pt x="340" y="118"/>
                  </a:lnTo>
                  <a:lnTo>
                    <a:pt x="320" y="137"/>
                  </a:lnTo>
                  <a:lnTo>
                    <a:pt x="297" y="153"/>
                  </a:lnTo>
                  <a:lnTo>
                    <a:pt x="276" y="167"/>
                  </a:lnTo>
                  <a:lnTo>
                    <a:pt x="252" y="182"/>
                  </a:lnTo>
                  <a:lnTo>
                    <a:pt x="231" y="193"/>
                  </a:lnTo>
                  <a:lnTo>
                    <a:pt x="205" y="199"/>
                  </a:lnTo>
                  <a:lnTo>
                    <a:pt x="182" y="207"/>
                  </a:lnTo>
                  <a:lnTo>
                    <a:pt x="155" y="209"/>
                  </a:lnTo>
                  <a:lnTo>
                    <a:pt x="128" y="209"/>
                  </a:lnTo>
                  <a:lnTo>
                    <a:pt x="122" y="209"/>
                  </a:lnTo>
                  <a:lnTo>
                    <a:pt x="115" y="209"/>
                  </a:lnTo>
                  <a:lnTo>
                    <a:pt x="110" y="209"/>
                  </a:lnTo>
                  <a:lnTo>
                    <a:pt x="104" y="209"/>
                  </a:lnTo>
                  <a:lnTo>
                    <a:pt x="96" y="209"/>
                  </a:lnTo>
                  <a:lnTo>
                    <a:pt x="92" y="209"/>
                  </a:lnTo>
                  <a:lnTo>
                    <a:pt x="84" y="209"/>
                  </a:lnTo>
                  <a:lnTo>
                    <a:pt x="79" y="209"/>
                  </a:lnTo>
                  <a:lnTo>
                    <a:pt x="73" y="209"/>
                  </a:lnTo>
                  <a:lnTo>
                    <a:pt x="66" y="209"/>
                  </a:lnTo>
                  <a:lnTo>
                    <a:pt x="61" y="209"/>
                  </a:lnTo>
                  <a:lnTo>
                    <a:pt x="53" y="209"/>
                  </a:lnTo>
                  <a:lnTo>
                    <a:pt x="49" y="209"/>
                  </a:lnTo>
                  <a:lnTo>
                    <a:pt x="43" y="209"/>
                  </a:lnTo>
                  <a:lnTo>
                    <a:pt x="35" y="209"/>
                  </a:lnTo>
                  <a:lnTo>
                    <a:pt x="30" y="209"/>
                  </a:lnTo>
                  <a:lnTo>
                    <a:pt x="26" y="218"/>
                  </a:lnTo>
                  <a:lnTo>
                    <a:pt x="23" y="227"/>
                  </a:lnTo>
                  <a:lnTo>
                    <a:pt x="18" y="236"/>
                  </a:lnTo>
                  <a:lnTo>
                    <a:pt x="14" y="245"/>
                  </a:lnTo>
                  <a:lnTo>
                    <a:pt x="10" y="253"/>
                  </a:lnTo>
                  <a:lnTo>
                    <a:pt x="5" y="263"/>
                  </a:lnTo>
                  <a:lnTo>
                    <a:pt x="1" y="273"/>
                  </a:lnTo>
                  <a:lnTo>
                    <a:pt x="0" y="282"/>
                  </a:lnTo>
                  <a:lnTo>
                    <a:pt x="32" y="299"/>
                  </a:lnTo>
                  <a:lnTo>
                    <a:pt x="66" y="312"/>
                  </a:lnTo>
                  <a:lnTo>
                    <a:pt x="102" y="319"/>
                  </a:lnTo>
                  <a:lnTo>
                    <a:pt x="136" y="320"/>
                  </a:lnTo>
                  <a:lnTo>
                    <a:pt x="173" y="319"/>
                  </a:lnTo>
                  <a:lnTo>
                    <a:pt x="208" y="314"/>
                  </a:lnTo>
                  <a:lnTo>
                    <a:pt x="240" y="305"/>
                  </a:lnTo>
                  <a:lnTo>
                    <a:pt x="276" y="294"/>
                  </a:lnTo>
                  <a:lnTo>
                    <a:pt x="309" y="277"/>
                  </a:lnTo>
                  <a:lnTo>
                    <a:pt x="341" y="262"/>
                  </a:lnTo>
                  <a:lnTo>
                    <a:pt x="373" y="239"/>
                  </a:lnTo>
                  <a:lnTo>
                    <a:pt x="404" y="218"/>
                  </a:lnTo>
                  <a:lnTo>
                    <a:pt x="435" y="195"/>
                  </a:lnTo>
                  <a:lnTo>
                    <a:pt x="465" y="170"/>
                  </a:lnTo>
                  <a:lnTo>
                    <a:pt x="494" y="146"/>
                  </a:lnTo>
                  <a:lnTo>
                    <a:pt x="522" y="120"/>
                  </a:lnTo>
                  <a:lnTo>
                    <a:pt x="522" y="113"/>
                  </a:lnTo>
                  <a:lnTo>
                    <a:pt x="520" y="106"/>
                  </a:lnTo>
                  <a:lnTo>
                    <a:pt x="519" y="97"/>
                  </a:lnTo>
                  <a:lnTo>
                    <a:pt x="516" y="88"/>
                  </a:lnTo>
                  <a:lnTo>
                    <a:pt x="513" y="78"/>
                  </a:lnTo>
                  <a:lnTo>
                    <a:pt x="511" y="69"/>
                  </a:lnTo>
                  <a:lnTo>
                    <a:pt x="507" y="59"/>
                  </a:lnTo>
                  <a:lnTo>
                    <a:pt x="505" y="49"/>
                  </a:lnTo>
                  <a:lnTo>
                    <a:pt x="500" y="40"/>
                  </a:lnTo>
                  <a:lnTo>
                    <a:pt x="499" y="31"/>
                  </a:lnTo>
                  <a:lnTo>
                    <a:pt x="494" y="23"/>
                  </a:lnTo>
                  <a:lnTo>
                    <a:pt x="491" y="17"/>
                  </a:lnTo>
                  <a:lnTo>
                    <a:pt x="487" y="10"/>
                  </a:lnTo>
                  <a:lnTo>
                    <a:pt x="485" y="5"/>
                  </a:lnTo>
                  <a:lnTo>
                    <a:pt x="482" y="3"/>
                  </a:lnTo>
                  <a:lnTo>
                    <a:pt x="482" y="0"/>
                  </a:lnTo>
                  <a:lnTo>
                    <a:pt x="482" y="0"/>
                  </a:lnTo>
                  <a:close/>
                </a:path>
              </a:pathLst>
            </a:custGeom>
            <a:solidFill>
              <a:srgbClr val="F7C7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88"/>
            <p:cNvSpPr>
              <a:spLocks/>
            </p:cNvSpPr>
            <p:nvPr/>
          </p:nvSpPr>
          <p:spPr bwMode="auto">
            <a:xfrm>
              <a:off x="3094" y="2096"/>
              <a:ext cx="82" cy="134"/>
            </a:xfrm>
            <a:custGeom>
              <a:avLst/>
              <a:gdLst>
                <a:gd name="T0" fmla="*/ 221 w 244"/>
                <a:gd name="T1" fmla="*/ 0 h 403"/>
                <a:gd name="T2" fmla="*/ 196 w 244"/>
                <a:gd name="T3" fmla="*/ 9 h 403"/>
                <a:gd name="T4" fmla="*/ 172 w 244"/>
                <a:gd name="T5" fmla="*/ 22 h 403"/>
                <a:gd name="T6" fmla="*/ 150 w 244"/>
                <a:gd name="T7" fmla="*/ 34 h 403"/>
                <a:gd name="T8" fmla="*/ 129 w 244"/>
                <a:gd name="T9" fmla="*/ 52 h 403"/>
                <a:gd name="T10" fmla="*/ 107 w 244"/>
                <a:gd name="T11" fmla="*/ 71 h 403"/>
                <a:gd name="T12" fmla="*/ 89 w 244"/>
                <a:gd name="T13" fmla="*/ 90 h 403"/>
                <a:gd name="T14" fmla="*/ 72 w 244"/>
                <a:gd name="T15" fmla="*/ 112 h 403"/>
                <a:gd name="T16" fmla="*/ 57 w 244"/>
                <a:gd name="T17" fmla="*/ 134 h 403"/>
                <a:gd name="T18" fmla="*/ 42 w 244"/>
                <a:gd name="T19" fmla="*/ 158 h 403"/>
                <a:gd name="T20" fmla="*/ 29 w 244"/>
                <a:gd name="T21" fmla="*/ 182 h 403"/>
                <a:gd name="T22" fmla="*/ 19 w 244"/>
                <a:gd name="T23" fmla="*/ 207 h 403"/>
                <a:gd name="T24" fmla="*/ 11 w 244"/>
                <a:gd name="T25" fmla="*/ 233 h 403"/>
                <a:gd name="T26" fmla="*/ 3 w 244"/>
                <a:gd name="T27" fmla="*/ 259 h 403"/>
                <a:gd name="T28" fmla="*/ 0 w 244"/>
                <a:gd name="T29" fmla="*/ 285 h 403"/>
                <a:gd name="T30" fmla="*/ 0 w 244"/>
                <a:gd name="T31" fmla="*/ 311 h 403"/>
                <a:gd name="T32" fmla="*/ 2 w 244"/>
                <a:gd name="T33" fmla="*/ 338 h 403"/>
                <a:gd name="T34" fmla="*/ 8 w 244"/>
                <a:gd name="T35" fmla="*/ 345 h 403"/>
                <a:gd name="T36" fmla="*/ 14 w 244"/>
                <a:gd name="T37" fmla="*/ 354 h 403"/>
                <a:gd name="T38" fmla="*/ 22 w 244"/>
                <a:gd name="T39" fmla="*/ 362 h 403"/>
                <a:gd name="T40" fmla="*/ 31 w 244"/>
                <a:gd name="T41" fmla="*/ 369 h 403"/>
                <a:gd name="T42" fmla="*/ 38 w 244"/>
                <a:gd name="T43" fmla="*/ 377 h 403"/>
                <a:gd name="T44" fmla="*/ 46 w 244"/>
                <a:gd name="T45" fmla="*/ 386 h 403"/>
                <a:gd name="T46" fmla="*/ 52 w 244"/>
                <a:gd name="T47" fmla="*/ 392 h 403"/>
                <a:gd name="T48" fmla="*/ 60 w 244"/>
                <a:gd name="T49" fmla="*/ 403 h 403"/>
                <a:gd name="T50" fmla="*/ 69 w 244"/>
                <a:gd name="T51" fmla="*/ 381 h 403"/>
                <a:gd name="T52" fmla="*/ 80 w 244"/>
                <a:gd name="T53" fmla="*/ 360 h 403"/>
                <a:gd name="T54" fmla="*/ 87 w 244"/>
                <a:gd name="T55" fmla="*/ 338 h 403"/>
                <a:gd name="T56" fmla="*/ 96 w 244"/>
                <a:gd name="T57" fmla="*/ 314 h 403"/>
                <a:gd name="T58" fmla="*/ 103 w 244"/>
                <a:gd name="T59" fmla="*/ 293 h 403"/>
                <a:gd name="T60" fmla="*/ 110 w 244"/>
                <a:gd name="T61" fmla="*/ 271 h 403"/>
                <a:gd name="T62" fmla="*/ 118 w 244"/>
                <a:gd name="T63" fmla="*/ 250 h 403"/>
                <a:gd name="T64" fmla="*/ 127 w 244"/>
                <a:gd name="T65" fmla="*/ 228 h 403"/>
                <a:gd name="T66" fmla="*/ 136 w 244"/>
                <a:gd name="T67" fmla="*/ 207 h 403"/>
                <a:gd name="T68" fmla="*/ 144 w 244"/>
                <a:gd name="T69" fmla="*/ 187 h 403"/>
                <a:gd name="T70" fmla="*/ 156 w 244"/>
                <a:gd name="T71" fmla="*/ 167 h 403"/>
                <a:gd name="T72" fmla="*/ 170 w 244"/>
                <a:gd name="T73" fmla="*/ 147 h 403"/>
                <a:gd name="T74" fmla="*/ 184 w 244"/>
                <a:gd name="T75" fmla="*/ 129 h 403"/>
                <a:gd name="T76" fmla="*/ 201 w 244"/>
                <a:gd name="T77" fmla="*/ 112 h 403"/>
                <a:gd name="T78" fmla="*/ 221 w 244"/>
                <a:gd name="T79" fmla="*/ 94 h 403"/>
                <a:gd name="T80" fmla="*/ 244 w 244"/>
                <a:gd name="T81" fmla="*/ 80 h 403"/>
                <a:gd name="T82" fmla="*/ 244 w 244"/>
                <a:gd name="T83" fmla="*/ 74 h 403"/>
                <a:gd name="T84" fmla="*/ 242 w 244"/>
                <a:gd name="T85" fmla="*/ 69 h 403"/>
                <a:gd name="T86" fmla="*/ 242 w 244"/>
                <a:gd name="T87" fmla="*/ 63 h 403"/>
                <a:gd name="T88" fmla="*/ 241 w 244"/>
                <a:gd name="T89" fmla="*/ 58 h 403"/>
                <a:gd name="T90" fmla="*/ 239 w 244"/>
                <a:gd name="T91" fmla="*/ 51 h 403"/>
                <a:gd name="T92" fmla="*/ 239 w 244"/>
                <a:gd name="T93" fmla="*/ 45 h 403"/>
                <a:gd name="T94" fmla="*/ 237 w 244"/>
                <a:gd name="T95" fmla="*/ 38 h 403"/>
                <a:gd name="T96" fmla="*/ 236 w 244"/>
                <a:gd name="T97" fmla="*/ 32 h 403"/>
                <a:gd name="T98" fmla="*/ 233 w 244"/>
                <a:gd name="T99" fmla="*/ 28 h 403"/>
                <a:gd name="T100" fmla="*/ 230 w 244"/>
                <a:gd name="T101" fmla="*/ 20 h 403"/>
                <a:gd name="T102" fmla="*/ 228 w 244"/>
                <a:gd name="T103" fmla="*/ 14 h 403"/>
                <a:gd name="T104" fmla="*/ 227 w 244"/>
                <a:gd name="T105" fmla="*/ 11 h 403"/>
                <a:gd name="T106" fmla="*/ 224 w 244"/>
                <a:gd name="T107" fmla="*/ 3 h 403"/>
                <a:gd name="T108" fmla="*/ 221 w 244"/>
                <a:gd name="T109" fmla="*/ 0 h 403"/>
                <a:gd name="T110" fmla="*/ 221 w 244"/>
                <a:gd name="T111" fmla="*/ 0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44" h="403">
                  <a:moveTo>
                    <a:pt x="221" y="0"/>
                  </a:moveTo>
                  <a:lnTo>
                    <a:pt x="196" y="9"/>
                  </a:lnTo>
                  <a:lnTo>
                    <a:pt x="172" y="22"/>
                  </a:lnTo>
                  <a:lnTo>
                    <a:pt x="150" y="34"/>
                  </a:lnTo>
                  <a:lnTo>
                    <a:pt x="129" y="52"/>
                  </a:lnTo>
                  <a:lnTo>
                    <a:pt x="107" y="71"/>
                  </a:lnTo>
                  <a:lnTo>
                    <a:pt x="89" y="90"/>
                  </a:lnTo>
                  <a:lnTo>
                    <a:pt x="72" y="112"/>
                  </a:lnTo>
                  <a:lnTo>
                    <a:pt x="57" y="134"/>
                  </a:lnTo>
                  <a:lnTo>
                    <a:pt x="42" y="158"/>
                  </a:lnTo>
                  <a:lnTo>
                    <a:pt x="29" y="182"/>
                  </a:lnTo>
                  <a:lnTo>
                    <a:pt x="19" y="207"/>
                  </a:lnTo>
                  <a:lnTo>
                    <a:pt x="11" y="233"/>
                  </a:lnTo>
                  <a:lnTo>
                    <a:pt x="3" y="259"/>
                  </a:lnTo>
                  <a:lnTo>
                    <a:pt x="0" y="285"/>
                  </a:lnTo>
                  <a:lnTo>
                    <a:pt x="0" y="311"/>
                  </a:lnTo>
                  <a:lnTo>
                    <a:pt x="2" y="338"/>
                  </a:lnTo>
                  <a:lnTo>
                    <a:pt x="8" y="345"/>
                  </a:lnTo>
                  <a:lnTo>
                    <a:pt x="14" y="354"/>
                  </a:lnTo>
                  <a:lnTo>
                    <a:pt x="22" y="362"/>
                  </a:lnTo>
                  <a:lnTo>
                    <a:pt x="31" y="369"/>
                  </a:lnTo>
                  <a:lnTo>
                    <a:pt x="38" y="377"/>
                  </a:lnTo>
                  <a:lnTo>
                    <a:pt x="46" y="386"/>
                  </a:lnTo>
                  <a:lnTo>
                    <a:pt x="52" y="392"/>
                  </a:lnTo>
                  <a:lnTo>
                    <a:pt x="60" y="403"/>
                  </a:lnTo>
                  <a:lnTo>
                    <a:pt x="69" y="381"/>
                  </a:lnTo>
                  <a:lnTo>
                    <a:pt x="80" y="360"/>
                  </a:lnTo>
                  <a:lnTo>
                    <a:pt x="87" y="338"/>
                  </a:lnTo>
                  <a:lnTo>
                    <a:pt x="96" y="314"/>
                  </a:lnTo>
                  <a:lnTo>
                    <a:pt x="103" y="293"/>
                  </a:lnTo>
                  <a:lnTo>
                    <a:pt x="110" y="271"/>
                  </a:lnTo>
                  <a:lnTo>
                    <a:pt x="118" y="250"/>
                  </a:lnTo>
                  <a:lnTo>
                    <a:pt x="127" y="228"/>
                  </a:lnTo>
                  <a:lnTo>
                    <a:pt x="136" y="207"/>
                  </a:lnTo>
                  <a:lnTo>
                    <a:pt x="144" y="187"/>
                  </a:lnTo>
                  <a:lnTo>
                    <a:pt x="156" y="167"/>
                  </a:lnTo>
                  <a:lnTo>
                    <a:pt x="170" y="147"/>
                  </a:lnTo>
                  <a:lnTo>
                    <a:pt x="184" y="129"/>
                  </a:lnTo>
                  <a:lnTo>
                    <a:pt x="201" y="112"/>
                  </a:lnTo>
                  <a:lnTo>
                    <a:pt x="221" y="94"/>
                  </a:lnTo>
                  <a:lnTo>
                    <a:pt x="244" y="80"/>
                  </a:lnTo>
                  <a:lnTo>
                    <a:pt x="244" y="74"/>
                  </a:lnTo>
                  <a:lnTo>
                    <a:pt x="242" y="69"/>
                  </a:lnTo>
                  <a:lnTo>
                    <a:pt x="242" y="63"/>
                  </a:lnTo>
                  <a:lnTo>
                    <a:pt x="241" y="58"/>
                  </a:lnTo>
                  <a:lnTo>
                    <a:pt x="239" y="51"/>
                  </a:lnTo>
                  <a:lnTo>
                    <a:pt x="239" y="45"/>
                  </a:lnTo>
                  <a:lnTo>
                    <a:pt x="237" y="38"/>
                  </a:lnTo>
                  <a:lnTo>
                    <a:pt x="236" y="32"/>
                  </a:lnTo>
                  <a:lnTo>
                    <a:pt x="233" y="28"/>
                  </a:lnTo>
                  <a:lnTo>
                    <a:pt x="230" y="20"/>
                  </a:lnTo>
                  <a:lnTo>
                    <a:pt x="228" y="14"/>
                  </a:lnTo>
                  <a:lnTo>
                    <a:pt x="227" y="11"/>
                  </a:lnTo>
                  <a:lnTo>
                    <a:pt x="224" y="3"/>
                  </a:lnTo>
                  <a:lnTo>
                    <a:pt x="221" y="0"/>
                  </a:lnTo>
                  <a:lnTo>
                    <a:pt x="221" y="0"/>
                  </a:lnTo>
                  <a:close/>
                </a:path>
              </a:pathLst>
            </a:custGeom>
            <a:solidFill>
              <a:srgbClr val="FFDBB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" name="Freeform 89"/>
            <p:cNvSpPr>
              <a:spLocks/>
            </p:cNvSpPr>
            <p:nvPr/>
          </p:nvSpPr>
          <p:spPr bwMode="auto">
            <a:xfrm>
              <a:off x="3104" y="2179"/>
              <a:ext cx="69" cy="107"/>
            </a:xfrm>
            <a:custGeom>
              <a:avLst/>
              <a:gdLst>
                <a:gd name="T0" fmla="*/ 55 w 209"/>
                <a:gd name="T1" fmla="*/ 0 h 321"/>
                <a:gd name="T2" fmla="*/ 34 w 209"/>
                <a:gd name="T3" fmla="*/ 14 h 321"/>
                <a:gd name="T4" fmla="*/ 20 w 209"/>
                <a:gd name="T5" fmla="*/ 32 h 321"/>
                <a:gd name="T6" fmla="*/ 6 w 209"/>
                <a:gd name="T7" fmla="*/ 53 h 321"/>
                <a:gd name="T8" fmla="*/ 1 w 209"/>
                <a:gd name="T9" fmla="*/ 78 h 321"/>
                <a:gd name="T10" fmla="*/ 0 w 209"/>
                <a:gd name="T11" fmla="*/ 101 h 321"/>
                <a:gd name="T12" fmla="*/ 1 w 209"/>
                <a:gd name="T13" fmla="*/ 128 h 321"/>
                <a:gd name="T14" fmla="*/ 5 w 209"/>
                <a:gd name="T15" fmla="*/ 153 h 321"/>
                <a:gd name="T16" fmla="*/ 15 w 209"/>
                <a:gd name="T17" fmla="*/ 180 h 321"/>
                <a:gd name="T18" fmla="*/ 26 w 209"/>
                <a:gd name="T19" fmla="*/ 206 h 321"/>
                <a:gd name="T20" fmla="*/ 39 w 209"/>
                <a:gd name="T21" fmla="*/ 229 h 321"/>
                <a:gd name="T22" fmla="*/ 55 w 209"/>
                <a:gd name="T23" fmla="*/ 252 h 321"/>
                <a:gd name="T24" fmla="*/ 73 w 209"/>
                <a:gd name="T25" fmla="*/ 274 h 321"/>
                <a:gd name="T26" fmla="*/ 93 w 209"/>
                <a:gd name="T27" fmla="*/ 291 h 321"/>
                <a:gd name="T28" fmla="*/ 116 w 209"/>
                <a:gd name="T29" fmla="*/ 306 h 321"/>
                <a:gd name="T30" fmla="*/ 141 w 209"/>
                <a:gd name="T31" fmla="*/ 314 h 321"/>
                <a:gd name="T32" fmla="*/ 168 w 209"/>
                <a:gd name="T33" fmla="*/ 321 h 321"/>
                <a:gd name="T34" fmla="*/ 173 w 209"/>
                <a:gd name="T35" fmla="*/ 312 h 321"/>
                <a:gd name="T36" fmla="*/ 179 w 209"/>
                <a:gd name="T37" fmla="*/ 303 h 321"/>
                <a:gd name="T38" fmla="*/ 184 w 209"/>
                <a:gd name="T39" fmla="*/ 296 h 321"/>
                <a:gd name="T40" fmla="*/ 191 w 209"/>
                <a:gd name="T41" fmla="*/ 289 h 321"/>
                <a:gd name="T42" fmla="*/ 196 w 209"/>
                <a:gd name="T43" fmla="*/ 281 h 321"/>
                <a:gd name="T44" fmla="*/ 200 w 209"/>
                <a:gd name="T45" fmla="*/ 274 h 321"/>
                <a:gd name="T46" fmla="*/ 205 w 209"/>
                <a:gd name="T47" fmla="*/ 266 h 321"/>
                <a:gd name="T48" fmla="*/ 209 w 209"/>
                <a:gd name="T49" fmla="*/ 258 h 321"/>
                <a:gd name="T50" fmla="*/ 185 w 209"/>
                <a:gd name="T51" fmla="*/ 246 h 321"/>
                <a:gd name="T52" fmla="*/ 170 w 209"/>
                <a:gd name="T53" fmla="*/ 233 h 321"/>
                <a:gd name="T54" fmla="*/ 155 w 209"/>
                <a:gd name="T55" fmla="*/ 219 h 321"/>
                <a:gd name="T56" fmla="*/ 142 w 209"/>
                <a:gd name="T57" fmla="*/ 204 h 321"/>
                <a:gd name="T58" fmla="*/ 131 w 209"/>
                <a:gd name="T59" fmla="*/ 188 h 321"/>
                <a:gd name="T60" fmla="*/ 124 w 209"/>
                <a:gd name="T61" fmla="*/ 171 h 321"/>
                <a:gd name="T62" fmla="*/ 119 w 209"/>
                <a:gd name="T63" fmla="*/ 153 h 321"/>
                <a:gd name="T64" fmla="*/ 113 w 209"/>
                <a:gd name="T65" fmla="*/ 137 h 321"/>
                <a:gd name="T66" fmla="*/ 108 w 209"/>
                <a:gd name="T67" fmla="*/ 119 h 321"/>
                <a:gd name="T68" fmla="*/ 102 w 209"/>
                <a:gd name="T69" fmla="*/ 101 h 321"/>
                <a:gd name="T70" fmla="*/ 98 w 209"/>
                <a:gd name="T71" fmla="*/ 81 h 321"/>
                <a:gd name="T72" fmla="*/ 92 w 209"/>
                <a:gd name="T73" fmla="*/ 64 h 321"/>
                <a:gd name="T74" fmla="*/ 84 w 209"/>
                <a:gd name="T75" fmla="*/ 47 h 321"/>
                <a:gd name="T76" fmla="*/ 78 w 209"/>
                <a:gd name="T77" fmla="*/ 30 h 321"/>
                <a:gd name="T78" fmla="*/ 66 w 209"/>
                <a:gd name="T79" fmla="*/ 14 h 321"/>
                <a:gd name="T80" fmla="*/ 55 w 209"/>
                <a:gd name="T81" fmla="*/ 0 h 321"/>
                <a:gd name="T82" fmla="*/ 55 w 209"/>
                <a:gd name="T83" fmla="*/ 0 h 3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09" h="321">
                  <a:moveTo>
                    <a:pt x="55" y="0"/>
                  </a:moveTo>
                  <a:lnTo>
                    <a:pt x="34" y="14"/>
                  </a:lnTo>
                  <a:lnTo>
                    <a:pt x="20" y="32"/>
                  </a:lnTo>
                  <a:lnTo>
                    <a:pt x="6" y="53"/>
                  </a:lnTo>
                  <a:lnTo>
                    <a:pt x="1" y="78"/>
                  </a:lnTo>
                  <a:lnTo>
                    <a:pt x="0" y="101"/>
                  </a:lnTo>
                  <a:lnTo>
                    <a:pt x="1" y="128"/>
                  </a:lnTo>
                  <a:lnTo>
                    <a:pt x="5" y="153"/>
                  </a:lnTo>
                  <a:lnTo>
                    <a:pt x="15" y="180"/>
                  </a:lnTo>
                  <a:lnTo>
                    <a:pt x="26" y="206"/>
                  </a:lnTo>
                  <a:lnTo>
                    <a:pt x="39" y="229"/>
                  </a:lnTo>
                  <a:lnTo>
                    <a:pt x="55" y="252"/>
                  </a:lnTo>
                  <a:lnTo>
                    <a:pt x="73" y="274"/>
                  </a:lnTo>
                  <a:lnTo>
                    <a:pt x="93" y="291"/>
                  </a:lnTo>
                  <a:lnTo>
                    <a:pt x="116" y="306"/>
                  </a:lnTo>
                  <a:lnTo>
                    <a:pt x="141" y="314"/>
                  </a:lnTo>
                  <a:lnTo>
                    <a:pt x="168" y="321"/>
                  </a:lnTo>
                  <a:lnTo>
                    <a:pt x="173" y="312"/>
                  </a:lnTo>
                  <a:lnTo>
                    <a:pt x="179" y="303"/>
                  </a:lnTo>
                  <a:lnTo>
                    <a:pt x="184" y="296"/>
                  </a:lnTo>
                  <a:lnTo>
                    <a:pt x="191" y="289"/>
                  </a:lnTo>
                  <a:lnTo>
                    <a:pt x="196" y="281"/>
                  </a:lnTo>
                  <a:lnTo>
                    <a:pt x="200" y="274"/>
                  </a:lnTo>
                  <a:lnTo>
                    <a:pt x="205" y="266"/>
                  </a:lnTo>
                  <a:lnTo>
                    <a:pt x="209" y="258"/>
                  </a:lnTo>
                  <a:lnTo>
                    <a:pt x="185" y="246"/>
                  </a:lnTo>
                  <a:lnTo>
                    <a:pt x="170" y="233"/>
                  </a:lnTo>
                  <a:lnTo>
                    <a:pt x="155" y="219"/>
                  </a:lnTo>
                  <a:lnTo>
                    <a:pt x="142" y="204"/>
                  </a:lnTo>
                  <a:lnTo>
                    <a:pt x="131" y="188"/>
                  </a:lnTo>
                  <a:lnTo>
                    <a:pt x="124" y="171"/>
                  </a:lnTo>
                  <a:lnTo>
                    <a:pt x="119" y="153"/>
                  </a:lnTo>
                  <a:lnTo>
                    <a:pt x="113" y="137"/>
                  </a:lnTo>
                  <a:lnTo>
                    <a:pt x="108" y="119"/>
                  </a:lnTo>
                  <a:lnTo>
                    <a:pt x="102" y="101"/>
                  </a:lnTo>
                  <a:lnTo>
                    <a:pt x="98" y="81"/>
                  </a:lnTo>
                  <a:lnTo>
                    <a:pt x="92" y="64"/>
                  </a:lnTo>
                  <a:lnTo>
                    <a:pt x="84" y="47"/>
                  </a:lnTo>
                  <a:lnTo>
                    <a:pt x="78" y="30"/>
                  </a:lnTo>
                  <a:lnTo>
                    <a:pt x="66" y="14"/>
                  </a:lnTo>
                  <a:lnTo>
                    <a:pt x="55" y="0"/>
                  </a:lnTo>
                  <a:lnTo>
                    <a:pt x="55" y="0"/>
                  </a:lnTo>
                  <a:close/>
                </a:path>
              </a:pathLst>
            </a:custGeom>
            <a:solidFill>
              <a:srgbClr val="E8E8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" name="Freeform 90"/>
            <p:cNvSpPr>
              <a:spLocks/>
            </p:cNvSpPr>
            <p:nvPr/>
          </p:nvSpPr>
          <p:spPr bwMode="auto">
            <a:xfrm>
              <a:off x="3246" y="2061"/>
              <a:ext cx="265" cy="181"/>
            </a:xfrm>
            <a:custGeom>
              <a:avLst/>
              <a:gdLst>
                <a:gd name="T0" fmla="*/ 673 w 795"/>
                <a:gd name="T1" fmla="*/ 356 h 544"/>
                <a:gd name="T2" fmla="*/ 685 w 795"/>
                <a:gd name="T3" fmla="*/ 344 h 544"/>
                <a:gd name="T4" fmla="*/ 705 w 795"/>
                <a:gd name="T5" fmla="*/ 324 h 544"/>
                <a:gd name="T6" fmla="*/ 732 w 795"/>
                <a:gd name="T7" fmla="*/ 295 h 544"/>
                <a:gd name="T8" fmla="*/ 757 w 795"/>
                <a:gd name="T9" fmla="*/ 260 h 544"/>
                <a:gd name="T10" fmla="*/ 779 w 795"/>
                <a:gd name="T11" fmla="*/ 223 h 544"/>
                <a:gd name="T12" fmla="*/ 794 w 795"/>
                <a:gd name="T13" fmla="*/ 183 h 544"/>
                <a:gd name="T14" fmla="*/ 795 w 795"/>
                <a:gd name="T15" fmla="*/ 143 h 544"/>
                <a:gd name="T16" fmla="*/ 781 w 795"/>
                <a:gd name="T17" fmla="*/ 103 h 544"/>
                <a:gd name="T18" fmla="*/ 757 w 795"/>
                <a:gd name="T19" fmla="*/ 73 h 544"/>
                <a:gd name="T20" fmla="*/ 725 w 795"/>
                <a:gd name="T21" fmla="*/ 47 h 544"/>
                <a:gd name="T22" fmla="*/ 687 w 795"/>
                <a:gd name="T23" fmla="*/ 27 h 544"/>
                <a:gd name="T24" fmla="*/ 642 w 795"/>
                <a:gd name="T25" fmla="*/ 15 h 544"/>
                <a:gd name="T26" fmla="*/ 590 w 795"/>
                <a:gd name="T27" fmla="*/ 6 h 544"/>
                <a:gd name="T28" fmla="*/ 535 w 795"/>
                <a:gd name="T29" fmla="*/ 0 h 544"/>
                <a:gd name="T30" fmla="*/ 475 w 795"/>
                <a:gd name="T31" fmla="*/ 0 h 544"/>
                <a:gd name="T32" fmla="*/ 412 w 795"/>
                <a:gd name="T33" fmla="*/ 6 h 544"/>
                <a:gd name="T34" fmla="*/ 345 w 795"/>
                <a:gd name="T35" fmla="*/ 21 h 544"/>
                <a:gd name="T36" fmla="*/ 280 w 795"/>
                <a:gd name="T37" fmla="*/ 47 h 544"/>
                <a:gd name="T38" fmla="*/ 215 w 795"/>
                <a:gd name="T39" fmla="*/ 81 h 544"/>
                <a:gd name="T40" fmla="*/ 157 w 795"/>
                <a:gd name="T41" fmla="*/ 121 h 544"/>
                <a:gd name="T42" fmla="*/ 105 w 795"/>
                <a:gd name="T43" fmla="*/ 163 h 544"/>
                <a:gd name="T44" fmla="*/ 63 w 795"/>
                <a:gd name="T45" fmla="*/ 205 h 544"/>
                <a:gd name="T46" fmla="*/ 33 w 795"/>
                <a:gd name="T47" fmla="*/ 243 h 544"/>
                <a:gd name="T48" fmla="*/ 16 w 795"/>
                <a:gd name="T49" fmla="*/ 277 h 544"/>
                <a:gd name="T50" fmla="*/ 7 w 795"/>
                <a:gd name="T51" fmla="*/ 307 h 544"/>
                <a:gd name="T52" fmla="*/ 2 w 795"/>
                <a:gd name="T53" fmla="*/ 335 h 544"/>
                <a:gd name="T54" fmla="*/ 0 w 795"/>
                <a:gd name="T55" fmla="*/ 362 h 544"/>
                <a:gd name="T56" fmla="*/ 4 w 795"/>
                <a:gd name="T57" fmla="*/ 385 h 544"/>
                <a:gd name="T58" fmla="*/ 13 w 795"/>
                <a:gd name="T59" fmla="*/ 407 h 544"/>
                <a:gd name="T60" fmla="*/ 27 w 795"/>
                <a:gd name="T61" fmla="*/ 428 h 544"/>
                <a:gd name="T62" fmla="*/ 47 w 795"/>
                <a:gd name="T63" fmla="*/ 453 h 544"/>
                <a:gd name="T64" fmla="*/ 71 w 795"/>
                <a:gd name="T65" fmla="*/ 472 h 544"/>
                <a:gd name="T66" fmla="*/ 97 w 795"/>
                <a:gd name="T67" fmla="*/ 491 h 544"/>
                <a:gd name="T68" fmla="*/ 128 w 795"/>
                <a:gd name="T69" fmla="*/ 505 h 544"/>
                <a:gd name="T70" fmla="*/ 161 w 795"/>
                <a:gd name="T71" fmla="*/ 517 h 544"/>
                <a:gd name="T72" fmla="*/ 190 w 795"/>
                <a:gd name="T73" fmla="*/ 528 h 544"/>
                <a:gd name="T74" fmla="*/ 217 w 795"/>
                <a:gd name="T75" fmla="*/ 535 h 544"/>
                <a:gd name="T76" fmla="*/ 241 w 795"/>
                <a:gd name="T77" fmla="*/ 541 h 544"/>
                <a:gd name="T78" fmla="*/ 261 w 795"/>
                <a:gd name="T79" fmla="*/ 543 h 544"/>
                <a:gd name="T80" fmla="*/ 275 w 795"/>
                <a:gd name="T81" fmla="*/ 543 h 544"/>
                <a:gd name="T82" fmla="*/ 305 w 795"/>
                <a:gd name="T83" fmla="*/ 534 h 544"/>
                <a:gd name="T84" fmla="*/ 348 w 795"/>
                <a:gd name="T85" fmla="*/ 521 h 544"/>
                <a:gd name="T86" fmla="*/ 401 w 795"/>
                <a:gd name="T87" fmla="*/ 506 h 544"/>
                <a:gd name="T88" fmla="*/ 454 w 795"/>
                <a:gd name="T89" fmla="*/ 491 h 544"/>
                <a:gd name="T90" fmla="*/ 501 w 795"/>
                <a:gd name="T91" fmla="*/ 474 h 544"/>
                <a:gd name="T92" fmla="*/ 538 w 795"/>
                <a:gd name="T93" fmla="*/ 463 h 544"/>
                <a:gd name="T94" fmla="*/ 562 w 795"/>
                <a:gd name="T95" fmla="*/ 456 h 544"/>
                <a:gd name="T96" fmla="*/ 671 w 795"/>
                <a:gd name="T97" fmla="*/ 358 h 5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95" h="544">
                  <a:moveTo>
                    <a:pt x="671" y="358"/>
                  </a:moveTo>
                  <a:lnTo>
                    <a:pt x="673" y="356"/>
                  </a:lnTo>
                  <a:lnTo>
                    <a:pt x="677" y="353"/>
                  </a:lnTo>
                  <a:lnTo>
                    <a:pt x="685" y="344"/>
                  </a:lnTo>
                  <a:lnTo>
                    <a:pt x="694" y="335"/>
                  </a:lnTo>
                  <a:lnTo>
                    <a:pt x="705" y="324"/>
                  </a:lnTo>
                  <a:lnTo>
                    <a:pt x="717" y="312"/>
                  </a:lnTo>
                  <a:lnTo>
                    <a:pt x="732" y="295"/>
                  </a:lnTo>
                  <a:lnTo>
                    <a:pt x="746" y="280"/>
                  </a:lnTo>
                  <a:lnTo>
                    <a:pt x="757" y="260"/>
                  </a:lnTo>
                  <a:lnTo>
                    <a:pt x="769" y="243"/>
                  </a:lnTo>
                  <a:lnTo>
                    <a:pt x="779" y="223"/>
                  </a:lnTo>
                  <a:lnTo>
                    <a:pt x="788" y="205"/>
                  </a:lnTo>
                  <a:lnTo>
                    <a:pt x="794" y="183"/>
                  </a:lnTo>
                  <a:lnTo>
                    <a:pt x="795" y="163"/>
                  </a:lnTo>
                  <a:lnTo>
                    <a:pt x="795" y="143"/>
                  </a:lnTo>
                  <a:lnTo>
                    <a:pt x="789" y="123"/>
                  </a:lnTo>
                  <a:lnTo>
                    <a:pt x="781" y="103"/>
                  </a:lnTo>
                  <a:lnTo>
                    <a:pt x="769" y="87"/>
                  </a:lnTo>
                  <a:lnTo>
                    <a:pt x="757" y="73"/>
                  </a:lnTo>
                  <a:lnTo>
                    <a:pt x="743" y="59"/>
                  </a:lnTo>
                  <a:lnTo>
                    <a:pt x="725" y="47"/>
                  </a:lnTo>
                  <a:lnTo>
                    <a:pt x="706" y="36"/>
                  </a:lnTo>
                  <a:lnTo>
                    <a:pt x="687" y="27"/>
                  </a:lnTo>
                  <a:lnTo>
                    <a:pt x="665" y="21"/>
                  </a:lnTo>
                  <a:lnTo>
                    <a:pt x="642" y="15"/>
                  </a:lnTo>
                  <a:lnTo>
                    <a:pt x="616" y="9"/>
                  </a:lnTo>
                  <a:lnTo>
                    <a:pt x="590" y="6"/>
                  </a:lnTo>
                  <a:lnTo>
                    <a:pt x="564" y="4"/>
                  </a:lnTo>
                  <a:lnTo>
                    <a:pt x="535" y="0"/>
                  </a:lnTo>
                  <a:lnTo>
                    <a:pt x="506" y="0"/>
                  </a:lnTo>
                  <a:lnTo>
                    <a:pt x="475" y="0"/>
                  </a:lnTo>
                  <a:lnTo>
                    <a:pt x="445" y="1"/>
                  </a:lnTo>
                  <a:lnTo>
                    <a:pt x="412" y="6"/>
                  </a:lnTo>
                  <a:lnTo>
                    <a:pt x="380" y="13"/>
                  </a:lnTo>
                  <a:lnTo>
                    <a:pt x="345" y="21"/>
                  </a:lnTo>
                  <a:lnTo>
                    <a:pt x="313" y="35"/>
                  </a:lnTo>
                  <a:lnTo>
                    <a:pt x="280" y="47"/>
                  </a:lnTo>
                  <a:lnTo>
                    <a:pt x="247" y="64"/>
                  </a:lnTo>
                  <a:lnTo>
                    <a:pt x="215" y="81"/>
                  </a:lnTo>
                  <a:lnTo>
                    <a:pt x="186" y="101"/>
                  </a:lnTo>
                  <a:lnTo>
                    <a:pt x="157" y="121"/>
                  </a:lnTo>
                  <a:lnTo>
                    <a:pt x="130" y="141"/>
                  </a:lnTo>
                  <a:lnTo>
                    <a:pt x="105" y="163"/>
                  </a:lnTo>
                  <a:lnTo>
                    <a:pt x="83" y="185"/>
                  </a:lnTo>
                  <a:lnTo>
                    <a:pt x="63" y="205"/>
                  </a:lnTo>
                  <a:lnTo>
                    <a:pt x="47" y="224"/>
                  </a:lnTo>
                  <a:lnTo>
                    <a:pt x="33" y="243"/>
                  </a:lnTo>
                  <a:lnTo>
                    <a:pt x="25" y="260"/>
                  </a:lnTo>
                  <a:lnTo>
                    <a:pt x="16" y="277"/>
                  </a:lnTo>
                  <a:lnTo>
                    <a:pt x="11" y="293"/>
                  </a:lnTo>
                  <a:lnTo>
                    <a:pt x="7" y="307"/>
                  </a:lnTo>
                  <a:lnTo>
                    <a:pt x="4" y="322"/>
                  </a:lnTo>
                  <a:lnTo>
                    <a:pt x="2" y="335"/>
                  </a:lnTo>
                  <a:lnTo>
                    <a:pt x="0" y="347"/>
                  </a:lnTo>
                  <a:lnTo>
                    <a:pt x="0" y="362"/>
                  </a:lnTo>
                  <a:lnTo>
                    <a:pt x="2" y="375"/>
                  </a:lnTo>
                  <a:lnTo>
                    <a:pt x="4" y="385"/>
                  </a:lnTo>
                  <a:lnTo>
                    <a:pt x="7" y="396"/>
                  </a:lnTo>
                  <a:lnTo>
                    <a:pt x="13" y="407"/>
                  </a:lnTo>
                  <a:lnTo>
                    <a:pt x="20" y="419"/>
                  </a:lnTo>
                  <a:lnTo>
                    <a:pt x="27" y="428"/>
                  </a:lnTo>
                  <a:lnTo>
                    <a:pt x="36" y="439"/>
                  </a:lnTo>
                  <a:lnTo>
                    <a:pt x="47" y="453"/>
                  </a:lnTo>
                  <a:lnTo>
                    <a:pt x="57" y="463"/>
                  </a:lnTo>
                  <a:lnTo>
                    <a:pt x="71" y="472"/>
                  </a:lnTo>
                  <a:lnTo>
                    <a:pt x="85" y="482"/>
                  </a:lnTo>
                  <a:lnTo>
                    <a:pt x="97" y="491"/>
                  </a:lnTo>
                  <a:lnTo>
                    <a:pt x="114" y="499"/>
                  </a:lnTo>
                  <a:lnTo>
                    <a:pt x="128" y="505"/>
                  </a:lnTo>
                  <a:lnTo>
                    <a:pt x="144" y="512"/>
                  </a:lnTo>
                  <a:lnTo>
                    <a:pt x="161" y="517"/>
                  </a:lnTo>
                  <a:lnTo>
                    <a:pt x="175" y="525"/>
                  </a:lnTo>
                  <a:lnTo>
                    <a:pt x="190" y="528"/>
                  </a:lnTo>
                  <a:lnTo>
                    <a:pt x="204" y="534"/>
                  </a:lnTo>
                  <a:lnTo>
                    <a:pt x="217" y="535"/>
                  </a:lnTo>
                  <a:lnTo>
                    <a:pt x="230" y="539"/>
                  </a:lnTo>
                  <a:lnTo>
                    <a:pt x="241" y="541"/>
                  </a:lnTo>
                  <a:lnTo>
                    <a:pt x="251" y="543"/>
                  </a:lnTo>
                  <a:lnTo>
                    <a:pt x="261" y="543"/>
                  </a:lnTo>
                  <a:lnTo>
                    <a:pt x="267" y="544"/>
                  </a:lnTo>
                  <a:lnTo>
                    <a:pt x="275" y="543"/>
                  </a:lnTo>
                  <a:lnTo>
                    <a:pt x="290" y="539"/>
                  </a:lnTo>
                  <a:lnTo>
                    <a:pt x="305" y="534"/>
                  </a:lnTo>
                  <a:lnTo>
                    <a:pt x="327" y="529"/>
                  </a:lnTo>
                  <a:lnTo>
                    <a:pt x="348" y="521"/>
                  </a:lnTo>
                  <a:lnTo>
                    <a:pt x="376" y="514"/>
                  </a:lnTo>
                  <a:lnTo>
                    <a:pt x="401" y="506"/>
                  </a:lnTo>
                  <a:lnTo>
                    <a:pt x="428" y="499"/>
                  </a:lnTo>
                  <a:lnTo>
                    <a:pt x="454" y="491"/>
                  </a:lnTo>
                  <a:lnTo>
                    <a:pt x="478" y="483"/>
                  </a:lnTo>
                  <a:lnTo>
                    <a:pt x="501" y="474"/>
                  </a:lnTo>
                  <a:lnTo>
                    <a:pt x="523" y="468"/>
                  </a:lnTo>
                  <a:lnTo>
                    <a:pt x="538" y="463"/>
                  </a:lnTo>
                  <a:lnTo>
                    <a:pt x="553" y="459"/>
                  </a:lnTo>
                  <a:lnTo>
                    <a:pt x="562" y="456"/>
                  </a:lnTo>
                  <a:lnTo>
                    <a:pt x="566" y="456"/>
                  </a:lnTo>
                  <a:lnTo>
                    <a:pt x="671" y="358"/>
                  </a:lnTo>
                  <a:lnTo>
                    <a:pt x="671" y="358"/>
                  </a:lnTo>
                  <a:close/>
                </a:path>
              </a:pathLst>
            </a:custGeom>
            <a:solidFill>
              <a:srgbClr val="E6B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" name="Freeform 91"/>
            <p:cNvSpPr>
              <a:spLocks/>
            </p:cNvSpPr>
            <p:nvPr/>
          </p:nvSpPr>
          <p:spPr bwMode="auto">
            <a:xfrm>
              <a:off x="3223" y="2022"/>
              <a:ext cx="188" cy="142"/>
            </a:xfrm>
            <a:custGeom>
              <a:avLst/>
              <a:gdLst>
                <a:gd name="T0" fmla="*/ 563 w 563"/>
                <a:gd name="T1" fmla="*/ 0 h 426"/>
                <a:gd name="T2" fmla="*/ 520 w 563"/>
                <a:gd name="T3" fmla="*/ 3 h 426"/>
                <a:gd name="T4" fmla="*/ 478 w 563"/>
                <a:gd name="T5" fmla="*/ 11 h 426"/>
                <a:gd name="T6" fmla="*/ 437 w 563"/>
                <a:gd name="T7" fmla="*/ 20 h 426"/>
                <a:gd name="T8" fmla="*/ 395 w 563"/>
                <a:gd name="T9" fmla="*/ 32 h 426"/>
                <a:gd name="T10" fmla="*/ 354 w 563"/>
                <a:gd name="T11" fmla="*/ 48 h 426"/>
                <a:gd name="T12" fmla="*/ 314 w 563"/>
                <a:gd name="T13" fmla="*/ 65 h 426"/>
                <a:gd name="T14" fmla="*/ 276 w 563"/>
                <a:gd name="T15" fmla="*/ 84 h 426"/>
                <a:gd name="T16" fmla="*/ 238 w 563"/>
                <a:gd name="T17" fmla="*/ 108 h 426"/>
                <a:gd name="T18" fmla="*/ 202 w 563"/>
                <a:gd name="T19" fmla="*/ 132 h 426"/>
                <a:gd name="T20" fmla="*/ 167 w 563"/>
                <a:gd name="T21" fmla="*/ 161 h 426"/>
                <a:gd name="T22" fmla="*/ 133 w 563"/>
                <a:gd name="T23" fmla="*/ 190 h 426"/>
                <a:gd name="T24" fmla="*/ 103 w 563"/>
                <a:gd name="T25" fmla="*/ 222 h 426"/>
                <a:gd name="T26" fmla="*/ 72 w 563"/>
                <a:gd name="T27" fmla="*/ 254 h 426"/>
                <a:gd name="T28" fmla="*/ 46 w 563"/>
                <a:gd name="T29" fmla="*/ 293 h 426"/>
                <a:gd name="T30" fmla="*/ 21 w 563"/>
                <a:gd name="T31" fmla="*/ 329 h 426"/>
                <a:gd name="T32" fmla="*/ 0 w 563"/>
                <a:gd name="T33" fmla="*/ 371 h 426"/>
                <a:gd name="T34" fmla="*/ 6 w 563"/>
                <a:gd name="T35" fmla="*/ 375 h 426"/>
                <a:gd name="T36" fmla="*/ 15 w 563"/>
                <a:gd name="T37" fmla="*/ 381 h 426"/>
                <a:gd name="T38" fmla="*/ 23 w 563"/>
                <a:gd name="T39" fmla="*/ 389 h 426"/>
                <a:gd name="T40" fmla="*/ 30 w 563"/>
                <a:gd name="T41" fmla="*/ 395 h 426"/>
                <a:gd name="T42" fmla="*/ 37 w 563"/>
                <a:gd name="T43" fmla="*/ 401 h 426"/>
                <a:gd name="T44" fmla="*/ 43 w 563"/>
                <a:gd name="T45" fmla="*/ 409 h 426"/>
                <a:gd name="T46" fmla="*/ 50 w 563"/>
                <a:gd name="T47" fmla="*/ 417 h 426"/>
                <a:gd name="T48" fmla="*/ 55 w 563"/>
                <a:gd name="T49" fmla="*/ 426 h 426"/>
                <a:gd name="T50" fmla="*/ 83 w 563"/>
                <a:gd name="T51" fmla="*/ 397 h 426"/>
                <a:gd name="T52" fmla="*/ 107 w 563"/>
                <a:gd name="T53" fmla="*/ 371 h 426"/>
                <a:gd name="T54" fmla="*/ 135 w 563"/>
                <a:gd name="T55" fmla="*/ 343 h 426"/>
                <a:gd name="T56" fmla="*/ 162 w 563"/>
                <a:gd name="T57" fmla="*/ 316 h 426"/>
                <a:gd name="T58" fmla="*/ 187 w 563"/>
                <a:gd name="T59" fmla="*/ 289 h 426"/>
                <a:gd name="T60" fmla="*/ 214 w 563"/>
                <a:gd name="T61" fmla="*/ 264 h 426"/>
                <a:gd name="T62" fmla="*/ 242 w 563"/>
                <a:gd name="T63" fmla="*/ 240 h 426"/>
                <a:gd name="T64" fmla="*/ 271 w 563"/>
                <a:gd name="T65" fmla="*/ 218 h 426"/>
                <a:gd name="T66" fmla="*/ 297 w 563"/>
                <a:gd name="T67" fmla="*/ 195 h 426"/>
                <a:gd name="T68" fmla="*/ 326 w 563"/>
                <a:gd name="T69" fmla="*/ 175 h 426"/>
                <a:gd name="T70" fmla="*/ 354 w 563"/>
                <a:gd name="T71" fmla="*/ 158 h 426"/>
                <a:gd name="T72" fmla="*/ 384 w 563"/>
                <a:gd name="T73" fmla="*/ 144 h 426"/>
                <a:gd name="T74" fmla="*/ 415 w 563"/>
                <a:gd name="T75" fmla="*/ 130 h 426"/>
                <a:gd name="T76" fmla="*/ 447 w 563"/>
                <a:gd name="T77" fmla="*/ 121 h 426"/>
                <a:gd name="T78" fmla="*/ 481 w 563"/>
                <a:gd name="T79" fmla="*/ 115 h 426"/>
                <a:gd name="T80" fmla="*/ 515 w 563"/>
                <a:gd name="T81" fmla="*/ 112 h 426"/>
                <a:gd name="T82" fmla="*/ 518 w 563"/>
                <a:gd name="T83" fmla="*/ 106 h 426"/>
                <a:gd name="T84" fmla="*/ 524 w 563"/>
                <a:gd name="T85" fmla="*/ 101 h 426"/>
                <a:gd name="T86" fmla="*/ 527 w 563"/>
                <a:gd name="T87" fmla="*/ 94 h 426"/>
                <a:gd name="T88" fmla="*/ 533 w 563"/>
                <a:gd name="T89" fmla="*/ 86 h 426"/>
                <a:gd name="T90" fmla="*/ 536 w 563"/>
                <a:gd name="T91" fmla="*/ 77 h 426"/>
                <a:gd name="T92" fmla="*/ 542 w 563"/>
                <a:gd name="T93" fmla="*/ 70 h 426"/>
                <a:gd name="T94" fmla="*/ 545 w 563"/>
                <a:gd name="T95" fmla="*/ 61 h 426"/>
                <a:gd name="T96" fmla="*/ 551 w 563"/>
                <a:gd name="T97" fmla="*/ 54 h 426"/>
                <a:gd name="T98" fmla="*/ 553 w 563"/>
                <a:gd name="T99" fmla="*/ 45 h 426"/>
                <a:gd name="T100" fmla="*/ 556 w 563"/>
                <a:gd name="T101" fmla="*/ 34 h 426"/>
                <a:gd name="T102" fmla="*/ 558 w 563"/>
                <a:gd name="T103" fmla="*/ 26 h 426"/>
                <a:gd name="T104" fmla="*/ 562 w 563"/>
                <a:gd name="T105" fmla="*/ 20 h 426"/>
                <a:gd name="T106" fmla="*/ 562 w 563"/>
                <a:gd name="T107" fmla="*/ 12 h 426"/>
                <a:gd name="T108" fmla="*/ 563 w 563"/>
                <a:gd name="T109" fmla="*/ 6 h 426"/>
                <a:gd name="T110" fmla="*/ 563 w 563"/>
                <a:gd name="T111" fmla="*/ 3 h 426"/>
                <a:gd name="T112" fmla="*/ 563 w 563"/>
                <a:gd name="T113" fmla="*/ 0 h 426"/>
                <a:gd name="T114" fmla="*/ 563 w 563"/>
                <a:gd name="T115" fmla="*/ 0 h 4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63" h="426">
                  <a:moveTo>
                    <a:pt x="563" y="0"/>
                  </a:moveTo>
                  <a:lnTo>
                    <a:pt x="520" y="3"/>
                  </a:lnTo>
                  <a:lnTo>
                    <a:pt x="478" y="11"/>
                  </a:lnTo>
                  <a:lnTo>
                    <a:pt x="437" y="20"/>
                  </a:lnTo>
                  <a:lnTo>
                    <a:pt x="395" y="32"/>
                  </a:lnTo>
                  <a:lnTo>
                    <a:pt x="354" y="48"/>
                  </a:lnTo>
                  <a:lnTo>
                    <a:pt x="314" y="65"/>
                  </a:lnTo>
                  <a:lnTo>
                    <a:pt x="276" y="84"/>
                  </a:lnTo>
                  <a:lnTo>
                    <a:pt x="238" y="108"/>
                  </a:lnTo>
                  <a:lnTo>
                    <a:pt x="202" y="132"/>
                  </a:lnTo>
                  <a:lnTo>
                    <a:pt x="167" y="161"/>
                  </a:lnTo>
                  <a:lnTo>
                    <a:pt x="133" y="190"/>
                  </a:lnTo>
                  <a:lnTo>
                    <a:pt x="103" y="222"/>
                  </a:lnTo>
                  <a:lnTo>
                    <a:pt x="72" y="254"/>
                  </a:lnTo>
                  <a:lnTo>
                    <a:pt x="46" y="293"/>
                  </a:lnTo>
                  <a:lnTo>
                    <a:pt x="21" y="329"/>
                  </a:lnTo>
                  <a:lnTo>
                    <a:pt x="0" y="371"/>
                  </a:lnTo>
                  <a:lnTo>
                    <a:pt x="6" y="375"/>
                  </a:lnTo>
                  <a:lnTo>
                    <a:pt x="15" y="381"/>
                  </a:lnTo>
                  <a:lnTo>
                    <a:pt x="23" y="389"/>
                  </a:lnTo>
                  <a:lnTo>
                    <a:pt x="30" y="395"/>
                  </a:lnTo>
                  <a:lnTo>
                    <a:pt x="37" y="401"/>
                  </a:lnTo>
                  <a:lnTo>
                    <a:pt x="43" y="409"/>
                  </a:lnTo>
                  <a:lnTo>
                    <a:pt x="50" y="417"/>
                  </a:lnTo>
                  <a:lnTo>
                    <a:pt x="55" y="426"/>
                  </a:lnTo>
                  <a:lnTo>
                    <a:pt x="83" y="397"/>
                  </a:lnTo>
                  <a:lnTo>
                    <a:pt x="107" y="371"/>
                  </a:lnTo>
                  <a:lnTo>
                    <a:pt x="135" y="343"/>
                  </a:lnTo>
                  <a:lnTo>
                    <a:pt x="162" y="316"/>
                  </a:lnTo>
                  <a:lnTo>
                    <a:pt x="187" y="289"/>
                  </a:lnTo>
                  <a:lnTo>
                    <a:pt x="214" y="264"/>
                  </a:lnTo>
                  <a:lnTo>
                    <a:pt x="242" y="240"/>
                  </a:lnTo>
                  <a:lnTo>
                    <a:pt x="271" y="218"/>
                  </a:lnTo>
                  <a:lnTo>
                    <a:pt x="297" y="195"/>
                  </a:lnTo>
                  <a:lnTo>
                    <a:pt x="326" y="175"/>
                  </a:lnTo>
                  <a:lnTo>
                    <a:pt x="354" y="158"/>
                  </a:lnTo>
                  <a:lnTo>
                    <a:pt x="384" y="144"/>
                  </a:lnTo>
                  <a:lnTo>
                    <a:pt x="415" y="130"/>
                  </a:lnTo>
                  <a:lnTo>
                    <a:pt x="447" y="121"/>
                  </a:lnTo>
                  <a:lnTo>
                    <a:pt x="481" y="115"/>
                  </a:lnTo>
                  <a:lnTo>
                    <a:pt x="515" y="112"/>
                  </a:lnTo>
                  <a:lnTo>
                    <a:pt x="518" y="106"/>
                  </a:lnTo>
                  <a:lnTo>
                    <a:pt x="524" y="101"/>
                  </a:lnTo>
                  <a:lnTo>
                    <a:pt x="527" y="94"/>
                  </a:lnTo>
                  <a:lnTo>
                    <a:pt x="533" y="86"/>
                  </a:lnTo>
                  <a:lnTo>
                    <a:pt x="536" y="77"/>
                  </a:lnTo>
                  <a:lnTo>
                    <a:pt x="542" y="70"/>
                  </a:lnTo>
                  <a:lnTo>
                    <a:pt x="545" y="61"/>
                  </a:lnTo>
                  <a:lnTo>
                    <a:pt x="551" y="54"/>
                  </a:lnTo>
                  <a:lnTo>
                    <a:pt x="553" y="45"/>
                  </a:lnTo>
                  <a:lnTo>
                    <a:pt x="556" y="34"/>
                  </a:lnTo>
                  <a:lnTo>
                    <a:pt x="558" y="26"/>
                  </a:lnTo>
                  <a:lnTo>
                    <a:pt x="562" y="20"/>
                  </a:lnTo>
                  <a:lnTo>
                    <a:pt x="562" y="12"/>
                  </a:lnTo>
                  <a:lnTo>
                    <a:pt x="563" y="6"/>
                  </a:lnTo>
                  <a:lnTo>
                    <a:pt x="563" y="3"/>
                  </a:lnTo>
                  <a:lnTo>
                    <a:pt x="563" y="0"/>
                  </a:lnTo>
                  <a:lnTo>
                    <a:pt x="563" y="0"/>
                  </a:lnTo>
                  <a:close/>
                </a:path>
              </a:pathLst>
            </a:custGeom>
            <a:solidFill>
              <a:srgbClr val="E6E6B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92"/>
            <p:cNvSpPr>
              <a:spLocks/>
            </p:cNvSpPr>
            <p:nvPr/>
          </p:nvSpPr>
          <p:spPr bwMode="auto">
            <a:xfrm>
              <a:off x="3070" y="2147"/>
              <a:ext cx="52" cy="105"/>
            </a:xfrm>
            <a:custGeom>
              <a:avLst/>
              <a:gdLst>
                <a:gd name="T0" fmla="*/ 124 w 156"/>
                <a:gd name="T1" fmla="*/ 6 h 317"/>
                <a:gd name="T2" fmla="*/ 95 w 156"/>
                <a:gd name="T3" fmla="*/ 21 h 317"/>
                <a:gd name="T4" fmla="*/ 72 w 156"/>
                <a:gd name="T5" fmla="*/ 41 h 317"/>
                <a:gd name="T6" fmla="*/ 53 w 156"/>
                <a:gd name="T7" fmla="*/ 67 h 317"/>
                <a:gd name="T8" fmla="*/ 37 w 156"/>
                <a:gd name="T9" fmla="*/ 96 h 317"/>
                <a:gd name="T10" fmla="*/ 24 w 156"/>
                <a:gd name="T11" fmla="*/ 127 h 317"/>
                <a:gd name="T12" fmla="*/ 14 w 156"/>
                <a:gd name="T13" fmla="*/ 157 h 317"/>
                <a:gd name="T14" fmla="*/ 3 w 156"/>
                <a:gd name="T15" fmla="*/ 188 h 317"/>
                <a:gd name="T16" fmla="*/ 0 w 156"/>
                <a:gd name="T17" fmla="*/ 211 h 317"/>
                <a:gd name="T18" fmla="*/ 4 w 156"/>
                <a:gd name="T19" fmla="*/ 231 h 317"/>
                <a:gd name="T20" fmla="*/ 15 w 156"/>
                <a:gd name="T21" fmla="*/ 249 h 317"/>
                <a:gd name="T22" fmla="*/ 26 w 156"/>
                <a:gd name="T23" fmla="*/ 269 h 317"/>
                <a:gd name="T24" fmla="*/ 41 w 156"/>
                <a:gd name="T25" fmla="*/ 286 h 317"/>
                <a:gd name="T26" fmla="*/ 57 w 156"/>
                <a:gd name="T27" fmla="*/ 300 h 317"/>
                <a:gd name="T28" fmla="*/ 75 w 156"/>
                <a:gd name="T29" fmla="*/ 309 h 317"/>
                <a:gd name="T30" fmla="*/ 95 w 156"/>
                <a:gd name="T31" fmla="*/ 315 h 317"/>
                <a:gd name="T32" fmla="*/ 107 w 156"/>
                <a:gd name="T33" fmla="*/ 309 h 317"/>
                <a:gd name="T34" fmla="*/ 107 w 156"/>
                <a:gd name="T35" fmla="*/ 292 h 317"/>
                <a:gd name="T36" fmla="*/ 96 w 156"/>
                <a:gd name="T37" fmla="*/ 278 h 317"/>
                <a:gd name="T38" fmla="*/ 82 w 156"/>
                <a:gd name="T39" fmla="*/ 262 h 317"/>
                <a:gd name="T40" fmla="*/ 67 w 156"/>
                <a:gd name="T41" fmla="*/ 246 h 317"/>
                <a:gd name="T42" fmla="*/ 53 w 156"/>
                <a:gd name="T43" fmla="*/ 228 h 317"/>
                <a:gd name="T44" fmla="*/ 46 w 156"/>
                <a:gd name="T45" fmla="*/ 210 h 317"/>
                <a:gd name="T46" fmla="*/ 52 w 156"/>
                <a:gd name="T47" fmla="*/ 190 h 317"/>
                <a:gd name="T48" fmla="*/ 62 w 156"/>
                <a:gd name="T49" fmla="*/ 166 h 317"/>
                <a:gd name="T50" fmla="*/ 70 w 156"/>
                <a:gd name="T51" fmla="*/ 145 h 317"/>
                <a:gd name="T52" fmla="*/ 81 w 156"/>
                <a:gd name="T53" fmla="*/ 122 h 317"/>
                <a:gd name="T54" fmla="*/ 93 w 156"/>
                <a:gd name="T55" fmla="*/ 103 h 317"/>
                <a:gd name="T56" fmla="*/ 106 w 156"/>
                <a:gd name="T57" fmla="*/ 83 h 317"/>
                <a:gd name="T58" fmla="*/ 121 w 156"/>
                <a:gd name="T59" fmla="*/ 65 h 317"/>
                <a:gd name="T60" fmla="*/ 135 w 156"/>
                <a:gd name="T61" fmla="*/ 47 h 317"/>
                <a:gd name="T62" fmla="*/ 150 w 156"/>
                <a:gd name="T63" fmla="*/ 29 h 317"/>
                <a:gd name="T64" fmla="*/ 151 w 156"/>
                <a:gd name="T65" fmla="*/ 15 h 317"/>
                <a:gd name="T66" fmla="*/ 144 w 156"/>
                <a:gd name="T67" fmla="*/ 6 h 317"/>
                <a:gd name="T68" fmla="*/ 140 w 156"/>
                <a:gd name="T6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56" h="317">
                  <a:moveTo>
                    <a:pt x="140" y="0"/>
                  </a:moveTo>
                  <a:lnTo>
                    <a:pt x="124" y="6"/>
                  </a:lnTo>
                  <a:lnTo>
                    <a:pt x="110" y="12"/>
                  </a:lnTo>
                  <a:lnTo>
                    <a:pt x="95" y="21"/>
                  </a:lnTo>
                  <a:lnTo>
                    <a:pt x="84" y="32"/>
                  </a:lnTo>
                  <a:lnTo>
                    <a:pt x="72" y="41"/>
                  </a:lnTo>
                  <a:lnTo>
                    <a:pt x="62" y="55"/>
                  </a:lnTo>
                  <a:lnTo>
                    <a:pt x="53" y="67"/>
                  </a:lnTo>
                  <a:lnTo>
                    <a:pt x="46" y="81"/>
                  </a:lnTo>
                  <a:lnTo>
                    <a:pt x="37" y="96"/>
                  </a:lnTo>
                  <a:lnTo>
                    <a:pt x="30" y="112"/>
                  </a:lnTo>
                  <a:lnTo>
                    <a:pt x="24" y="127"/>
                  </a:lnTo>
                  <a:lnTo>
                    <a:pt x="19" y="142"/>
                  </a:lnTo>
                  <a:lnTo>
                    <a:pt x="14" y="157"/>
                  </a:lnTo>
                  <a:lnTo>
                    <a:pt x="6" y="171"/>
                  </a:lnTo>
                  <a:lnTo>
                    <a:pt x="3" y="188"/>
                  </a:lnTo>
                  <a:lnTo>
                    <a:pt x="0" y="202"/>
                  </a:lnTo>
                  <a:lnTo>
                    <a:pt x="0" y="211"/>
                  </a:lnTo>
                  <a:lnTo>
                    <a:pt x="3" y="220"/>
                  </a:lnTo>
                  <a:lnTo>
                    <a:pt x="4" y="231"/>
                  </a:lnTo>
                  <a:lnTo>
                    <a:pt x="10" y="240"/>
                  </a:lnTo>
                  <a:lnTo>
                    <a:pt x="15" y="249"/>
                  </a:lnTo>
                  <a:lnTo>
                    <a:pt x="21" y="260"/>
                  </a:lnTo>
                  <a:lnTo>
                    <a:pt x="26" y="269"/>
                  </a:lnTo>
                  <a:lnTo>
                    <a:pt x="35" y="278"/>
                  </a:lnTo>
                  <a:lnTo>
                    <a:pt x="41" y="286"/>
                  </a:lnTo>
                  <a:lnTo>
                    <a:pt x="50" y="292"/>
                  </a:lnTo>
                  <a:lnTo>
                    <a:pt x="57" y="300"/>
                  </a:lnTo>
                  <a:lnTo>
                    <a:pt x="67" y="306"/>
                  </a:lnTo>
                  <a:lnTo>
                    <a:pt x="75" y="309"/>
                  </a:lnTo>
                  <a:lnTo>
                    <a:pt x="86" y="312"/>
                  </a:lnTo>
                  <a:lnTo>
                    <a:pt x="95" y="315"/>
                  </a:lnTo>
                  <a:lnTo>
                    <a:pt x="106" y="317"/>
                  </a:lnTo>
                  <a:lnTo>
                    <a:pt x="107" y="309"/>
                  </a:lnTo>
                  <a:lnTo>
                    <a:pt x="110" y="300"/>
                  </a:lnTo>
                  <a:lnTo>
                    <a:pt x="107" y="292"/>
                  </a:lnTo>
                  <a:lnTo>
                    <a:pt x="104" y="286"/>
                  </a:lnTo>
                  <a:lnTo>
                    <a:pt x="96" y="278"/>
                  </a:lnTo>
                  <a:lnTo>
                    <a:pt x="90" y="271"/>
                  </a:lnTo>
                  <a:lnTo>
                    <a:pt x="82" y="262"/>
                  </a:lnTo>
                  <a:lnTo>
                    <a:pt x="75" y="255"/>
                  </a:lnTo>
                  <a:lnTo>
                    <a:pt x="67" y="246"/>
                  </a:lnTo>
                  <a:lnTo>
                    <a:pt x="59" y="237"/>
                  </a:lnTo>
                  <a:lnTo>
                    <a:pt x="53" y="228"/>
                  </a:lnTo>
                  <a:lnTo>
                    <a:pt x="50" y="220"/>
                  </a:lnTo>
                  <a:lnTo>
                    <a:pt x="46" y="210"/>
                  </a:lnTo>
                  <a:lnTo>
                    <a:pt x="47" y="200"/>
                  </a:lnTo>
                  <a:lnTo>
                    <a:pt x="52" y="190"/>
                  </a:lnTo>
                  <a:lnTo>
                    <a:pt x="59" y="179"/>
                  </a:lnTo>
                  <a:lnTo>
                    <a:pt x="62" y="166"/>
                  </a:lnTo>
                  <a:lnTo>
                    <a:pt x="66" y="156"/>
                  </a:lnTo>
                  <a:lnTo>
                    <a:pt x="70" y="145"/>
                  </a:lnTo>
                  <a:lnTo>
                    <a:pt x="75" y="133"/>
                  </a:lnTo>
                  <a:lnTo>
                    <a:pt x="81" y="122"/>
                  </a:lnTo>
                  <a:lnTo>
                    <a:pt x="86" y="113"/>
                  </a:lnTo>
                  <a:lnTo>
                    <a:pt x="93" y="103"/>
                  </a:lnTo>
                  <a:lnTo>
                    <a:pt x="101" y="93"/>
                  </a:lnTo>
                  <a:lnTo>
                    <a:pt x="106" y="83"/>
                  </a:lnTo>
                  <a:lnTo>
                    <a:pt x="113" y="73"/>
                  </a:lnTo>
                  <a:lnTo>
                    <a:pt x="121" y="65"/>
                  </a:lnTo>
                  <a:lnTo>
                    <a:pt x="127" y="56"/>
                  </a:lnTo>
                  <a:lnTo>
                    <a:pt x="135" y="47"/>
                  </a:lnTo>
                  <a:lnTo>
                    <a:pt x="142" y="38"/>
                  </a:lnTo>
                  <a:lnTo>
                    <a:pt x="150" y="29"/>
                  </a:lnTo>
                  <a:lnTo>
                    <a:pt x="156" y="20"/>
                  </a:lnTo>
                  <a:lnTo>
                    <a:pt x="151" y="15"/>
                  </a:lnTo>
                  <a:lnTo>
                    <a:pt x="147" y="11"/>
                  </a:lnTo>
                  <a:lnTo>
                    <a:pt x="144" y="6"/>
                  </a:lnTo>
                  <a:lnTo>
                    <a:pt x="140" y="0"/>
                  </a:lnTo>
                  <a:lnTo>
                    <a:pt x="140" y="0"/>
                  </a:lnTo>
                  <a:close/>
                </a:path>
              </a:pathLst>
            </a:custGeom>
            <a:solidFill>
              <a:srgbClr val="F2F2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93"/>
            <p:cNvSpPr>
              <a:spLocks/>
            </p:cNvSpPr>
            <p:nvPr/>
          </p:nvSpPr>
          <p:spPr bwMode="auto">
            <a:xfrm>
              <a:off x="3141" y="1974"/>
              <a:ext cx="286" cy="280"/>
            </a:xfrm>
            <a:custGeom>
              <a:avLst/>
              <a:gdLst>
                <a:gd name="T0" fmla="*/ 723 w 857"/>
                <a:gd name="T1" fmla="*/ 5 h 839"/>
                <a:gd name="T2" fmla="*/ 608 w 857"/>
                <a:gd name="T3" fmla="*/ 28 h 839"/>
                <a:gd name="T4" fmla="*/ 498 w 857"/>
                <a:gd name="T5" fmla="*/ 71 h 839"/>
                <a:gd name="T6" fmla="*/ 391 w 857"/>
                <a:gd name="T7" fmla="*/ 132 h 839"/>
                <a:gd name="T8" fmla="*/ 291 w 857"/>
                <a:gd name="T9" fmla="*/ 209 h 839"/>
                <a:gd name="T10" fmla="*/ 199 w 857"/>
                <a:gd name="T11" fmla="*/ 297 h 839"/>
                <a:gd name="T12" fmla="*/ 118 w 857"/>
                <a:gd name="T13" fmla="*/ 394 h 839"/>
                <a:gd name="T14" fmla="*/ 49 w 857"/>
                <a:gd name="T15" fmla="*/ 496 h 839"/>
                <a:gd name="T16" fmla="*/ 15 w 857"/>
                <a:gd name="T17" fmla="*/ 567 h 839"/>
                <a:gd name="T18" fmla="*/ 9 w 857"/>
                <a:gd name="T19" fmla="*/ 605 h 839"/>
                <a:gd name="T20" fmla="*/ 3 w 857"/>
                <a:gd name="T21" fmla="*/ 645 h 839"/>
                <a:gd name="T22" fmla="*/ 0 w 857"/>
                <a:gd name="T23" fmla="*/ 684 h 839"/>
                <a:gd name="T24" fmla="*/ 3 w 857"/>
                <a:gd name="T25" fmla="*/ 723 h 839"/>
                <a:gd name="T26" fmla="*/ 11 w 857"/>
                <a:gd name="T27" fmla="*/ 760 h 839"/>
                <a:gd name="T28" fmla="*/ 29 w 857"/>
                <a:gd name="T29" fmla="*/ 795 h 839"/>
                <a:gd name="T30" fmla="*/ 57 w 857"/>
                <a:gd name="T31" fmla="*/ 825 h 839"/>
                <a:gd name="T32" fmla="*/ 81 w 857"/>
                <a:gd name="T33" fmla="*/ 835 h 839"/>
                <a:gd name="T34" fmla="*/ 96 w 857"/>
                <a:gd name="T35" fmla="*/ 822 h 839"/>
                <a:gd name="T36" fmla="*/ 110 w 857"/>
                <a:gd name="T37" fmla="*/ 809 h 839"/>
                <a:gd name="T38" fmla="*/ 123 w 857"/>
                <a:gd name="T39" fmla="*/ 798 h 839"/>
                <a:gd name="T40" fmla="*/ 112 w 857"/>
                <a:gd name="T41" fmla="*/ 740 h 839"/>
                <a:gd name="T42" fmla="*/ 106 w 857"/>
                <a:gd name="T43" fmla="*/ 640 h 839"/>
                <a:gd name="T44" fmla="*/ 135 w 857"/>
                <a:gd name="T45" fmla="*/ 544 h 839"/>
                <a:gd name="T46" fmla="*/ 190 w 857"/>
                <a:gd name="T47" fmla="*/ 453 h 839"/>
                <a:gd name="T48" fmla="*/ 265 w 857"/>
                <a:gd name="T49" fmla="*/ 368 h 839"/>
                <a:gd name="T50" fmla="*/ 351 w 857"/>
                <a:gd name="T51" fmla="*/ 290 h 839"/>
                <a:gd name="T52" fmla="*/ 443 w 857"/>
                <a:gd name="T53" fmla="*/ 225 h 839"/>
                <a:gd name="T54" fmla="*/ 532 w 857"/>
                <a:gd name="T55" fmla="*/ 169 h 839"/>
                <a:gd name="T56" fmla="*/ 590 w 857"/>
                <a:gd name="T57" fmla="*/ 138 h 839"/>
                <a:gd name="T58" fmla="*/ 622 w 857"/>
                <a:gd name="T59" fmla="*/ 124 h 839"/>
                <a:gd name="T60" fmla="*/ 658 w 857"/>
                <a:gd name="T61" fmla="*/ 117 h 839"/>
                <a:gd name="T62" fmla="*/ 697 w 857"/>
                <a:gd name="T63" fmla="*/ 115 h 839"/>
                <a:gd name="T64" fmla="*/ 732 w 857"/>
                <a:gd name="T65" fmla="*/ 111 h 839"/>
                <a:gd name="T66" fmla="*/ 770 w 857"/>
                <a:gd name="T67" fmla="*/ 106 h 839"/>
                <a:gd name="T68" fmla="*/ 807 w 857"/>
                <a:gd name="T69" fmla="*/ 95 h 839"/>
                <a:gd name="T70" fmla="*/ 839 w 857"/>
                <a:gd name="T71" fmla="*/ 78 h 839"/>
                <a:gd name="T72" fmla="*/ 848 w 857"/>
                <a:gd name="T73" fmla="*/ 58 h 839"/>
                <a:gd name="T74" fmla="*/ 832 w 857"/>
                <a:gd name="T75" fmla="*/ 43 h 839"/>
                <a:gd name="T76" fmla="*/ 821 w 857"/>
                <a:gd name="T77" fmla="*/ 33 h 839"/>
                <a:gd name="T78" fmla="*/ 810 w 857"/>
                <a:gd name="T79" fmla="*/ 22 h 839"/>
                <a:gd name="T80" fmla="*/ 799 w 857"/>
                <a:gd name="T81" fmla="*/ 11 h 839"/>
                <a:gd name="T82" fmla="*/ 789 w 857"/>
                <a:gd name="T83" fmla="*/ 2 h 839"/>
                <a:gd name="T84" fmla="*/ 783 w 857"/>
                <a:gd name="T85" fmla="*/ 0 h 8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857" h="839">
                  <a:moveTo>
                    <a:pt x="783" y="0"/>
                  </a:moveTo>
                  <a:lnTo>
                    <a:pt x="723" y="5"/>
                  </a:lnTo>
                  <a:lnTo>
                    <a:pt x="666" y="13"/>
                  </a:lnTo>
                  <a:lnTo>
                    <a:pt x="608" y="28"/>
                  </a:lnTo>
                  <a:lnTo>
                    <a:pt x="551" y="48"/>
                  </a:lnTo>
                  <a:lnTo>
                    <a:pt x="498" y="71"/>
                  </a:lnTo>
                  <a:lnTo>
                    <a:pt x="443" y="100"/>
                  </a:lnTo>
                  <a:lnTo>
                    <a:pt x="391" y="132"/>
                  </a:lnTo>
                  <a:lnTo>
                    <a:pt x="340" y="169"/>
                  </a:lnTo>
                  <a:lnTo>
                    <a:pt x="291" y="209"/>
                  </a:lnTo>
                  <a:lnTo>
                    <a:pt x="245" y="252"/>
                  </a:lnTo>
                  <a:lnTo>
                    <a:pt x="199" y="297"/>
                  </a:lnTo>
                  <a:lnTo>
                    <a:pt x="158" y="345"/>
                  </a:lnTo>
                  <a:lnTo>
                    <a:pt x="118" y="394"/>
                  </a:lnTo>
                  <a:lnTo>
                    <a:pt x="81" y="446"/>
                  </a:lnTo>
                  <a:lnTo>
                    <a:pt x="49" y="496"/>
                  </a:lnTo>
                  <a:lnTo>
                    <a:pt x="18" y="550"/>
                  </a:lnTo>
                  <a:lnTo>
                    <a:pt x="15" y="567"/>
                  </a:lnTo>
                  <a:lnTo>
                    <a:pt x="11" y="587"/>
                  </a:lnTo>
                  <a:lnTo>
                    <a:pt x="9" y="605"/>
                  </a:lnTo>
                  <a:lnTo>
                    <a:pt x="6" y="626"/>
                  </a:lnTo>
                  <a:lnTo>
                    <a:pt x="3" y="645"/>
                  </a:lnTo>
                  <a:lnTo>
                    <a:pt x="2" y="665"/>
                  </a:lnTo>
                  <a:lnTo>
                    <a:pt x="0" y="684"/>
                  </a:lnTo>
                  <a:lnTo>
                    <a:pt x="2" y="704"/>
                  </a:lnTo>
                  <a:lnTo>
                    <a:pt x="3" y="723"/>
                  </a:lnTo>
                  <a:lnTo>
                    <a:pt x="8" y="743"/>
                  </a:lnTo>
                  <a:lnTo>
                    <a:pt x="11" y="760"/>
                  </a:lnTo>
                  <a:lnTo>
                    <a:pt x="20" y="778"/>
                  </a:lnTo>
                  <a:lnTo>
                    <a:pt x="29" y="795"/>
                  </a:lnTo>
                  <a:lnTo>
                    <a:pt x="42" y="810"/>
                  </a:lnTo>
                  <a:lnTo>
                    <a:pt x="57" y="825"/>
                  </a:lnTo>
                  <a:lnTo>
                    <a:pt x="76" y="839"/>
                  </a:lnTo>
                  <a:lnTo>
                    <a:pt x="81" y="835"/>
                  </a:lnTo>
                  <a:lnTo>
                    <a:pt x="87" y="827"/>
                  </a:lnTo>
                  <a:lnTo>
                    <a:pt x="96" y="822"/>
                  </a:lnTo>
                  <a:lnTo>
                    <a:pt x="103" y="816"/>
                  </a:lnTo>
                  <a:lnTo>
                    <a:pt x="110" y="809"/>
                  </a:lnTo>
                  <a:lnTo>
                    <a:pt x="118" y="804"/>
                  </a:lnTo>
                  <a:lnTo>
                    <a:pt x="123" y="798"/>
                  </a:lnTo>
                  <a:lnTo>
                    <a:pt x="130" y="793"/>
                  </a:lnTo>
                  <a:lnTo>
                    <a:pt x="112" y="740"/>
                  </a:lnTo>
                  <a:lnTo>
                    <a:pt x="106" y="689"/>
                  </a:lnTo>
                  <a:lnTo>
                    <a:pt x="106" y="640"/>
                  </a:lnTo>
                  <a:lnTo>
                    <a:pt x="116" y="591"/>
                  </a:lnTo>
                  <a:lnTo>
                    <a:pt x="135" y="544"/>
                  </a:lnTo>
                  <a:lnTo>
                    <a:pt x="159" y="496"/>
                  </a:lnTo>
                  <a:lnTo>
                    <a:pt x="190" y="453"/>
                  </a:lnTo>
                  <a:lnTo>
                    <a:pt x="227" y="409"/>
                  </a:lnTo>
                  <a:lnTo>
                    <a:pt x="265" y="368"/>
                  </a:lnTo>
                  <a:lnTo>
                    <a:pt x="308" y="328"/>
                  </a:lnTo>
                  <a:lnTo>
                    <a:pt x="351" y="290"/>
                  </a:lnTo>
                  <a:lnTo>
                    <a:pt x="398" y="256"/>
                  </a:lnTo>
                  <a:lnTo>
                    <a:pt x="443" y="225"/>
                  </a:lnTo>
                  <a:lnTo>
                    <a:pt x="488" y="196"/>
                  </a:lnTo>
                  <a:lnTo>
                    <a:pt x="532" y="169"/>
                  </a:lnTo>
                  <a:lnTo>
                    <a:pt x="576" y="147"/>
                  </a:lnTo>
                  <a:lnTo>
                    <a:pt x="590" y="138"/>
                  </a:lnTo>
                  <a:lnTo>
                    <a:pt x="606" y="131"/>
                  </a:lnTo>
                  <a:lnTo>
                    <a:pt x="622" y="124"/>
                  </a:lnTo>
                  <a:lnTo>
                    <a:pt x="640" y="120"/>
                  </a:lnTo>
                  <a:lnTo>
                    <a:pt x="658" y="117"/>
                  </a:lnTo>
                  <a:lnTo>
                    <a:pt x="677" y="115"/>
                  </a:lnTo>
                  <a:lnTo>
                    <a:pt x="697" y="115"/>
                  </a:lnTo>
                  <a:lnTo>
                    <a:pt x="715" y="112"/>
                  </a:lnTo>
                  <a:lnTo>
                    <a:pt x="732" y="111"/>
                  </a:lnTo>
                  <a:lnTo>
                    <a:pt x="750" y="109"/>
                  </a:lnTo>
                  <a:lnTo>
                    <a:pt x="770" y="106"/>
                  </a:lnTo>
                  <a:lnTo>
                    <a:pt x="789" y="100"/>
                  </a:lnTo>
                  <a:lnTo>
                    <a:pt x="807" y="95"/>
                  </a:lnTo>
                  <a:lnTo>
                    <a:pt x="822" y="88"/>
                  </a:lnTo>
                  <a:lnTo>
                    <a:pt x="839" y="78"/>
                  </a:lnTo>
                  <a:lnTo>
                    <a:pt x="857" y="66"/>
                  </a:lnTo>
                  <a:lnTo>
                    <a:pt x="848" y="58"/>
                  </a:lnTo>
                  <a:lnTo>
                    <a:pt x="839" y="49"/>
                  </a:lnTo>
                  <a:lnTo>
                    <a:pt x="832" y="43"/>
                  </a:lnTo>
                  <a:lnTo>
                    <a:pt x="827" y="39"/>
                  </a:lnTo>
                  <a:lnTo>
                    <a:pt x="821" y="33"/>
                  </a:lnTo>
                  <a:lnTo>
                    <a:pt x="816" y="28"/>
                  </a:lnTo>
                  <a:lnTo>
                    <a:pt x="810" y="22"/>
                  </a:lnTo>
                  <a:lnTo>
                    <a:pt x="805" y="17"/>
                  </a:lnTo>
                  <a:lnTo>
                    <a:pt x="799" y="11"/>
                  </a:lnTo>
                  <a:lnTo>
                    <a:pt x="796" y="8"/>
                  </a:lnTo>
                  <a:lnTo>
                    <a:pt x="789" y="2"/>
                  </a:lnTo>
                  <a:lnTo>
                    <a:pt x="783" y="0"/>
                  </a:lnTo>
                  <a:lnTo>
                    <a:pt x="783" y="0"/>
                  </a:lnTo>
                  <a:close/>
                </a:path>
              </a:pathLst>
            </a:custGeom>
            <a:solidFill>
              <a:srgbClr val="E8E8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94"/>
            <p:cNvSpPr>
              <a:spLocks/>
            </p:cNvSpPr>
            <p:nvPr/>
          </p:nvSpPr>
          <p:spPr bwMode="auto">
            <a:xfrm>
              <a:off x="3196" y="1988"/>
              <a:ext cx="250" cy="180"/>
            </a:xfrm>
            <a:custGeom>
              <a:avLst/>
              <a:gdLst>
                <a:gd name="T0" fmla="*/ 692 w 750"/>
                <a:gd name="T1" fmla="*/ 9 h 539"/>
                <a:gd name="T2" fmla="*/ 584 w 750"/>
                <a:gd name="T3" fmla="*/ 31 h 539"/>
                <a:gd name="T4" fmla="*/ 475 w 750"/>
                <a:gd name="T5" fmla="*/ 62 h 539"/>
                <a:gd name="T6" fmla="*/ 368 w 750"/>
                <a:gd name="T7" fmla="*/ 102 h 539"/>
                <a:gd name="T8" fmla="*/ 270 w 750"/>
                <a:gd name="T9" fmla="*/ 150 h 539"/>
                <a:gd name="T10" fmla="*/ 175 w 750"/>
                <a:gd name="T11" fmla="*/ 214 h 539"/>
                <a:gd name="T12" fmla="*/ 94 w 750"/>
                <a:gd name="T13" fmla="*/ 292 h 539"/>
                <a:gd name="T14" fmla="*/ 27 w 750"/>
                <a:gd name="T15" fmla="*/ 387 h 539"/>
                <a:gd name="T16" fmla="*/ 2 w 750"/>
                <a:gd name="T17" fmla="*/ 448 h 539"/>
                <a:gd name="T18" fmla="*/ 7 w 750"/>
                <a:gd name="T19" fmla="*/ 459 h 539"/>
                <a:gd name="T20" fmla="*/ 11 w 750"/>
                <a:gd name="T21" fmla="*/ 473 h 539"/>
                <a:gd name="T22" fmla="*/ 16 w 750"/>
                <a:gd name="T23" fmla="*/ 485 h 539"/>
                <a:gd name="T24" fmla="*/ 20 w 750"/>
                <a:gd name="T25" fmla="*/ 497 h 539"/>
                <a:gd name="T26" fmla="*/ 22 w 750"/>
                <a:gd name="T27" fmla="*/ 508 h 539"/>
                <a:gd name="T28" fmla="*/ 25 w 750"/>
                <a:gd name="T29" fmla="*/ 521 h 539"/>
                <a:gd name="T30" fmla="*/ 28 w 750"/>
                <a:gd name="T31" fmla="*/ 534 h 539"/>
                <a:gd name="T32" fmla="*/ 40 w 750"/>
                <a:gd name="T33" fmla="*/ 534 h 539"/>
                <a:gd name="T34" fmla="*/ 56 w 750"/>
                <a:gd name="T35" fmla="*/ 525 h 539"/>
                <a:gd name="T36" fmla="*/ 72 w 750"/>
                <a:gd name="T37" fmla="*/ 517 h 539"/>
                <a:gd name="T38" fmla="*/ 88 w 750"/>
                <a:gd name="T39" fmla="*/ 511 h 539"/>
                <a:gd name="T40" fmla="*/ 114 w 750"/>
                <a:gd name="T41" fmla="*/ 456 h 539"/>
                <a:gd name="T42" fmla="*/ 166 w 750"/>
                <a:gd name="T43" fmla="*/ 369 h 539"/>
                <a:gd name="T44" fmla="*/ 235 w 750"/>
                <a:gd name="T45" fmla="*/ 298 h 539"/>
                <a:gd name="T46" fmla="*/ 314 w 750"/>
                <a:gd name="T47" fmla="*/ 245 h 539"/>
                <a:gd name="T48" fmla="*/ 401 w 750"/>
                <a:gd name="T49" fmla="*/ 200 h 539"/>
                <a:gd name="T50" fmla="*/ 495 w 750"/>
                <a:gd name="T51" fmla="*/ 165 h 539"/>
                <a:gd name="T52" fmla="*/ 590 w 750"/>
                <a:gd name="T53" fmla="*/ 138 h 539"/>
                <a:gd name="T54" fmla="*/ 680 w 750"/>
                <a:gd name="T55" fmla="*/ 116 h 539"/>
                <a:gd name="T56" fmla="*/ 728 w 750"/>
                <a:gd name="T57" fmla="*/ 99 h 539"/>
                <a:gd name="T58" fmla="*/ 735 w 750"/>
                <a:gd name="T59" fmla="*/ 87 h 539"/>
                <a:gd name="T60" fmla="*/ 741 w 750"/>
                <a:gd name="T61" fmla="*/ 73 h 539"/>
                <a:gd name="T62" fmla="*/ 745 w 750"/>
                <a:gd name="T63" fmla="*/ 56 h 539"/>
                <a:gd name="T64" fmla="*/ 748 w 750"/>
                <a:gd name="T65" fmla="*/ 40 h 539"/>
                <a:gd name="T66" fmla="*/ 750 w 750"/>
                <a:gd name="T67" fmla="*/ 26 h 539"/>
                <a:gd name="T68" fmla="*/ 750 w 750"/>
                <a:gd name="T69" fmla="*/ 13 h 539"/>
                <a:gd name="T70" fmla="*/ 748 w 750"/>
                <a:gd name="T71" fmla="*/ 4 h 539"/>
                <a:gd name="T72" fmla="*/ 748 w 750"/>
                <a:gd name="T73" fmla="*/ 0 h 5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750" h="539">
                  <a:moveTo>
                    <a:pt x="748" y="0"/>
                  </a:moveTo>
                  <a:lnTo>
                    <a:pt x="692" y="9"/>
                  </a:lnTo>
                  <a:lnTo>
                    <a:pt x="640" y="20"/>
                  </a:lnTo>
                  <a:lnTo>
                    <a:pt x="584" y="31"/>
                  </a:lnTo>
                  <a:lnTo>
                    <a:pt x="532" y="46"/>
                  </a:lnTo>
                  <a:lnTo>
                    <a:pt x="475" y="62"/>
                  </a:lnTo>
                  <a:lnTo>
                    <a:pt x="423" y="79"/>
                  </a:lnTo>
                  <a:lnTo>
                    <a:pt x="368" y="102"/>
                  </a:lnTo>
                  <a:lnTo>
                    <a:pt x="320" y="125"/>
                  </a:lnTo>
                  <a:lnTo>
                    <a:pt x="270" y="150"/>
                  </a:lnTo>
                  <a:lnTo>
                    <a:pt x="222" y="182"/>
                  </a:lnTo>
                  <a:lnTo>
                    <a:pt x="175" y="214"/>
                  </a:lnTo>
                  <a:lnTo>
                    <a:pt x="134" y="252"/>
                  </a:lnTo>
                  <a:lnTo>
                    <a:pt x="94" y="292"/>
                  </a:lnTo>
                  <a:lnTo>
                    <a:pt x="57" y="336"/>
                  </a:lnTo>
                  <a:lnTo>
                    <a:pt x="27" y="387"/>
                  </a:lnTo>
                  <a:lnTo>
                    <a:pt x="0" y="443"/>
                  </a:lnTo>
                  <a:lnTo>
                    <a:pt x="2" y="448"/>
                  </a:lnTo>
                  <a:lnTo>
                    <a:pt x="3" y="454"/>
                  </a:lnTo>
                  <a:lnTo>
                    <a:pt x="7" y="459"/>
                  </a:lnTo>
                  <a:lnTo>
                    <a:pt x="8" y="467"/>
                  </a:lnTo>
                  <a:lnTo>
                    <a:pt x="11" y="473"/>
                  </a:lnTo>
                  <a:lnTo>
                    <a:pt x="13" y="477"/>
                  </a:lnTo>
                  <a:lnTo>
                    <a:pt x="16" y="485"/>
                  </a:lnTo>
                  <a:lnTo>
                    <a:pt x="17" y="492"/>
                  </a:lnTo>
                  <a:lnTo>
                    <a:pt x="20" y="497"/>
                  </a:lnTo>
                  <a:lnTo>
                    <a:pt x="20" y="503"/>
                  </a:lnTo>
                  <a:lnTo>
                    <a:pt x="22" y="508"/>
                  </a:lnTo>
                  <a:lnTo>
                    <a:pt x="25" y="516"/>
                  </a:lnTo>
                  <a:lnTo>
                    <a:pt x="25" y="521"/>
                  </a:lnTo>
                  <a:lnTo>
                    <a:pt x="27" y="526"/>
                  </a:lnTo>
                  <a:lnTo>
                    <a:pt x="28" y="534"/>
                  </a:lnTo>
                  <a:lnTo>
                    <a:pt x="31" y="539"/>
                  </a:lnTo>
                  <a:lnTo>
                    <a:pt x="40" y="534"/>
                  </a:lnTo>
                  <a:lnTo>
                    <a:pt x="48" y="528"/>
                  </a:lnTo>
                  <a:lnTo>
                    <a:pt x="56" y="525"/>
                  </a:lnTo>
                  <a:lnTo>
                    <a:pt x="65" y="521"/>
                  </a:lnTo>
                  <a:lnTo>
                    <a:pt x="72" y="517"/>
                  </a:lnTo>
                  <a:lnTo>
                    <a:pt x="81" y="514"/>
                  </a:lnTo>
                  <a:lnTo>
                    <a:pt x="88" y="511"/>
                  </a:lnTo>
                  <a:lnTo>
                    <a:pt x="95" y="508"/>
                  </a:lnTo>
                  <a:lnTo>
                    <a:pt x="114" y="456"/>
                  </a:lnTo>
                  <a:lnTo>
                    <a:pt x="140" y="411"/>
                  </a:lnTo>
                  <a:lnTo>
                    <a:pt x="166" y="369"/>
                  </a:lnTo>
                  <a:lnTo>
                    <a:pt x="198" y="333"/>
                  </a:lnTo>
                  <a:lnTo>
                    <a:pt x="235" y="298"/>
                  </a:lnTo>
                  <a:lnTo>
                    <a:pt x="273" y="269"/>
                  </a:lnTo>
                  <a:lnTo>
                    <a:pt x="314" y="245"/>
                  </a:lnTo>
                  <a:lnTo>
                    <a:pt x="357" y="220"/>
                  </a:lnTo>
                  <a:lnTo>
                    <a:pt x="401" y="200"/>
                  </a:lnTo>
                  <a:lnTo>
                    <a:pt x="448" y="183"/>
                  </a:lnTo>
                  <a:lnTo>
                    <a:pt x="495" y="165"/>
                  </a:lnTo>
                  <a:lnTo>
                    <a:pt x="542" y="153"/>
                  </a:lnTo>
                  <a:lnTo>
                    <a:pt x="590" y="138"/>
                  </a:lnTo>
                  <a:lnTo>
                    <a:pt x="636" y="127"/>
                  </a:lnTo>
                  <a:lnTo>
                    <a:pt x="680" y="116"/>
                  </a:lnTo>
                  <a:lnTo>
                    <a:pt x="725" y="105"/>
                  </a:lnTo>
                  <a:lnTo>
                    <a:pt x="728" y="99"/>
                  </a:lnTo>
                  <a:lnTo>
                    <a:pt x="732" y="94"/>
                  </a:lnTo>
                  <a:lnTo>
                    <a:pt x="735" y="87"/>
                  </a:lnTo>
                  <a:lnTo>
                    <a:pt x="740" y="79"/>
                  </a:lnTo>
                  <a:lnTo>
                    <a:pt x="741" y="73"/>
                  </a:lnTo>
                  <a:lnTo>
                    <a:pt x="743" y="65"/>
                  </a:lnTo>
                  <a:lnTo>
                    <a:pt x="745" y="56"/>
                  </a:lnTo>
                  <a:lnTo>
                    <a:pt x="748" y="49"/>
                  </a:lnTo>
                  <a:lnTo>
                    <a:pt x="748" y="40"/>
                  </a:lnTo>
                  <a:lnTo>
                    <a:pt x="750" y="33"/>
                  </a:lnTo>
                  <a:lnTo>
                    <a:pt x="750" y="26"/>
                  </a:lnTo>
                  <a:lnTo>
                    <a:pt x="750" y="20"/>
                  </a:lnTo>
                  <a:lnTo>
                    <a:pt x="750" y="13"/>
                  </a:lnTo>
                  <a:lnTo>
                    <a:pt x="750" y="7"/>
                  </a:lnTo>
                  <a:lnTo>
                    <a:pt x="748" y="4"/>
                  </a:lnTo>
                  <a:lnTo>
                    <a:pt x="748" y="0"/>
                  </a:lnTo>
                  <a:lnTo>
                    <a:pt x="748" y="0"/>
                  </a:lnTo>
                  <a:close/>
                </a:path>
              </a:pathLst>
            </a:custGeom>
            <a:solidFill>
              <a:srgbClr val="E8D9D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Freeform 95"/>
            <p:cNvSpPr>
              <a:spLocks/>
            </p:cNvSpPr>
            <p:nvPr/>
          </p:nvSpPr>
          <p:spPr bwMode="auto">
            <a:xfrm>
              <a:off x="3585" y="1996"/>
              <a:ext cx="67" cy="68"/>
            </a:xfrm>
            <a:custGeom>
              <a:avLst/>
              <a:gdLst>
                <a:gd name="T0" fmla="*/ 25 w 200"/>
                <a:gd name="T1" fmla="*/ 0 h 205"/>
                <a:gd name="T2" fmla="*/ 15 w 200"/>
                <a:gd name="T3" fmla="*/ 5 h 205"/>
                <a:gd name="T4" fmla="*/ 6 w 200"/>
                <a:gd name="T5" fmla="*/ 11 h 205"/>
                <a:gd name="T6" fmla="*/ 1 w 200"/>
                <a:gd name="T7" fmla="*/ 17 h 205"/>
                <a:gd name="T8" fmla="*/ 0 w 200"/>
                <a:gd name="T9" fmla="*/ 25 h 205"/>
                <a:gd name="T10" fmla="*/ 0 w 200"/>
                <a:gd name="T11" fmla="*/ 31 h 205"/>
                <a:gd name="T12" fmla="*/ 3 w 200"/>
                <a:gd name="T13" fmla="*/ 40 h 205"/>
                <a:gd name="T14" fmla="*/ 7 w 200"/>
                <a:gd name="T15" fmla="*/ 45 h 205"/>
                <a:gd name="T16" fmla="*/ 15 w 200"/>
                <a:gd name="T17" fmla="*/ 52 h 205"/>
                <a:gd name="T18" fmla="*/ 21 w 200"/>
                <a:gd name="T19" fmla="*/ 58 h 205"/>
                <a:gd name="T20" fmla="*/ 29 w 200"/>
                <a:gd name="T21" fmla="*/ 65 h 205"/>
                <a:gd name="T22" fmla="*/ 36 w 200"/>
                <a:gd name="T23" fmla="*/ 70 h 205"/>
                <a:gd name="T24" fmla="*/ 45 w 200"/>
                <a:gd name="T25" fmla="*/ 78 h 205"/>
                <a:gd name="T26" fmla="*/ 52 w 200"/>
                <a:gd name="T27" fmla="*/ 83 h 205"/>
                <a:gd name="T28" fmla="*/ 59 w 200"/>
                <a:gd name="T29" fmla="*/ 90 h 205"/>
                <a:gd name="T30" fmla="*/ 67 w 200"/>
                <a:gd name="T31" fmla="*/ 95 h 205"/>
                <a:gd name="T32" fmla="*/ 72 w 200"/>
                <a:gd name="T33" fmla="*/ 101 h 205"/>
                <a:gd name="T34" fmla="*/ 79 w 200"/>
                <a:gd name="T35" fmla="*/ 106 h 205"/>
                <a:gd name="T36" fmla="*/ 85 w 200"/>
                <a:gd name="T37" fmla="*/ 114 h 205"/>
                <a:gd name="T38" fmla="*/ 90 w 200"/>
                <a:gd name="T39" fmla="*/ 119 h 205"/>
                <a:gd name="T40" fmla="*/ 96 w 200"/>
                <a:gd name="T41" fmla="*/ 126 h 205"/>
                <a:gd name="T42" fmla="*/ 101 w 200"/>
                <a:gd name="T43" fmla="*/ 133 h 205"/>
                <a:gd name="T44" fmla="*/ 105 w 200"/>
                <a:gd name="T45" fmla="*/ 141 h 205"/>
                <a:gd name="T46" fmla="*/ 110 w 200"/>
                <a:gd name="T47" fmla="*/ 148 h 205"/>
                <a:gd name="T48" fmla="*/ 116 w 200"/>
                <a:gd name="T49" fmla="*/ 155 h 205"/>
                <a:gd name="T50" fmla="*/ 119 w 200"/>
                <a:gd name="T51" fmla="*/ 161 h 205"/>
                <a:gd name="T52" fmla="*/ 125 w 200"/>
                <a:gd name="T53" fmla="*/ 168 h 205"/>
                <a:gd name="T54" fmla="*/ 128 w 200"/>
                <a:gd name="T55" fmla="*/ 175 h 205"/>
                <a:gd name="T56" fmla="*/ 133 w 200"/>
                <a:gd name="T57" fmla="*/ 182 h 205"/>
                <a:gd name="T58" fmla="*/ 139 w 200"/>
                <a:gd name="T59" fmla="*/ 188 h 205"/>
                <a:gd name="T60" fmla="*/ 147 w 200"/>
                <a:gd name="T61" fmla="*/ 193 h 205"/>
                <a:gd name="T62" fmla="*/ 153 w 200"/>
                <a:gd name="T63" fmla="*/ 199 h 205"/>
                <a:gd name="T64" fmla="*/ 161 w 200"/>
                <a:gd name="T65" fmla="*/ 205 h 205"/>
                <a:gd name="T66" fmla="*/ 170 w 200"/>
                <a:gd name="T67" fmla="*/ 196 h 205"/>
                <a:gd name="T68" fmla="*/ 179 w 200"/>
                <a:gd name="T69" fmla="*/ 190 h 205"/>
                <a:gd name="T70" fmla="*/ 186 w 200"/>
                <a:gd name="T71" fmla="*/ 184 h 205"/>
                <a:gd name="T72" fmla="*/ 193 w 200"/>
                <a:gd name="T73" fmla="*/ 179 h 205"/>
                <a:gd name="T74" fmla="*/ 199 w 200"/>
                <a:gd name="T75" fmla="*/ 162 h 205"/>
                <a:gd name="T76" fmla="*/ 200 w 200"/>
                <a:gd name="T77" fmla="*/ 148 h 205"/>
                <a:gd name="T78" fmla="*/ 199 w 200"/>
                <a:gd name="T79" fmla="*/ 135 h 205"/>
                <a:gd name="T80" fmla="*/ 193 w 200"/>
                <a:gd name="T81" fmla="*/ 124 h 205"/>
                <a:gd name="T82" fmla="*/ 186 w 200"/>
                <a:gd name="T83" fmla="*/ 110 h 205"/>
                <a:gd name="T84" fmla="*/ 179 w 200"/>
                <a:gd name="T85" fmla="*/ 101 h 205"/>
                <a:gd name="T86" fmla="*/ 168 w 200"/>
                <a:gd name="T87" fmla="*/ 90 h 205"/>
                <a:gd name="T88" fmla="*/ 157 w 200"/>
                <a:gd name="T89" fmla="*/ 81 h 205"/>
                <a:gd name="T90" fmla="*/ 142 w 200"/>
                <a:gd name="T91" fmla="*/ 70 h 205"/>
                <a:gd name="T92" fmla="*/ 130 w 200"/>
                <a:gd name="T93" fmla="*/ 61 h 205"/>
                <a:gd name="T94" fmla="*/ 117 w 200"/>
                <a:gd name="T95" fmla="*/ 54 h 205"/>
                <a:gd name="T96" fmla="*/ 102 w 200"/>
                <a:gd name="T97" fmla="*/ 46 h 205"/>
                <a:gd name="T98" fmla="*/ 88 w 200"/>
                <a:gd name="T99" fmla="*/ 40 h 205"/>
                <a:gd name="T100" fmla="*/ 78 w 200"/>
                <a:gd name="T101" fmla="*/ 32 h 205"/>
                <a:gd name="T102" fmla="*/ 65 w 200"/>
                <a:gd name="T103" fmla="*/ 25 h 205"/>
                <a:gd name="T104" fmla="*/ 56 w 200"/>
                <a:gd name="T105" fmla="*/ 20 h 205"/>
                <a:gd name="T106" fmla="*/ 52 w 200"/>
                <a:gd name="T107" fmla="*/ 17 h 205"/>
                <a:gd name="T108" fmla="*/ 47 w 200"/>
                <a:gd name="T109" fmla="*/ 14 h 205"/>
                <a:gd name="T110" fmla="*/ 41 w 200"/>
                <a:gd name="T111" fmla="*/ 11 h 205"/>
                <a:gd name="T112" fmla="*/ 38 w 200"/>
                <a:gd name="T113" fmla="*/ 9 h 205"/>
                <a:gd name="T114" fmla="*/ 32 w 200"/>
                <a:gd name="T115" fmla="*/ 5 h 205"/>
                <a:gd name="T116" fmla="*/ 29 w 200"/>
                <a:gd name="T117" fmla="*/ 2 h 205"/>
                <a:gd name="T118" fmla="*/ 25 w 200"/>
                <a:gd name="T119" fmla="*/ 0 h 205"/>
                <a:gd name="T120" fmla="*/ 25 w 200"/>
                <a:gd name="T121" fmla="*/ 0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00" h="205">
                  <a:moveTo>
                    <a:pt x="25" y="0"/>
                  </a:moveTo>
                  <a:lnTo>
                    <a:pt x="15" y="5"/>
                  </a:lnTo>
                  <a:lnTo>
                    <a:pt x="6" y="11"/>
                  </a:lnTo>
                  <a:lnTo>
                    <a:pt x="1" y="17"/>
                  </a:lnTo>
                  <a:lnTo>
                    <a:pt x="0" y="25"/>
                  </a:lnTo>
                  <a:lnTo>
                    <a:pt x="0" y="31"/>
                  </a:lnTo>
                  <a:lnTo>
                    <a:pt x="3" y="40"/>
                  </a:lnTo>
                  <a:lnTo>
                    <a:pt x="7" y="45"/>
                  </a:lnTo>
                  <a:lnTo>
                    <a:pt x="15" y="52"/>
                  </a:lnTo>
                  <a:lnTo>
                    <a:pt x="21" y="58"/>
                  </a:lnTo>
                  <a:lnTo>
                    <a:pt x="29" y="65"/>
                  </a:lnTo>
                  <a:lnTo>
                    <a:pt x="36" y="70"/>
                  </a:lnTo>
                  <a:lnTo>
                    <a:pt x="45" y="78"/>
                  </a:lnTo>
                  <a:lnTo>
                    <a:pt x="52" y="83"/>
                  </a:lnTo>
                  <a:lnTo>
                    <a:pt x="59" y="90"/>
                  </a:lnTo>
                  <a:lnTo>
                    <a:pt x="67" y="95"/>
                  </a:lnTo>
                  <a:lnTo>
                    <a:pt x="72" y="101"/>
                  </a:lnTo>
                  <a:lnTo>
                    <a:pt x="79" y="106"/>
                  </a:lnTo>
                  <a:lnTo>
                    <a:pt x="85" y="114"/>
                  </a:lnTo>
                  <a:lnTo>
                    <a:pt x="90" y="119"/>
                  </a:lnTo>
                  <a:lnTo>
                    <a:pt x="96" y="126"/>
                  </a:lnTo>
                  <a:lnTo>
                    <a:pt x="101" y="133"/>
                  </a:lnTo>
                  <a:lnTo>
                    <a:pt x="105" y="141"/>
                  </a:lnTo>
                  <a:lnTo>
                    <a:pt x="110" y="148"/>
                  </a:lnTo>
                  <a:lnTo>
                    <a:pt x="116" y="155"/>
                  </a:lnTo>
                  <a:lnTo>
                    <a:pt x="119" y="161"/>
                  </a:lnTo>
                  <a:lnTo>
                    <a:pt x="125" y="168"/>
                  </a:lnTo>
                  <a:lnTo>
                    <a:pt x="128" y="175"/>
                  </a:lnTo>
                  <a:lnTo>
                    <a:pt x="133" y="182"/>
                  </a:lnTo>
                  <a:lnTo>
                    <a:pt x="139" y="188"/>
                  </a:lnTo>
                  <a:lnTo>
                    <a:pt x="147" y="193"/>
                  </a:lnTo>
                  <a:lnTo>
                    <a:pt x="153" y="199"/>
                  </a:lnTo>
                  <a:lnTo>
                    <a:pt x="161" y="205"/>
                  </a:lnTo>
                  <a:lnTo>
                    <a:pt x="170" y="196"/>
                  </a:lnTo>
                  <a:lnTo>
                    <a:pt x="179" y="190"/>
                  </a:lnTo>
                  <a:lnTo>
                    <a:pt x="186" y="184"/>
                  </a:lnTo>
                  <a:lnTo>
                    <a:pt x="193" y="179"/>
                  </a:lnTo>
                  <a:lnTo>
                    <a:pt x="199" y="162"/>
                  </a:lnTo>
                  <a:lnTo>
                    <a:pt x="200" y="148"/>
                  </a:lnTo>
                  <a:lnTo>
                    <a:pt x="199" y="135"/>
                  </a:lnTo>
                  <a:lnTo>
                    <a:pt x="193" y="124"/>
                  </a:lnTo>
                  <a:lnTo>
                    <a:pt x="186" y="110"/>
                  </a:lnTo>
                  <a:lnTo>
                    <a:pt x="179" y="101"/>
                  </a:lnTo>
                  <a:lnTo>
                    <a:pt x="168" y="90"/>
                  </a:lnTo>
                  <a:lnTo>
                    <a:pt x="157" y="81"/>
                  </a:lnTo>
                  <a:lnTo>
                    <a:pt x="142" y="70"/>
                  </a:lnTo>
                  <a:lnTo>
                    <a:pt x="130" y="61"/>
                  </a:lnTo>
                  <a:lnTo>
                    <a:pt x="117" y="54"/>
                  </a:lnTo>
                  <a:lnTo>
                    <a:pt x="102" y="46"/>
                  </a:lnTo>
                  <a:lnTo>
                    <a:pt x="88" y="40"/>
                  </a:lnTo>
                  <a:lnTo>
                    <a:pt x="78" y="32"/>
                  </a:lnTo>
                  <a:lnTo>
                    <a:pt x="65" y="25"/>
                  </a:lnTo>
                  <a:lnTo>
                    <a:pt x="56" y="20"/>
                  </a:lnTo>
                  <a:lnTo>
                    <a:pt x="52" y="17"/>
                  </a:lnTo>
                  <a:lnTo>
                    <a:pt x="47" y="14"/>
                  </a:lnTo>
                  <a:lnTo>
                    <a:pt x="41" y="11"/>
                  </a:lnTo>
                  <a:lnTo>
                    <a:pt x="38" y="9"/>
                  </a:lnTo>
                  <a:lnTo>
                    <a:pt x="32" y="5"/>
                  </a:lnTo>
                  <a:lnTo>
                    <a:pt x="29" y="2"/>
                  </a:lnTo>
                  <a:lnTo>
                    <a:pt x="25" y="0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B3B38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96"/>
            <p:cNvSpPr>
              <a:spLocks/>
            </p:cNvSpPr>
            <p:nvPr/>
          </p:nvSpPr>
          <p:spPr bwMode="auto">
            <a:xfrm>
              <a:off x="3432" y="1972"/>
              <a:ext cx="74" cy="48"/>
            </a:xfrm>
            <a:custGeom>
              <a:avLst/>
              <a:gdLst>
                <a:gd name="T0" fmla="*/ 39 w 223"/>
                <a:gd name="T1" fmla="*/ 0 h 145"/>
                <a:gd name="T2" fmla="*/ 25 w 223"/>
                <a:gd name="T3" fmla="*/ 7 h 145"/>
                <a:gd name="T4" fmla="*/ 14 w 223"/>
                <a:gd name="T5" fmla="*/ 15 h 145"/>
                <a:gd name="T6" fmla="*/ 6 w 223"/>
                <a:gd name="T7" fmla="*/ 20 h 145"/>
                <a:gd name="T8" fmla="*/ 2 w 223"/>
                <a:gd name="T9" fmla="*/ 29 h 145"/>
                <a:gd name="T10" fmla="*/ 0 w 223"/>
                <a:gd name="T11" fmla="*/ 35 h 145"/>
                <a:gd name="T12" fmla="*/ 0 w 223"/>
                <a:gd name="T13" fmla="*/ 42 h 145"/>
                <a:gd name="T14" fmla="*/ 2 w 223"/>
                <a:gd name="T15" fmla="*/ 47 h 145"/>
                <a:gd name="T16" fmla="*/ 8 w 223"/>
                <a:gd name="T17" fmla="*/ 55 h 145"/>
                <a:gd name="T18" fmla="*/ 14 w 223"/>
                <a:gd name="T19" fmla="*/ 60 h 145"/>
                <a:gd name="T20" fmla="*/ 20 w 223"/>
                <a:gd name="T21" fmla="*/ 67 h 145"/>
                <a:gd name="T22" fmla="*/ 29 w 223"/>
                <a:gd name="T23" fmla="*/ 73 h 145"/>
                <a:gd name="T24" fmla="*/ 40 w 223"/>
                <a:gd name="T25" fmla="*/ 80 h 145"/>
                <a:gd name="T26" fmla="*/ 49 w 223"/>
                <a:gd name="T27" fmla="*/ 85 h 145"/>
                <a:gd name="T28" fmla="*/ 62 w 223"/>
                <a:gd name="T29" fmla="*/ 90 h 145"/>
                <a:gd name="T30" fmla="*/ 74 w 223"/>
                <a:gd name="T31" fmla="*/ 98 h 145"/>
                <a:gd name="T32" fmla="*/ 86 w 223"/>
                <a:gd name="T33" fmla="*/ 105 h 145"/>
                <a:gd name="T34" fmla="*/ 97 w 223"/>
                <a:gd name="T35" fmla="*/ 111 h 145"/>
                <a:gd name="T36" fmla="*/ 109 w 223"/>
                <a:gd name="T37" fmla="*/ 118 h 145"/>
                <a:gd name="T38" fmla="*/ 120 w 223"/>
                <a:gd name="T39" fmla="*/ 124 h 145"/>
                <a:gd name="T40" fmla="*/ 131 w 223"/>
                <a:gd name="T41" fmla="*/ 131 h 145"/>
                <a:gd name="T42" fmla="*/ 141 w 223"/>
                <a:gd name="T43" fmla="*/ 134 h 145"/>
                <a:gd name="T44" fmla="*/ 152 w 223"/>
                <a:gd name="T45" fmla="*/ 139 h 145"/>
                <a:gd name="T46" fmla="*/ 161 w 223"/>
                <a:gd name="T47" fmla="*/ 142 h 145"/>
                <a:gd name="T48" fmla="*/ 172 w 223"/>
                <a:gd name="T49" fmla="*/ 145 h 145"/>
                <a:gd name="T50" fmla="*/ 181 w 223"/>
                <a:gd name="T51" fmla="*/ 145 h 145"/>
                <a:gd name="T52" fmla="*/ 190 w 223"/>
                <a:gd name="T53" fmla="*/ 143 h 145"/>
                <a:gd name="T54" fmla="*/ 198 w 223"/>
                <a:gd name="T55" fmla="*/ 142 h 145"/>
                <a:gd name="T56" fmla="*/ 205 w 223"/>
                <a:gd name="T57" fmla="*/ 138 h 145"/>
                <a:gd name="T58" fmla="*/ 209 w 223"/>
                <a:gd name="T59" fmla="*/ 131 h 145"/>
                <a:gd name="T60" fmla="*/ 213 w 223"/>
                <a:gd name="T61" fmla="*/ 122 h 145"/>
                <a:gd name="T62" fmla="*/ 219 w 223"/>
                <a:gd name="T63" fmla="*/ 111 h 145"/>
                <a:gd name="T64" fmla="*/ 223 w 223"/>
                <a:gd name="T65" fmla="*/ 98 h 145"/>
                <a:gd name="T66" fmla="*/ 219 w 223"/>
                <a:gd name="T67" fmla="*/ 78 h 145"/>
                <a:gd name="T68" fmla="*/ 216 w 223"/>
                <a:gd name="T69" fmla="*/ 62 h 145"/>
                <a:gd name="T70" fmla="*/ 209 w 223"/>
                <a:gd name="T71" fmla="*/ 47 h 145"/>
                <a:gd name="T72" fmla="*/ 201 w 223"/>
                <a:gd name="T73" fmla="*/ 38 h 145"/>
                <a:gd name="T74" fmla="*/ 190 w 223"/>
                <a:gd name="T75" fmla="*/ 29 h 145"/>
                <a:gd name="T76" fmla="*/ 180 w 223"/>
                <a:gd name="T77" fmla="*/ 22 h 145"/>
                <a:gd name="T78" fmla="*/ 167 w 223"/>
                <a:gd name="T79" fmla="*/ 18 h 145"/>
                <a:gd name="T80" fmla="*/ 155 w 223"/>
                <a:gd name="T81" fmla="*/ 15 h 145"/>
                <a:gd name="T82" fmla="*/ 140 w 223"/>
                <a:gd name="T83" fmla="*/ 13 h 145"/>
                <a:gd name="T84" fmla="*/ 126 w 223"/>
                <a:gd name="T85" fmla="*/ 12 h 145"/>
                <a:gd name="T86" fmla="*/ 111 w 223"/>
                <a:gd name="T87" fmla="*/ 9 h 145"/>
                <a:gd name="T88" fmla="*/ 97 w 223"/>
                <a:gd name="T89" fmla="*/ 9 h 145"/>
                <a:gd name="T90" fmla="*/ 80 w 223"/>
                <a:gd name="T91" fmla="*/ 7 h 145"/>
                <a:gd name="T92" fmla="*/ 66 w 223"/>
                <a:gd name="T93" fmla="*/ 6 h 145"/>
                <a:gd name="T94" fmla="*/ 51 w 223"/>
                <a:gd name="T95" fmla="*/ 4 h 145"/>
                <a:gd name="T96" fmla="*/ 39 w 223"/>
                <a:gd name="T97" fmla="*/ 0 h 145"/>
                <a:gd name="T98" fmla="*/ 39 w 223"/>
                <a:gd name="T99" fmla="*/ 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23" h="145">
                  <a:moveTo>
                    <a:pt x="39" y="0"/>
                  </a:moveTo>
                  <a:lnTo>
                    <a:pt x="25" y="7"/>
                  </a:lnTo>
                  <a:lnTo>
                    <a:pt x="14" y="15"/>
                  </a:lnTo>
                  <a:lnTo>
                    <a:pt x="6" y="20"/>
                  </a:lnTo>
                  <a:lnTo>
                    <a:pt x="2" y="29"/>
                  </a:lnTo>
                  <a:lnTo>
                    <a:pt x="0" y="35"/>
                  </a:lnTo>
                  <a:lnTo>
                    <a:pt x="0" y="42"/>
                  </a:lnTo>
                  <a:lnTo>
                    <a:pt x="2" y="47"/>
                  </a:lnTo>
                  <a:lnTo>
                    <a:pt x="8" y="55"/>
                  </a:lnTo>
                  <a:lnTo>
                    <a:pt x="14" y="60"/>
                  </a:lnTo>
                  <a:lnTo>
                    <a:pt x="20" y="67"/>
                  </a:lnTo>
                  <a:lnTo>
                    <a:pt x="29" y="73"/>
                  </a:lnTo>
                  <a:lnTo>
                    <a:pt x="40" y="80"/>
                  </a:lnTo>
                  <a:lnTo>
                    <a:pt x="49" y="85"/>
                  </a:lnTo>
                  <a:lnTo>
                    <a:pt x="62" y="90"/>
                  </a:lnTo>
                  <a:lnTo>
                    <a:pt x="74" y="98"/>
                  </a:lnTo>
                  <a:lnTo>
                    <a:pt x="86" y="105"/>
                  </a:lnTo>
                  <a:lnTo>
                    <a:pt x="97" y="111"/>
                  </a:lnTo>
                  <a:lnTo>
                    <a:pt x="109" y="118"/>
                  </a:lnTo>
                  <a:lnTo>
                    <a:pt x="120" y="124"/>
                  </a:lnTo>
                  <a:lnTo>
                    <a:pt x="131" y="131"/>
                  </a:lnTo>
                  <a:lnTo>
                    <a:pt x="141" y="134"/>
                  </a:lnTo>
                  <a:lnTo>
                    <a:pt x="152" y="139"/>
                  </a:lnTo>
                  <a:lnTo>
                    <a:pt x="161" y="142"/>
                  </a:lnTo>
                  <a:lnTo>
                    <a:pt x="172" y="145"/>
                  </a:lnTo>
                  <a:lnTo>
                    <a:pt x="181" y="145"/>
                  </a:lnTo>
                  <a:lnTo>
                    <a:pt x="190" y="143"/>
                  </a:lnTo>
                  <a:lnTo>
                    <a:pt x="198" y="142"/>
                  </a:lnTo>
                  <a:lnTo>
                    <a:pt x="205" y="138"/>
                  </a:lnTo>
                  <a:lnTo>
                    <a:pt x="209" y="131"/>
                  </a:lnTo>
                  <a:lnTo>
                    <a:pt x="213" y="122"/>
                  </a:lnTo>
                  <a:lnTo>
                    <a:pt x="219" y="111"/>
                  </a:lnTo>
                  <a:lnTo>
                    <a:pt x="223" y="98"/>
                  </a:lnTo>
                  <a:lnTo>
                    <a:pt x="219" y="78"/>
                  </a:lnTo>
                  <a:lnTo>
                    <a:pt x="216" y="62"/>
                  </a:lnTo>
                  <a:lnTo>
                    <a:pt x="209" y="47"/>
                  </a:lnTo>
                  <a:lnTo>
                    <a:pt x="201" y="38"/>
                  </a:lnTo>
                  <a:lnTo>
                    <a:pt x="190" y="29"/>
                  </a:lnTo>
                  <a:lnTo>
                    <a:pt x="180" y="22"/>
                  </a:lnTo>
                  <a:lnTo>
                    <a:pt x="167" y="18"/>
                  </a:lnTo>
                  <a:lnTo>
                    <a:pt x="155" y="15"/>
                  </a:lnTo>
                  <a:lnTo>
                    <a:pt x="140" y="13"/>
                  </a:lnTo>
                  <a:lnTo>
                    <a:pt x="126" y="12"/>
                  </a:lnTo>
                  <a:lnTo>
                    <a:pt x="111" y="9"/>
                  </a:lnTo>
                  <a:lnTo>
                    <a:pt x="97" y="9"/>
                  </a:lnTo>
                  <a:lnTo>
                    <a:pt x="80" y="7"/>
                  </a:lnTo>
                  <a:lnTo>
                    <a:pt x="66" y="6"/>
                  </a:lnTo>
                  <a:lnTo>
                    <a:pt x="51" y="4"/>
                  </a:lnTo>
                  <a:lnTo>
                    <a:pt x="39" y="0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CCCC9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" name="Freeform 97"/>
            <p:cNvSpPr>
              <a:spLocks/>
            </p:cNvSpPr>
            <p:nvPr/>
          </p:nvSpPr>
          <p:spPr bwMode="auto">
            <a:xfrm>
              <a:off x="3248" y="2130"/>
              <a:ext cx="266" cy="130"/>
            </a:xfrm>
            <a:custGeom>
              <a:avLst/>
              <a:gdLst>
                <a:gd name="T0" fmla="*/ 736 w 798"/>
                <a:gd name="T1" fmla="*/ 32 h 389"/>
                <a:gd name="T2" fmla="*/ 657 w 798"/>
                <a:gd name="T3" fmla="*/ 99 h 389"/>
                <a:gd name="T4" fmla="*/ 573 w 798"/>
                <a:gd name="T5" fmla="*/ 165 h 389"/>
                <a:gd name="T6" fmla="*/ 485 w 798"/>
                <a:gd name="T7" fmla="*/ 220 h 389"/>
                <a:gd name="T8" fmla="*/ 395 w 798"/>
                <a:gd name="T9" fmla="*/ 264 h 389"/>
                <a:gd name="T10" fmla="*/ 302 w 798"/>
                <a:gd name="T11" fmla="*/ 286 h 389"/>
                <a:gd name="T12" fmla="*/ 210 w 798"/>
                <a:gd name="T13" fmla="*/ 284 h 389"/>
                <a:gd name="T14" fmla="*/ 118 w 798"/>
                <a:gd name="T15" fmla="*/ 249 h 389"/>
                <a:gd name="T16" fmla="*/ 63 w 798"/>
                <a:gd name="T17" fmla="*/ 219 h 389"/>
                <a:gd name="T18" fmla="*/ 46 w 798"/>
                <a:gd name="T19" fmla="*/ 220 h 389"/>
                <a:gd name="T20" fmla="*/ 28 w 798"/>
                <a:gd name="T21" fmla="*/ 222 h 389"/>
                <a:gd name="T22" fmla="*/ 9 w 798"/>
                <a:gd name="T23" fmla="*/ 226 h 389"/>
                <a:gd name="T24" fmla="*/ 3 w 798"/>
                <a:gd name="T25" fmla="*/ 235 h 389"/>
                <a:gd name="T26" fmla="*/ 11 w 798"/>
                <a:gd name="T27" fmla="*/ 254 h 389"/>
                <a:gd name="T28" fmla="*/ 18 w 798"/>
                <a:gd name="T29" fmla="*/ 268 h 389"/>
                <a:gd name="T30" fmla="*/ 22 w 798"/>
                <a:gd name="T31" fmla="*/ 278 h 389"/>
                <a:gd name="T32" fmla="*/ 28 w 798"/>
                <a:gd name="T33" fmla="*/ 289 h 389"/>
                <a:gd name="T34" fmla="*/ 31 w 798"/>
                <a:gd name="T35" fmla="*/ 300 h 389"/>
                <a:gd name="T36" fmla="*/ 81 w 798"/>
                <a:gd name="T37" fmla="*/ 340 h 389"/>
                <a:gd name="T38" fmla="*/ 181 w 798"/>
                <a:gd name="T39" fmla="*/ 380 h 389"/>
                <a:gd name="T40" fmla="*/ 285 w 798"/>
                <a:gd name="T41" fmla="*/ 389 h 389"/>
                <a:gd name="T42" fmla="*/ 387 w 798"/>
                <a:gd name="T43" fmla="*/ 373 h 389"/>
                <a:gd name="T44" fmla="*/ 488 w 798"/>
                <a:gd name="T45" fmla="*/ 335 h 389"/>
                <a:gd name="T46" fmla="*/ 586 w 798"/>
                <a:gd name="T47" fmla="*/ 278 h 389"/>
                <a:gd name="T48" fmla="*/ 677 w 798"/>
                <a:gd name="T49" fmla="*/ 210 h 389"/>
                <a:gd name="T50" fmla="*/ 760 w 798"/>
                <a:gd name="T51" fmla="*/ 136 h 389"/>
                <a:gd name="T52" fmla="*/ 798 w 798"/>
                <a:gd name="T53" fmla="*/ 90 h 389"/>
                <a:gd name="T54" fmla="*/ 796 w 798"/>
                <a:gd name="T55" fmla="*/ 76 h 389"/>
                <a:gd name="T56" fmla="*/ 792 w 798"/>
                <a:gd name="T57" fmla="*/ 61 h 389"/>
                <a:gd name="T58" fmla="*/ 789 w 798"/>
                <a:gd name="T59" fmla="*/ 46 h 389"/>
                <a:gd name="T60" fmla="*/ 784 w 798"/>
                <a:gd name="T61" fmla="*/ 31 h 389"/>
                <a:gd name="T62" fmla="*/ 781 w 798"/>
                <a:gd name="T63" fmla="*/ 18 h 389"/>
                <a:gd name="T64" fmla="*/ 778 w 798"/>
                <a:gd name="T65" fmla="*/ 9 h 389"/>
                <a:gd name="T66" fmla="*/ 774 w 798"/>
                <a:gd name="T67" fmla="*/ 1 h 389"/>
                <a:gd name="T68" fmla="*/ 774 w 798"/>
                <a:gd name="T69" fmla="*/ 0 h 3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98" h="389">
                  <a:moveTo>
                    <a:pt x="774" y="0"/>
                  </a:moveTo>
                  <a:lnTo>
                    <a:pt x="736" y="32"/>
                  </a:lnTo>
                  <a:lnTo>
                    <a:pt x="698" y="65"/>
                  </a:lnTo>
                  <a:lnTo>
                    <a:pt x="657" y="99"/>
                  </a:lnTo>
                  <a:lnTo>
                    <a:pt x="617" y="132"/>
                  </a:lnTo>
                  <a:lnTo>
                    <a:pt x="573" y="165"/>
                  </a:lnTo>
                  <a:lnTo>
                    <a:pt x="530" y="194"/>
                  </a:lnTo>
                  <a:lnTo>
                    <a:pt x="485" y="220"/>
                  </a:lnTo>
                  <a:lnTo>
                    <a:pt x="441" y="246"/>
                  </a:lnTo>
                  <a:lnTo>
                    <a:pt x="395" y="264"/>
                  </a:lnTo>
                  <a:lnTo>
                    <a:pt x="349" y="278"/>
                  </a:lnTo>
                  <a:lnTo>
                    <a:pt x="302" y="286"/>
                  </a:lnTo>
                  <a:lnTo>
                    <a:pt x="257" y="289"/>
                  </a:lnTo>
                  <a:lnTo>
                    <a:pt x="210" y="284"/>
                  </a:lnTo>
                  <a:lnTo>
                    <a:pt x="165" y="271"/>
                  </a:lnTo>
                  <a:lnTo>
                    <a:pt x="118" y="249"/>
                  </a:lnTo>
                  <a:lnTo>
                    <a:pt x="72" y="219"/>
                  </a:lnTo>
                  <a:lnTo>
                    <a:pt x="63" y="219"/>
                  </a:lnTo>
                  <a:lnTo>
                    <a:pt x="55" y="219"/>
                  </a:lnTo>
                  <a:lnTo>
                    <a:pt x="46" y="220"/>
                  </a:lnTo>
                  <a:lnTo>
                    <a:pt x="37" y="222"/>
                  </a:lnTo>
                  <a:lnTo>
                    <a:pt x="28" y="222"/>
                  </a:lnTo>
                  <a:lnTo>
                    <a:pt x="18" y="226"/>
                  </a:lnTo>
                  <a:lnTo>
                    <a:pt x="9" y="226"/>
                  </a:lnTo>
                  <a:lnTo>
                    <a:pt x="0" y="228"/>
                  </a:lnTo>
                  <a:lnTo>
                    <a:pt x="3" y="235"/>
                  </a:lnTo>
                  <a:lnTo>
                    <a:pt x="8" y="245"/>
                  </a:lnTo>
                  <a:lnTo>
                    <a:pt x="11" y="254"/>
                  </a:lnTo>
                  <a:lnTo>
                    <a:pt x="17" y="264"/>
                  </a:lnTo>
                  <a:lnTo>
                    <a:pt x="18" y="268"/>
                  </a:lnTo>
                  <a:lnTo>
                    <a:pt x="20" y="274"/>
                  </a:lnTo>
                  <a:lnTo>
                    <a:pt x="22" y="278"/>
                  </a:lnTo>
                  <a:lnTo>
                    <a:pt x="26" y="284"/>
                  </a:lnTo>
                  <a:lnTo>
                    <a:pt x="28" y="289"/>
                  </a:lnTo>
                  <a:lnTo>
                    <a:pt x="29" y="295"/>
                  </a:lnTo>
                  <a:lnTo>
                    <a:pt x="31" y="300"/>
                  </a:lnTo>
                  <a:lnTo>
                    <a:pt x="32" y="307"/>
                  </a:lnTo>
                  <a:lnTo>
                    <a:pt x="81" y="340"/>
                  </a:lnTo>
                  <a:lnTo>
                    <a:pt x="130" y="364"/>
                  </a:lnTo>
                  <a:lnTo>
                    <a:pt x="181" y="380"/>
                  </a:lnTo>
                  <a:lnTo>
                    <a:pt x="233" y="389"/>
                  </a:lnTo>
                  <a:lnTo>
                    <a:pt x="285" y="389"/>
                  </a:lnTo>
                  <a:lnTo>
                    <a:pt x="335" y="384"/>
                  </a:lnTo>
                  <a:lnTo>
                    <a:pt x="387" y="373"/>
                  </a:lnTo>
                  <a:lnTo>
                    <a:pt x="440" y="356"/>
                  </a:lnTo>
                  <a:lnTo>
                    <a:pt x="488" y="335"/>
                  </a:lnTo>
                  <a:lnTo>
                    <a:pt x="537" y="307"/>
                  </a:lnTo>
                  <a:lnTo>
                    <a:pt x="586" y="278"/>
                  </a:lnTo>
                  <a:lnTo>
                    <a:pt x="633" y="246"/>
                  </a:lnTo>
                  <a:lnTo>
                    <a:pt x="677" y="210"/>
                  </a:lnTo>
                  <a:lnTo>
                    <a:pt x="720" y="174"/>
                  </a:lnTo>
                  <a:lnTo>
                    <a:pt x="760" y="136"/>
                  </a:lnTo>
                  <a:lnTo>
                    <a:pt x="798" y="98"/>
                  </a:lnTo>
                  <a:lnTo>
                    <a:pt x="798" y="90"/>
                  </a:lnTo>
                  <a:lnTo>
                    <a:pt x="796" y="84"/>
                  </a:lnTo>
                  <a:lnTo>
                    <a:pt x="796" y="76"/>
                  </a:lnTo>
                  <a:lnTo>
                    <a:pt x="793" y="69"/>
                  </a:lnTo>
                  <a:lnTo>
                    <a:pt x="792" y="61"/>
                  </a:lnTo>
                  <a:lnTo>
                    <a:pt x="790" y="52"/>
                  </a:lnTo>
                  <a:lnTo>
                    <a:pt x="789" y="46"/>
                  </a:lnTo>
                  <a:lnTo>
                    <a:pt x="789" y="40"/>
                  </a:lnTo>
                  <a:lnTo>
                    <a:pt x="784" y="31"/>
                  </a:lnTo>
                  <a:lnTo>
                    <a:pt x="783" y="26"/>
                  </a:lnTo>
                  <a:lnTo>
                    <a:pt x="781" y="18"/>
                  </a:lnTo>
                  <a:lnTo>
                    <a:pt x="779" y="15"/>
                  </a:lnTo>
                  <a:lnTo>
                    <a:pt x="778" y="9"/>
                  </a:lnTo>
                  <a:lnTo>
                    <a:pt x="776" y="6"/>
                  </a:lnTo>
                  <a:lnTo>
                    <a:pt x="774" y="1"/>
                  </a:lnTo>
                  <a:lnTo>
                    <a:pt x="774" y="0"/>
                  </a:lnTo>
                  <a:lnTo>
                    <a:pt x="774" y="0"/>
                  </a:lnTo>
                  <a:close/>
                </a:path>
              </a:pathLst>
            </a:custGeom>
            <a:solidFill>
              <a:srgbClr val="C4C4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" name="Freeform 98"/>
            <p:cNvSpPr>
              <a:spLocks/>
            </p:cNvSpPr>
            <p:nvPr/>
          </p:nvSpPr>
          <p:spPr bwMode="auto">
            <a:xfrm>
              <a:off x="3428" y="2010"/>
              <a:ext cx="105" cy="64"/>
            </a:xfrm>
            <a:custGeom>
              <a:avLst/>
              <a:gdLst>
                <a:gd name="T0" fmla="*/ 74 w 317"/>
                <a:gd name="T1" fmla="*/ 0 h 194"/>
                <a:gd name="T2" fmla="*/ 66 w 317"/>
                <a:gd name="T3" fmla="*/ 2 h 194"/>
                <a:gd name="T4" fmla="*/ 58 w 317"/>
                <a:gd name="T5" fmla="*/ 8 h 194"/>
                <a:gd name="T6" fmla="*/ 52 w 317"/>
                <a:gd name="T7" fmla="*/ 11 h 194"/>
                <a:gd name="T8" fmla="*/ 47 w 317"/>
                <a:gd name="T9" fmla="*/ 14 h 194"/>
                <a:gd name="T10" fmla="*/ 41 w 317"/>
                <a:gd name="T11" fmla="*/ 20 h 194"/>
                <a:gd name="T12" fmla="*/ 37 w 317"/>
                <a:gd name="T13" fmla="*/ 28 h 194"/>
                <a:gd name="T14" fmla="*/ 31 w 317"/>
                <a:gd name="T15" fmla="*/ 33 h 194"/>
                <a:gd name="T16" fmla="*/ 26 w 317"/>
                <a:gd name="T17" fmla="*/ 39 h 194"/>
                <a:gd name="T18" fmla="*/ 20 w 317"/>
                <a:gd name="T19" fmla="*/ 43 h 194"/>
                <a:gd name="T20" fmla="*/ 17 w 317"/>
                <a:gd name="T21" fmla="*/ 51 h 194"/>
                <a:gd name="T22" fmla="*/ 11 w 317"/>
                <a:gd name="T23" fmla="*/ 57 h 194"/>
                <a:gd name="T24" fmla="*/ 8 w 317"/>
                <a:gd name="T25" fmla="*/ 62 h 194"/>
                <a:gd name="T26" fmla="*/ 3 w 317"/>
                <a:gd name="T27" fmla="*/ 68 h 194"/>
                <a:gd name="T28" fmla="*/ 0 w 317"/>
                <a:gd name="T29" fmla="*/ 73 h 194"/>
                <a:gd name="T30" fmla="*/ 18 w 317"/>
                <a:gd name="T31" fmla="*/ 80 h 194"/>
                <a:gd name="T32" fmla="*/ 34 w 317"/>
                <a:gd name="T33" fmla="*/ 89 h 194"/>
                <a:gd name="T34" fmla="*/ 51 w 317"/>
                <a:gd name="T35" fmla="*/ 94 h 194"/>
                <a:gd name="T36" fmla="*/ 67 w 317"/>
                <a:gd name="T37" fmla="*/ 102 h 194"/>
                <a:gd name="T38" fmla="*/ 83 w 317"/>
                <a:gd name="T39" fmla="*/ 107 h 194"/>
                <a:gd name="T40" fmla="*/ 101 w 317"/>
                <a:gd name="T41" fmla="*/ 114 h 194"/>
                <a:gd name="T42" fmla="*/ 119 w 317"/>
                <a:gd name="T43" fmla="*/ 120 h 194"/>
                <a:gd name="T44" fmla="*/ 136 w 317"/>
                <a:gd name="T45" fmla="*/ 127 h 194"/>
                <a:gd name="T46" fmla="*/ 152 w 317"/>
                <a:gd name="T47" fmla="*/ 132 h 194"/>
                <a:gd name="T48" fmla="*/ 168 w 317"/>
                <a:gd name="T49" fmla="*/ 138 h 194"/>
                <a:gd name="T50" fmla="*/ 184 w 317"/>
                <a:gd name="T51" fmla="*/ 145 h 194"/>
                <a:gd name="T52" fmla="*/ 202 w 317"/>
                <a:gd name="T53" fmla="*/ 154 h 194"/>
                <a:gd name="T54" fmla="*/ 219 w 317"/>
                <a:gd name="T55" fmla="*/ 161 h 194"/>
                <a:gd name="T56" fmla="*/ 235 w 317"/>
                <a:gd name="T57" fmla="*/ 170 h 194"/>
                <a:gd name="T58" fmla="*/ 250 w 317"/>
                <a:gd name="T59" fmla="*/ 181 h 194"/>
                <a:gd name="T60" fmla="*/ 265 w 317"/>
                <a:gd name="T61" fmla="*/ 194 h 194"/>
                <a:gd name="T62" fmla="*/ 271 w 317"/>
                <a:gd name="T63" fmla="*/ 187 h 194"/>
                <a:gd name="T64" fmla="*/ 279 w 317"/>
                <a:gd name="T65" fmla="*/ 181 h 194"/>
                <a:gd name="T66" fmla="*/ 283 w 317"/>
                <a:gd name="T67" fmla="*/ 174 h 194"/>
                <a:gd name="T68" fmla="*/ 291 w 317"/>
                <a:gd name="T69" fmla="*/ 169 h 194"/>
                <a:gd name="T70" fmla="*/ 294 w 317"/>
                <a:gd name="T71" fmla="*/ 163 h 194"/>
                <a:gd name="T72" fmla="*/ 302 w 317"/>
                <a:gd name="T73" fmla="*/ 155 h 194"/>
                <a:gd name="T74" fmla="*/ 309 w 317"/>
                <a:gd name="T75" fmla="*/ 150 h 194"/>
                <a:gd name="T76" fmla="*/ 317 w 317"/>
                <a:gd name="T77" fmla="*/ 145 h 194"/>
                <a:gd name="T78" fmla="*/ 305 w 317"/>
                <a:gd name="T79" fmla="*/ 127 h 194"/>
                <a:gd name="T80" fmla="*/ 294 w 317"/>
                <a:gd name="T81" fmla="*/ 111 h 194"/>
                <a:gd name="T82" fmla="*/ 282 w 317"/>
                <a:gd name="T83" fmla="*/ 97 h 194"/>
                <a:gd name="T84" fmla="*/ 269 w 317"/>
                <a:gd name="T85" fmla="*/ 85 h 194"/>
                <a:gd name="T86" fmla="*/ 254 w 317"/>
                <a:gd name="T87" fmla="*/ 73 h 194"/>
                <a:gd name="T88" fmla="*/ 240 w 317"/>
                <a:gd name="T89" fmla="*/ 62 h 194"/>
                <a:gd name="T90" fmla="*/ 224 w 317"/>
                <a:gd name="T91" fmla="*/ 53 h 194"/>
                <a:gd name="T92" fmla="*/ 210 w 317"/>
                <a:gd name="T93" fmla="*/ 45 h 194"/>
                <a:gd name="T94" fmla="*/ 192 w 317"/>
                <a:gd name="T95" fmla="*/ 37 h 194"/>
                <a:gd name="T96" fmla="*/ 176 w 317"/>
                <a:gd name="T97" fmla="*/ 31 h 194"/>
                <a:gd name="T98" fmla="*/ 158 w 317"/>
                <a:gd name="T99" fmla="*/ 24 h 194"/>
                <a:gd name="T100" fmla="*/ 141 w 317"/>
                <a:gd name="T101" fmla="*/ 19 h 194"/>
                <a:gd name="T102" fmla="*/ 124 w 317"/>
                <a:gd name="T103" fmla="*/ 13 h 194"/>
                <a:gd name="T104" fmla="*/ 107 w 317"/>
                <a:gd name="T105" fmla="*/ 8 h 194"/>
                <a:gd name="T106" fmla="*/ 90 w 317"/>
                <a:gd name="T107" fmla="*/ 4 h 194"/>
                <a:gd name="T108" fmla="*/ 74 w 317"/>
                <a:gd name="T109" fmla="*/ 0 h 194"/>
                <a:gd name="T110" fmla="*/ 74 w 317"/>
                <a:gd name="T111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17" h="194">
                  <a:moveTo>
                    <a:pt x="74" y="0"/>
                  </a:moveTo>
                  <a:lnTo>
                    <a:pt x="66" y="2"/>
                  </a:lnTo>
                  <a:lnTo>
                    <a:pt x="58" y="8"/>
                  </a:lnTo>
                  <a:lnTo>
                    <a:pt x="52" y="11"/>
                  </a:lnTo>
                  <a:lnTo>
                    <a:pt x="47" y="14"/>
                  </a:lnTo>
                  <a:lnTo>
                    <a:pt x="41" y="20"/>
                  </a:lnTo>
                  <a:lnTo>
                    <a:pt x="37" y="28"/>
                  </a:lnTo>
                  <a:lnTo>
                    <a:pt x="31" y="33"/>
                  </a:lnTo>
                  <a:lnTo>
                    <a:pt x="26" y="39"/>
                  </a:lnTo>
                  <a:lnTo>
                    <a:pt x="20" y="43"/>
                  </a:lnTo>
                  <a:lnTo>
                    <a:pt x="17" y="51"/>
                  </a:lnTo>
                  <a:lnTo>
                    <a:pt x="11" y="57"/>
                  </a:lnTo>
                  <a:lnTo>
                    <a:pt x="8" y="62"/>
                  </a:lnTo>
                  <a:lnTo>
                    <a:pt x="3" y="68"/>
                  </a:lnTo>
                  <a:lnTo>
                    <a:pt x="0" y="73"/>
                  </a:lnTo>
                  <a:lnTo>
                    <a:pt x="18" y="80"/>
                  </a:lnTo>
                  <a:lnTo>
                    <a:pt x="34" y="89"/>
                  </a:lnTo>
                  <a:lnTo>
                    <a:pt x="51" y="94"/>
                  </a:lnTo>
                  <a:lnTo>
                    <a:pt x="67" y="102"/>
                  </a:lnTo>
                  <a:lnTo>
                    <a:pt x="83" y="107"/>
                  </a:lnTo>
                  <a:lnTo>
                    <a:pt x="101" y="114"/>
                  </a:lnTo>
                  <a:lnTo>
                    <a:pt x="119" y="120"/>
                  </a:lnTo>
                  <a:lnTo>
                    <a:pt x="136" y="127"/>
                  </a:lnTo>
                  <a:lnTo>
                    <a:pt x="152" y="132"/>
                  </a:lnTo>
                  <a:lnTo>
                    <a:pt x="168" y="138"/>
                  </a:lnTo>
                  <a:lnTo>
                    <a:pt x="184" y="145"/>
                  </a:lnTo>
                  <a:lnTo>
                    <a:pt x="202" y="154"/>
                  </a:lnTo>
                  <a:lnTo>
                    <a:pt x="219" y="161"/>
                  </a:lnTo>
                  <a:lnTo>
                    <a:pt x="235" y="170"/>
                  </a:lnTo>
                  <a:lnTo>
                    <a:pt x="250" y="181"/>
                  </a:lnTo>
                  <a:lnTo>
                    <a:pt x="265" y="194"/>
                  </a:lnTo>
                  <a:lnTo>
                    <a:pt x="271" y="187"/>
                  </a:lnTo>
                  <a:lnTo>
                    <a:pt x="279" y="181"/>
                  </a:lnTo>
                  <a:lnTo>
                    <a:pt x="283" y="174"/>
                  </a:lnTo>
                  <a:lnTo>
                    <a:pt x="291" y="169"/>
                  </a:lnTo>
                  <a:lnTo>
                    <a:pt x="294" y="163"/>
                  </a:lnTo>
                  <a:lnTo>
                    <a:pt x="302" y="155"/>
                  </a:lnTo>
                  <a:lnTo>
                    <a:pt x="309" y="150"/>
                  </a:lnTo>
                  <a:lnTo>
                    <a:pt x="317" y="145"/>
                  </a:lnTo>
                  <a:lnTo>
                    <a:pt x="305" y="127"/>
                  </a:lnTo>
                  <a:lnTo>
                    <a:pt x="294" y="111"/>
                  </a:lnTo>
                  <a:lnTo>
                    <a:pt x="282" y="97"/>
                  </a:lnTo>
                  <a:lnTo>
                    <a:pt x="269" y="85"/>
                  </a:lnTo>
                  <a:lnTo>
                    <a:pt x="254" y="73"/>
                  </a:lnTo>
                  <a:lnTo>
                    <a:pt x="240" y="62"/>
                  </a:lnTo>
                  <a:lnTo>
                    <a:pt x="224" y="53"/>
                  </a:lnTo>
                  <a:lnTo>
                    <a:pt x="210" y="45"/>
                  </a:lnTo>
                  <a:lnTo>
                    <a:pt x="192" y="37"/>
                  </a:lnTo>
                  <a:lnTo>
                    <a:pt x="176" y="31"/>
                  </a:lnTo>
                  <a:lnTo>
                    <a:pt x="158" y="24"/>
                  </a:lnTo>
                  <a:lnTo>
                    <a:pt x="141" y="19"/>
                  </a:lnTo>
                  <a:lnTo>
                    <a:pt x="124" y="13"/>
                  </a:lnTo>
                  <a:lnTo>
                    <a:pt x="107" y="8"/>
                  </a:lnTo>
                  <a:lnTo>
                    <a:pt x="90" y="4"/>
                  </a:lnTo>
                  <a:lnTo>
                    <a:pt x="74" y="0"/>
                  </a:lnTo>
                  <a:lnTo>
                    <a:pt x="74" y="0"/>
                  </a:lnTo>
                  <a:close/>
                </a:path>
              </a:pathLst>
            </a:custGeom>
            <a:solidFill>
              <a:srgbClr val="E8E8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" name="Freeform 99"/>
            <p:cNvSpPr>
              <a:spLocks/>
            </p:cNvSpPr>
            <p:nvPr/>
          </p:nvSpPr>
          <p:spPr bwMode="auto">
            <a:xfrm>
              <a:off x="3477" y="2074"/>
              <a:ext cx="92" cy="143"/>
            </a:xfrm>
            <a:custGeom>
              <a:avLst/>
              <a:gdLst>
                <a:gd name="T0" fmla="*/ 224 w 277"/>
                <a:gd name="T1" fmla="*/ 0 h 427"/>
                <a:gd name="T2" fmla="*/ 210 w 277"/>
                <a:gd name="T3" fmla="*/ 15 h 427"/>
                <a:gd name="T4" fmla="*/ 198 w 277"/>
                <a:gd name="T5" fmla="*/ 33 h 427"/>
                <a:gd name="T6" fmla="*/ 190 w 277"/>
                <a:gd name="T7" fmla="*/ 54 h 427"/>
                <a:gd name="T8" fmla="*/ 182 w 277"/>
                <a:gd name="T9" fmla="*/ 76 h 427"/>
                <a:gd name="T10" fmla="*/ 175 w 277"/>
                <a:gd name="T11" fmla="*/ 99 h 427"/>
                <a:gd name="T12" fmla="*/ 170 w 277"/>
                <a:gd name="T13" fmla="*/ 123 h 427"/>
                <a:gd name="T14" fmla="*/ 164 w 277"/>
                <a:gd name="T15" fmla="*/ 148 h 427"/>
                <a:gd name="T16" fmla="*/ 158 w 277"/>
                <a:gd name="T17" fmla="*/ 174 h 427"/>
                <a:gd name="T18" fmla="*/ 150 w 277"/>
                <a:gd name="T19" fmla="*/ 197 h 427"/>
                <a:gd name="T20" fmla="*/ 142 w 277"/>
                <a:gd name="T21" fmla="*/ 220 h 427"/>
                <a:gd name="T22" fmla="*/ 130 w 277"/>
                <a:gd name="T23" fmla="*/ 244 h 427"/>
                <a:gd name="T24" fmla="*/ 117 w 277"/>
                <a:gd name="T25" fmla="*/ 266 h 427"/>
                <a:gd name="T26" fmla="*/ 101 w 277"/>
                <a:gd name="T27" fmla="*/ 284 h 427"/>
                <a:gd name="T28" fmla="*/ 81 w 277"/>
                <a:gd name="T29" fmla="*/ 302 h 427"/>
                <a:gd name="T30" fmla="*/ 60 w 277"/>
                <a:gd name="T31" fmla="*/ 316 h 427"/>
                <a:gd name="T32" fmla="*/ 30 w 277"/>
                <a:gd name="T33" fmla="*/ 330 h 427"/>
                <a:gd name="T34" fmla="*/ 26 w 277"/>
                <a:gd name="T35" fmla="*/ 338 h 427"/>
                <a:gd name="T36" fmla="*/ 23 w 277"/>
                <a:gd name="T37" fmla="*/ 347 h 427"/>
                <a:gd name="T38" fmla="*/ 17 w 277"/>
                <a:gd name="T39" fmla="*/ 356 h 427"/>
                <a:gd name="T40" fmla="*/ 14 w 277"/>
                <a:gd name="T41" fmla="*/ 365 h 427"/>
                <a:gd name="T42" fmla="*/ 11 w 277"/>
                <a:gd name="T43" fmla="*/ 374 h 427"/>
                <a:gd name="T44" fmla="*/ 5 w 277"/>
                <a:gd name="T45" fmla="*/ 383 h 427"/>
                <a:gd name="T46" fmla="*/ 1 w 277"/>
                <a:gd name="T47" fmla="*/ 394 h 427"/>
                <a:gd name="T48" fmla="*/ 0 w 277"/>
                <a:gd name="T49" fmla="*/ 403 h 427"/>
                <a:gd name="T50" fmla="*/ 6 w 277"/>
                <a:gd name="T51" fmla="*/ 407 h 427"/>
                <a:gd name="T52" fmla="*/ 15 w 277"/>
                <a:gd name="T53" fmla="*/ 408 h 427"/>
                <a:gd name="T54" fmla="*/ 25 w 277"/>
                <a:gd name="T55" fmla="*/ 413 h 427"/>
                <a:gd name="T56" fmla="*/ 34 w 277"/>
                <a:gd name="T57" fmla="*/ 414 h 427"/>
                <a:gd name="T58" fmla="*/ 45 w 277"/>
                <a:gd name="T59" fmla="*/ 417 h 427"/>
                <a:gd name="T60" fmla="*/ 54 w 277"/>
                <a:gd name="T61" fmla="*/ 422 h 427"/>
                <a:gd name="T62" fmla="*/ 63 w 277"/>
                <a:gd name="T63" fmla="*/ 423 h 427"/>
                <a:gd name="T64" fmla="*/ 72 w 277"/>
                <a:gd name="T65" fmla="*/ 427 h 427"/>
                <a:gd name="T66" fmla="*/ 98 w 277"/>
                <a:gd name="T67" fmla="*/ 408 h 427"/>
                <a:gd name="T68" fmla="*/ 124 w 277"/>
                <a:gd name="T69" fmla="*/ 387 h 427"/>
                <a:gd name="T70" fmla="*/ 152 w 277"/>
                <a:gd name="T71" fmla="*/ 365 h 427"/>
                <a:gd name="T72" fmla="*/ 175 w 277"/>
                <a:gd name="T73" fmla="*/ 342 h 427"/>
                <a:gd name="T74" fmla="*/ 196 w 277"/>
                <a:gd name="T75" fmla="*/ 315 h 427"/>
                <a:gd name="T76" fmla="*/ 218 w 277"/>
                <a:gd name="T77" fmla="*/ 287 h 427"/>
                <a:gd name="T78" fmla="*/ 236 w 277"/>
                <a:gd name="T79" fmla="*/ 258 h 427"/>
                <a:gd name="T80" fmla="*/ 254 w 277"/>
                <a:gd name="T81" fmla="*/ 232 h 427"/>
                <a:gd name="T82" fmla="*/ 265 w 277"/>
                <a:gd name="T83" fmla="*/ 200 h 427"/>
                <a:gd name="T84" fmla="*/ 274 w 277"/>
                <a:gd name="T85" fmla="*/ 169 h 427"/>
                <a:gd name="T86" fmla="*/ 277 w 277"/>
                <a:gd name="T87" fmla="*/ 139 h 427"/>
                <a:gd name="T88" fmla="*/ 277 w 277"/>
                <a:gd name="T89" fmla="*/ 110 h 427"/>
                <a:gd name="T90" fmla="*/ 273 w 277"/>
                <a:gd name="T91" fmla="*/ 81 h 427"/>
                <a:gd name="T92" fmla="*/ 262 w 277"/>
                <a:gd name="T93" fmla="*/ 53 h 427"/>
                <a:gd name="T94" fmla="*/ 245 w 277"/>
                <a:gd name="T95" fmla="*/ 25 h 427"/>
                <a:gd name="T96" fmla="*/ 224 w 277"/>
                <a:gd name="T97" fmla="*/ 0 h 427"/>
                <a:gd name="T98" fmla="*/ 224 w 277"/>
                <a:gd name="T99" fmla="*/ 0 h 4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77" h="427">
                  <a:moveTo>
                    <a:pt x="224" y="0"/>
                  </a:moveTo>
                  <a:lnTo>
                    <a:pt x="210" y="15"/>
                  </a:lnTo>
                  <a:lnTo>
                    <a:pt x="198" y="33"/>
                  </a:lnTo>
                  <a:lnTo>
                    <a:pt x="190" y="54"/>
                  </a:lnTo>
                  <a:lnTo>
                    <a:pt x="182" y="76"/>
                  </a:lnTo>
                  <a:lnTo>
                    <a:pt x="175" y="99"/>
                  </a:lnTo>
                  <a:lnTo>
                    <a:pt x="170" y="123"/>
                  </a:lnTo>
                  <a:lnTo>
                    <a:pt x="164" y="148"/>
                  </a:lnTo>
                  <a:lnTo>
                    <a:pt x="158" y="174"/>
                  </a:lnTo>
                  <a:lnTo>
                    <a:pt x="150" y="197"/>
                  </a:lnTo>
                  <a:lnTo>
                    <a:pt x="142" y="220"/>
                  </a:lnTo>
                  <a:lnTo>
                    <a:pt x="130" y="244"/>
                  </a:lnTo>
                  <a:lnTo>
                    <a:pt x="117" y="266"/>
                  </a:lnTo>
                  <a:lnTo>
                    <a:pt x="101" y="284"/>
                  </a:lnTo>
                  <a:lnTo>
                    <a:pt x="81" y="302"/>
                  </a:lnTo>
                  <a:lnTo>
                    <a:pt x="60" y="316"/>
                  </a:lnTo>
                  <a:lnTo>
                    <a:pt x="30" y="330"/>
                  </a:lnTo>
                  <a:lnTo>
                    <a:pt x="26" y="338"/>
                  </a:lnTo>
                  <a:lnTo>
                    <a:pt x="23" y="347"/>
                  </a:lnTo>
                  <a:lnTo>
                    <a:pt x="17" y="356"/>
                  </a:lnTo>
                  <a:lnTo>
                    <a:pt x="14" y="365"/>
                  </a:lnTo>
                  <a:lnTo>
                    <a:pt x="11" y="374"/>
                  </a:lnTo>
                  <a:lnTo>
                    <a:pt x="5" y="383"/>
                  </a:lnTo>
                  <a:lnTo>
                    <a:pt x="1" y="394"/>
                  </a:lnTo>
                  <a:lnTo>
                    <a:pt x="0" y="403"/>
                  </a:lnTo>
                  <a:lnTo>
                    <a:pt x="6" y="407"/>
                  </a:lnTo>
                  <a:lnTo>
                    <a:pt x="15" y="408"/>
                  </a:lnTo>
                  <a:lnTo>
                    <a:pt x="25" y="413"/>
                  </a:lnTo>
                  <a:lnTo>
                    <a:pt x="34" y="414"/>
                  </a:lnTo>
                  <a:lnTo>
                    <a:pt x="45" y="417"/>
                  </a:lnTo>
                  <a:lnTo>
                    <a:pt x="54" y="422"/>
                  </a:lnTo>
                  <a:lnTo>
                    <a:pt x="63" y="423"/>
                  </a:lnTo>
                  <a:lnTo>
                    <a:pt x="72" y="427"/>
                  </a:lnTo>
                  <a:lnTo>
                    <a:pt x="98" y="408"/>
                  </a:lnTo>
                  <a:lnTo>
                    <a:pt x="124" y="387"/>
                  </a:lnTo>
                  <a:lnTo>
                    <a:pt x="152" y="365"/>
                  </a:lnTo>
                  <a:lnTo>
                    <a:pt x="175" y="342"/>
                  </a:lnTo>
                  <a:lnTo>
                    <a:pt x="196" y="315"/>
                  </a:lnTo>
                  <a:lnTo>
                    <a:pt x="218" y="287"/>
                  </a:lnTo>
                  <a:lnTo>
                    <a:pt x="236" y="258"/>
                  </a:lnTo>
                  <a:lnTo>
                    <a:pt x="254" y="232"/>
                  </a:lnTo>
                  <a:lnTo>
                    <a:pt x="265" y="200"/>
                  </a:lnTo>
                  <a:lnTo>
                    <a:pt x="274" y="169"/>
                  </a:lnTo>
                  <a:lnTo>
                    <a:pt x="277" y="139"/>
                  </a:lnTo>
                  <a:lnTo>
                    <a:pt x="277" y="110"/>
                  </a:lnTo>
                  <a:lnTo>
                    <a:pt x="273" y="81"/>
                  </a:lnTo>
                  <a:lnTo>
                    <a:pt x="262" y="53"/>
                  </a:lnTo>
                  <a:lnTo>
                    <a:pt x="245" y="25"/>
                  </a:lnTo>
                  <a:lnTo>
                    <a:pt x="224" y="0"/>
                  </a:lnTo>
                  <a:lnTo>
                    <a:pt x="224" y="0"/>
                  </a:lnTo>
                  <a:close/>
                </a:path>
              </a:pathLst>
            </a:custGeom>
            <a:solidFill>
              <a:srgbClr val="E6E6B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" name="Freeform 100"/>
            <p:cNvSpPr>
              <a:spLocks/>
            </p:cNvSpPr>
            <p:nvPr/>
          </p:nvSpPr>
          <p:spPr bwMode="auto">
            <a:xfrm>
              <a:off x="3240" y="2093"/>
              <a:ext cx="70" cy="140"/>
            </a:xfrm>
            <a:custGeom>
              <a:avLst/>
              <a:gdLst>
                <a:gd name="T0" fmla="*/ 176 w 210"/>
                <a:gd name="T1" fmla="*/ 0 h 419"/>
                <a:gd name="T2" fmla="*/ 146 w 210"/>
                <a:gd name="T3" fmla="*/ 14 h 419"/>
                <a:gd name="T4" fmla="*/ 119 w 210"/>
                <a:gd name="T5" fmla="*/ 32 h 419"/>
                <a:gd name="T6" fmla="*/ 94 w 210"/>
                <a:gd name="T7" fmla="*/ 54 h 419"/>
                <a:gd name="T8" fmla="*/ 70 w 210"/>
                <a:gd name="T9" fmla="*/ 78 h 419"/>
                <a:gd name="T10" fmla="*/ 51 w 210"/>
                <a:gd name="T11" fmla="*/ 103 h 419"/>
                <a:gd name="T12" fmla="*/ 34 w 210"/>
                <a:gd name="T13" fmla="*/ 130 h 419"/>
                <a:gd name="T14" fmla="*/ 20 w 210"/>
                <a:gd name="T15" fmla="*/ 158 h 419"/>
                <a:gd name="T16" fmla="*/ 11 w 210"/>
                <a:gd name="T17" fmla="*/ 188 h 419"/>
                <a:gd name="T18" fmla="*/ 2 w 210"/>
                <a:gd name="T19" fmla="*/ 217 h 419"/>
                <a:gd name="T20" fmla="*/ 0 w 210"/>
                <a:gd name="T21" fmla="*/ 248 h 419"/>
                <a:gd name="T22" fmla="*/ 2 w 210"/>
                <a:gd name="T23" fmla="*/ 279 h 419"/>
                <a:gd name="T24" fmla="*/ 8 w 210"/>
                <a:gd name="T25" fmla="*/ 309 h 419"/>
                <a:gd name="T26" fmla="*/ 18 w 210"/>
                <a:gd name="T27" fmla="*/ 338 h 419"/>
                <a:gd name="T28" fmla="*/ 32 w 210"/>
                <a:gd name="T29" fmla="*/ 367 h 419"/>
                <a:gd name="T30" fmla="*/ 54 w 210"/>
                <a:gd name="T31" fmla="*/ 392 h 419"/>
                <a:gd name="T32" fmla="*/ 81 w 210"/>
                <a:gd name="T33" fmla="*/ 419 h 419"/>
                <a:gd name="T34" fmla="*/ 99 w 210"/>
                <a:gd name="T35" fmla="*/ 400 h 419"/>
                <a:gd name="T36" fmla="*/ 118 w 210"/>
                <a:gd name="T37" fmla="*/ 380 h 419"/>
                <a:gd name="T38" fmla="*/ 129 w 210"/>
                <a:gd name="T39" fmla="*/ 358 h 419"/>
                <a:gd name="T40" fmla="*/ 139 w 210"/>
                <a:gd name="T41" fmla="*/ 337 h 419"/>
                <a:gd name="T42" fmla="*/ 146 w 210"/>
                <a:gd name="T43" fmla="*/ 312 h 419"/>
                <a:gd name="T44" fmla="*/ 152 w 210"/>
                <a:gd name="T45" fmla="*/ 289 h 419"/>
                <a:gd name="T46" fmla="*/ 155 w 210"/>
                <a:gd name="T47" fmla="*/ 264 h 419"/>
                <a:gd name="T48" fmla="*/ 159 w 210"/>
                <a:gd name="T49" fmla="*/ 240 h 419"/>
                <a:gd name="T50" fmla="*/ 161 w 210"/>
                <a:gd name="T51" fmla="*/ 216 h 419"/>
                <a:gd name="T52" fmla="*/ 162 w 210"/>
                <a:gd name="T53" fmla="*/ 191 h 419"/>
                <a:gd name="T54" fmla="*/ 166 w 210"/>
                <a:gd name="T55" fmla="*/ 167 h 419"/>
                <a:gd name="T56" fmla="*/ 170 w 210"/>
                <a:gd name="T57" fmla="*/ 143 h 419"/>
                <a:gd name="T58" fmla="*/ 176 w 210"/>
                <a:gd name="T59" fmla="*/ 119 h 419"/>
                <a:gd name="T60" fmla="*/ 184 w 210"/>
                <a:gd name="T61" fmla="*/ 98 h 419"/>
                <a:gd name="T62" fmla="*/ 195 w 210"/>
                <a:gd name="T63" fmla="*/ 76 h 419"/>
                <a:gd name="T64" fmla="*/ 210 w 210"/>
                <a:gd name="T65" fmla="*/ 55 h 419"/>
                <a:gd name="T66" fmla="*/ 204 w 210"/>
                <a:gd name="T67" fmla="*/ 49 h 419"/>
                <a:gd name="T68" fmla="*/ 201 w 210"/>
                <a:gd name="T69" fmla="*/ 41 h 419"/>
                <a:gd name="T70" fmla="*/ 196 w 210"/>
                <a:gd name="T71" fmla="*/ 34 h 419"/>
                <a:gd name="T72" fmla="*/ 193 w 210"/>
                <a:gd name="T73" fmla="*/ 27 h 419"/>
                <a:gd name="T74" fmla="*/ 188 w 210"/>
                <a:gd name="T75" fmla="*/ 20 h 419"/>
                <a:gd name="T76" fmla="*/ 182 w 210"/>
                <a:gd name="T77" fmla="*/ 12 h 419"/>
                <a:gd name="T78" fmla="*/ 181 w 210"/>
                <a:gd name="T79" fmla="*/ 5 h 419"/>
                <a:gd name="T80" fmla="*/ 176 w 210"/>
                <a:gd name="T81" fmla="*/ 0 h 419"/>
                <a:gd name="T82" fmla="*/ 176 w 210"/>
                <a:gd name="T83" fmla="*/ 0 h 4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10" h="419">
                  <a:moveTo>
                    <a:pt x="176" y="0"/>
                  </a:moveTo>
                  <a:lnTo>
                    <a:pt x="146" y="14"/>
                  </a:lnTo>
                  <a:lnTo>
                    <a:pt x="119" y="32"/>
                  </a:lnTo>
                  <a:lnTo>
                    <a:pt x="94" y="54"/>
                  </a:lnTo>
                  <a:lnTo>
                    <a:pt x="70" y="78"/>
                  </a:lnTo>
                  <a:lnTo>
                    <a:pt x="51" y="103"/>
                  </a:lnTo>
                  <a:lnTo>
                    <a:pt x="34" y="130"/>
                  </a:lnTo>
                  <a:lnTo>
                    <a:pt x="20" y="158"/>
                  </a:lnTo>
                  <a:lnTo>
                    <a:pt x="11" y="188"/>
                  </a:lnTo>
                  <a:lnTo>
                    <a:pt x="2" y="217"/>
                  </a:lnTo>
                  <a:lnTo>
                    <a:pt x="0" y="248"/>
                  </a:lnTo>
                  <a:lnTo>
                    <a:pt x="2" y="279"/>
                  </a:lnTo>
                  <a:lnTo>
                    <a:pt x="8" y="309"/>
                  </a:lnTo>
                  <a:lnTo>
                    <a:pt x="18" y="338"/>
                  </a:lnTo>
                  <a:lnTo>
                    <a:pt x="32" y="367"/>
                  </a:lnTo>
                  <a:lnTo>
                    <a:pt x="54" y="392"/>
                  </a:lnTo>
                  <a:lnTo>
                    <a:pt x="81" y="419"/>
                  </a:lnTo>
                  <a:lnTo>
                    <a:pt x="99" y="400"/>
                  </a:lnTo>
                  <a:lnTo>
                    <a:pt x="118" y="380"/>
                  </a:lnTo>
                  <a:lnTo>
                    <a:pt x="129" y="358"/>
                  </a:lnTo>
                  <a:lnTo>
                    <a:pt x="139" y="337"/>
                  </a:lnTo>
                  <a:lnTo>
                    <a:pt x="146" y="312"/>
                  </a:lnTo>
                  <a:lnTo>
                    <a:pt x="152" y="289"/>
                  </a:lnTo>
                  <a:lnTo>
                    <a:pt x="155" y="264"/>
                  </a:lnTo>
                  <a:lnTo>
                    <a:pt x="159" y="240"/>
                  </a:lnTo>
                  <a:lnTo>
                    <a:pt x="161" y="216"/>
                  </a:lnTo>
                  <a:lnTo>
                    <a:pt x="162" y="191"/>
                  </a:lnTo>
                  <a:lnTo>
                    <a:pt x="166" y="167"/>
                  </a:lnTo>
                  <a:lnTo>
                    <a:pt x="170" y="143"/>
                  </a:lnTo>
                  <a:lnTo>
                    <a:pt x="176" y="119"/>
                  </a:lnTo>
                  <a:lnTo>
                    <a:pt x="184" y="98"/>
                  </a:lnTo>
                  <a:lnTo>
                    <a:pt x="195" y="76"/>
                  </a:lnTo>
                  <a:lnTo>
                    <a:pt x="210" y="55"/>
                  </a:lnTo>
                  <a:lnTo>
                    <a:pt x="204" y="49"/>
                  </a:lnTo>
                  <a:lnTo>
                    <a:pt x="201" y="41"/>
                  </a:lnTo>
                  <a:lnTo>
                    <a:pt x="196" y="34"/>
                  </a:lnTo>
                  <a:lnTo>
                    <a:pt x="193" y="27"/>
                  </a:lnTo>
                  <a:lnTo>
                    <a:pt x="188" y="20"/>
                  </a:lnTo>
                  <a:lnTo>
                    <a:pt x="182" y="12"/>
                  </a:lnTo>
                  <a:lnTo>
                    <a:pt x="181" y="5"/>
                  </a:lnTo>
                  <a:lnTo>
                    <a:pt x="176" y="0"/>
                  </a:lnTo>
                  <a:lnTo>
                    <a:pt x="176" y="0"/>
                  </a:lnTo>
                  <a:close/>
                </a:path>
              </a:pathLst>
            </a:custGeom>
            <a:solidFill>
              <a:srgbClr val="EDBA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" name="Freeform 101"/>
            <p:cNvSpPr>
              <a:spLocks/>
            </p:cNvSpPr>
            <p:nvPr/>
          </p:nvSpPr>
          <p:spPr bwMode="auto">
            <a:xfrm>
              <a:off x="3259" y="2192"/>
              <a:ext cx="96" cy="55"/>
            </a:xfrm>
            <a:custGeom>
              <a:avLst/>
              <a:gdLst>
                <a:gd name="T0" fmla="*/ 39 w 290"/>
                <a:gd name="T1" fmla="*/ 0 h 163"/>
                <a:gd name="T2" fmla="*/ 34 w 290"/>
                <a:gd name="T3" fmla="*/ 8 h 163"/>
                <a:gd name="T4" fmla="*/ 28 w 290"/>
                <a:gd name="T5" fmla="*/ 19 h 163"/>
                <a:gd name="T6" fmla="*/ 20 w 290"/>
                <a:gd name="T7" fmla="*/ 31 h 163"/>
                <a:gd name="T8" fmla="*/ 14 w 290"/>
                <a:gd name="T9" fmla="*/ 43 h 163"/>
                <a:gd name="T10" fmla="*/ 8 w 290"/>
                <a:gd name="T11" fmla="*/ 59 h 163"/>
                <a:gd name="T12" fmla="*/ 3 w 290"/>
                <a:gd name="T13" fmla="*/ 71 h 163"/>
                <a:gd name="T14" fmla="*/ 0 w 290"/>
                <a:gd name="T15" fmla="*/ 83 h 163"/>
                <a:gd name="T16" fmla="*/ 15 w 290"/>
                <a:gd name="T17" fmla="*/ 100 h 163"/>
                <a:gd name="T18" fmla="*/ 49 w 290"/>
                <a:gd name="T19" fmla="*/ 120 h 163"/>
                <a:gd name="T20" fmla="*/ 83 w 290"/>
                <a:gd name="T21" fmla="*/ 138 h 163"/>
                <a:gd name="T22" fmla="*/ 118 w 290"/>
                <a:gd name="T23" fmla="*/ 152 h 163"/>
                <a:gd name="T24" fmla="*/ 156 w 290"/>
                <a:gd name="T25" fmla="*/ 161 h 163"/>
                <a:gd name="T26" fmla="*/ 193 w 290"/>
                <a:gd name="T27" fmla="*/ 163 h 163"/>
                <a:gd name="T28" fmla="*/ 230 w 290"/>
                <a:gd name="T29" fmla="*/ 158 h 163"/>
                <a:gd name="T30" fmla="*/ 265 w 290"/>
                <a:gd name="T31" fmla="*/ 147 h 163"/>
                <a:gd name="T32" fmla="*/ 285 w 290"/>
                <a:gd name="T33" fmla="*/ 131 h 163"/>
                <a:gd name="T34" fmla="*/ 287 w 290"/>
                <a:gd name="T35" fmla="*/ 118 h 163"/>
                <a:gd name="T36" fmla="*/ 287 w 290"/>
                <a:gd name="T37" fmla="*/ 107 h 163"/>
                <a:gd name="T38" fmla="*/ 288 w 290"/>
                <a:gd name="T39" fmla="*/ 97 h 163"/>
                <a:gd name="T40" fmla="*/ 290 w 290"/>
                <a:gd name="T41" fmla="*/ 88 h 163"/>
                <a:gd name="T42" fmla="*/ 290 w 290"/>
                <a:gd name="T43" fmla="*/ 76 h 163"/>
                <a:gd name="T44" fmla="*/ 290 w 290"/>
                <a:gd name="T45" fmla="*/ 65 h 163"/>
                <a:gd name="T46" fmla="*/ 290 w 290"/>
                <a:gd name="T47" fmla="*/ 54 h 163"/>
                <a:gd name="T48" fmla="*/ 274 w 290"/>
                <a:gd name="T49" fmla="*/ 51 h 163"/>
                <a:gd name="T50" fmla="*/ 239 w 290"/>
                <a:gd name="T51" fmla="*/ 53 h 163"/>
                <a:gd name="T52" fmla="*/ 205 w 290"/>
                <a:gd name="T53" fmla="*/ 54 h 163"/>
                <a:gd name="T54" fmla="*/ 173 w 290"/>
                <a:gd name="T55" fmla="*/ 54 h 163"/>
                <a:gd name="T56" fmla="*/ 140 w 290"/>
                <a:gd name="T57" fmla="*/ 51 h 163"/>
                <a:gd name="T58" fmla="*/ 107 w 290"/>
                <a:gd name="T59" fmla="*/ 43 h 163"/>
                <a:gd name="T60" fmla="*/ 78 w 290"/>
                <a:gd name="T61" fmla="*/ 31 h 163"/>
                <a:gd name="T62" fmla="*/ 51 w 290"/>
                <a:gd name="T63" fmla="*/ 11 h 163"/>
                <a:gd name="T64" fmla="*/ 40 w 290"/>
                <a:gd name="T65" fmla="*/ 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90" h="163">
                  <a:moveTo>
                    <a:pt x="40" y="0"/>
                  </a:moveTo>
                  <a:lnTo>
                    <a:pt x="39" y="0"/>
                  </a:lnTo>
                  <a:lnTo>
                    <a:pt x="37" y="4"/>
                  </a:lnTo>
                  <a:lnTo>
                    <a:pt x="34" y="8"/>
                  </a:lnTo>
                  <a:lnTo>
                    <a:pt x="29" y="13"/>
                  </a:lnTo>
                  <a:lnTo>
                    <a:pt x="28" y="19"/>
                  </a:lnTo>
                  <a:lnTo>
                    <a:pt x="25" y="24"/>
                  </a:lnTo>
                  <a:lnTo>
                    <a:pt x="20" y="31"/>
                  </a:lnTo>
                  <a:lnTo>
                    <a:pt x="17" y="39"/>
                  </a:lnTo>
                  <a:lnTo>
                    <a:pt x="14" y="43"/>
                  </a:lnTo>
                  <a:lnTo>
                    <a:pt x="10" y="53"/>
                  </a:lnTo>
                  <a:lnTo>
                    <a:pt x="8" y="59"/>
                  </a:lnTo>
                  <a:lnTo>
                    <a:pt x="6" y="65"/>
                  </a:lnTo>
                  <a:lnTo>
                    <a:pt x="3" y="71"/>
                  </a:lnTo>
                  <a:lnTo>
                    <a:pt x="3" y="78"/>
                  </a:lnTo>
                  <a:lnTo>
                    <a:pt x="0" y="83"/>
                  </a:lnTo>
                  <a:lnTo>
                    <a:pt x="0" y="89"/>
                  </a:lnTo>
                  <a:lnTo>
                    <a:pt x="15" y="100"/>
                  </a:lnTo>
                  <a:lnTo>
                    <a:pt x="34" y="111"/>
                  </a:lnTo>
                  <a:lnTo>
                    <a:pt x="49" y="120"/>
                  </a:lnTo>
                  <a:lnTo>
                    <a:pt x="66" y="131"/>
                  </a:lnTo>
                  <a:lnTo>
                    <a:pt x="83" y="138"/>
                  </a:lnTo>
                  <a:lnTo>
                    <a:pt x="100" y="147"/>
                  </a:lnTo>
                  <a:lnTo>
                    <a:pt x="118" y="152"/>
                  </a:lnTo>
                  <a:lnTo>
                    <a:pt x="138" y="158"/>
                  </a:lnTo>
                  <a:lnTo>
                    <a:pt x="156" y="161"/>
                  </a:lnTo>
                  <a:lnTo>
                    <a:pt x="175" y="163"/>
                  </a:lnTo>
                  <a:lnTo>
                    <a:pt x="193" y="163"/>
                  </a:lnTo>
                  <a:lnTo>
                    <a:pt x="213" y="161"/>
                  </a:lnTo>
                  <a:lnTo>
                    <a:pt x="230" y="158"/>
                  </a:lnTo>
                  <a:lnTo>
                    <a:pt x="248" y="154"/>
                  </a:lnTo>
                  <a:lnTo>
                    <a:pt x="265" y="147"/>
                  </a:lnTo>
                  <a:lnTo>
                    <a:pt x="283" y="138"/>
                  </a:lnTo>
                  <a:lnTo>
                    <a:pt x="285" y="131"/>
                  </a:lnTo>
                  <a:lnTo>
                    <a:pt x="285" y="123"/>
                  </a:lnTo>
                  <a:lnTo>
                    <a:pt x="287" y="118"/>
                  </a:lnTo>
                  <a:lnTo>
                    <a:pt x="287" y="112"/>
                  </a:lnTo>
                  <a:lnTo>
                    <a:pt x="287" y="107"/>
                  </a:lnTo>
                  <a:lnTo>
                    <a:pt x="288" y="102"/>
                  </a:lnTo>
                  <a:lnTo>
                    <a:pt x="288" y="97"/>
                  </a:lnTo>
                  <a:lnTo>
                    <a:pt x="290" y="92"/>
                  </a:lnTo>
                  <a:lnTo>
                    <a:pt x="290" y="88"/>
                  </a:lnTo>
                  <a:lnTo>
                    <a:pt x="290" y="82"/>
                  </a:lnTo>
                  <a:lnTo>
                    <a:pt x="290" y="76"/>
                  </a:lnTo>
                  <a:lnTo>
                    <a:pt x="290" y="71"/>
                  </a:lnTo>
                  <a:lnTo>
                    <a:pt x="290" y="65"/>
                  </a:lnTo>
                  <a:lnTo>
                    <a:pt x="290" y="60"/>
                  </a:lnTo>
                  <a:lnTo>
                    <a:pt x="290" y="54"/>
                  </a:lnTo>
                  <a:lnTo>
                    <a:pt x="290" y="49"/>
                  </a:lnTo>
                  <a:lnTo>
                    <a:pt x="274" y="51"/>
                  </a:lnTo>
                  <a:lnTo>
                    <a:pt x="256" y="53"/>
                  </a:lnTo>
                  <a:lnTo>
                    <a:pt x="239" y="53"/>
                  </a:lnTo>
                  <a:lnTo>
                    <a:pt x="224" y="54"/>
                  </a:lnTo>
                  <a:lnTo>
                    <a:pt x="205" y="54"/>
                  </a:lnTo>
                  <a:lnTo>
                    <a:pt x="189" y="56"/>
                  </a:lnTo>
                  <a:lnTo>
                    <a:pt x="173" y="54"/>
                  </a:lnTo>
                  <a:lnTo>
                    <a:pt x="156" y="54"/>
                  </a:lnTo>
                  <a:lnTo>
                    <a:pt x="140" y="51"/>
                  </a:lnTo>
                  <a:lnTo>
                    <a:pt x="124" y="49"/>
                  </a:lnTo>
                  <a:lnTo>
                    <a:pt x="107" y="43"/>
                  </a:lnTo>
                  <a:lnTo>
                    <a:pt x="93" y="40"/>
                  </a:lnTo>
                  <a:lnTo>
                    <a:pt x="78" y="31"/>
                  </a:lnTo>
                  <a:lnTo>
                    <a:pt x="66" y="22"/>
                  </a:lnTo>
                  <a:lnTo>
                    <a:pt x="51" y="11"/>
                  </a:lnTo>
                  <a:lnTo>
                    <a:pt x="40" y="0"/>
                  </a:lnTo>
                  <a:lnTo>
                    <a:pt x="40" y="0"/>
                  </a:lnTo>
                  <a:close/>
                </a:path>
              </a:pathLst>
            </a:custGeom>
            <a:solidFill>
              <a:srgbClr val="BDA3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" name="Freeform 102"/>
            <p:cNvSpPr>
              <a:spLocks/>
            </p:cNvSpPr>
            <p:nvPr/>
          </p:nvSpPr>
          <p:spPr bwMode="auto">
            <a:xfrm>
              <a:off x="3544" y="1988"/>
              <a:ext cx="91" cy="100"/>
            </a:xfrm>
            <a:custGeom>
              <a:avLst/>
              <a:gdLst>
                <a:gd name="T0" fmla="*/ 45 w 274"/>
                <a:gd name="T1" fmla="*/ 0 h 299"/>
                <a:gd name="T2" fmla="*/ 23 w 274"/>
                <a:gd name="T3" fmla="*/ 14 h 299"/>
                <a:gd name="T4" fmla="*/ 9 w 274"/>
                <a:gd name="T5" fmla="*/ 28 h 299"/>
                <a:gd name="T6" fmla="*/ 2 w 274"/>
                <a:gd name="T7" fmla="*/ 40 h 299"/>
                <a:gd name="T8" fmla="*/ 0 w 274"/>
                <a:gd name="T9" fmla="*/ 54 h 299"/>
                <a:gd name="T10" fmla="*/ 2 w 274"/>
                <a:gd name="T11" fmla="*/ 66 h 299"/>
                <a:gd name="T12" fmla="*/ 9 w 274"/>
                <a:gd name="T13" fmla="*/ 81 h 299"/>
                <a:gd name="T14" fmla="*/ 20 w 274"/>
                <a:gd name="T15" fmla="*/ 92 h 299"/>
                <a:gd name="T16" fmla="*/ 32 w 274"/>
                <a:gd name="T17" fmla="*/ 106 h 299"/>
                <a:gd name="T18" fmla="*/ 46 w 274"/>
                <a:gd name="T19" fmla="*/ 117 h 299"/>
                <a:gd name="T20" fmla="*/ 63 w 274"/>
                <a:gd name="T21" fmla="*/ 129 h 299"/>
                <a:gd name="T22" fmla="*/ 80 w 274"/>
                <a:gd name="T23" fmla="*/ 141 h 299"/>
                <a:gd name="T24" fmla="*/ 98 w 274"/>
                <a:gd name="T25" fmla="*/ 155 h 299"/>
                <a:gd name="T26" fmla="*/ 112 w 274"/>
                <a:gd name="T27" fmla="*/ 166 h 299"/>
                <a:gd name="T28" fmla="*/ 126 w 274"/>
                <a:gd name="T29" fmla="*/ 178 h 299"/>
                <a:gd name="T30" fmla="*/ 139 w 274"/>
                <a:gd name="T31" fmla="*/ 189 h 299"/>
                <a:gd name="T32" fmla="*/ 150 w 274"/>
                <a:gd name="T33" fmla="*/ 202 h 299"/>
                <a:gd name="T34" fmla="*/ 152 w 274"/>
                <a:gd name="T35" fmla="*/ 207 h 299"/>
                <a:gd name="T36" fmla="*/ 158 w 274"/>
                <a:gd name="T37" fmla="*/ 213 h 299"/>
                <a:gd name="T38" fmla="*/ 161 w 274"/>
                <a:gd name="T39" fmla="*/ 218 h 299"/>
                <a:gd name="T40" fmla="*/ 168 w 274"/>
                <a:gd name="T41" fmla="*/ 227 h 299"/>
                <a:gd name="T42" fmla="*/ 173 w 274"/>
                <a:gd name="T43" fmla="*/ 233 h 299"/>
                <a:gd name="T44" fmla="*/ 181 w 274"/>
                <a:gd name="T45" fmla="*/ 242 h 299"/>
                <a:gd name="T46" fmla="*/ 190 w 274"/>
                <a:gd name="T47" fmla="*/ 248 h 299"/>
                <a:gd name="T48" fmla="*/ 196 w 274"/>
                <a:gd name="T49" fmla="*/ 258 h 299"/>
                <a:gd name="T50" fmla="*/ 204 w 274"/>
                <a:gd name="T51" fmla="*/ 263 h 299"/>
                <a:gd name="T52" fmla="*/ 213 w 274"/>
                <a:gd name="T53" fmla="*/ 271 h 299"/>
                <a:gd name="T54" fmla="*/ 221 w 274"/>
                <a:gd name="T55" fmla="*/ 277 h 299"/>
                <a:gd name="T56" fmla="*/ 228 w 274"/>
                <a:gd name="T57" fmla="*/ 283 h 299"/>
                <a:gd name="T58" fmla="*/ 235 w 274"/>
                <a:gd name="T59" fmla="*/ 288 h 299"/>
                <a:gd name="T60" fmla="*/ 242 w 274"/>
                <a:gd name="T61" fmla="*/ 292 h 299"/>
                <a:gd name="T62" fmla="*/ 248 w 274"/>
                <a:gd name="T63" fmla="*/ 296 h 299"/>
                <a:gd name="T64" fmla="*/ 253 w 274"/>
                <a:gd name="T65" fmla="*/ 299 h 299"/>
                <a:gd name="T66" fmla="*/ 265 w 274"/>
                <a:gd name="T67" fmla="*/ 274 h 299"/>
                <a:gd name="T68" fmla="*/ 273 w 274"/>
                <a:gd name="T69" fmla="*/ 248 h 299"/>
                <a:gd name="T70" fmla="*/ 274 w 274"/>
                <a:gd name="T71" fmla="*/ 222 h 299"/>
                <a:gd name="T72" fmla="*/ 274 w 274"/>
                <a:gd name="T73" fmla="*/ 198 h 299"/>
                <a:gd name="T74" fmla="*/ 268 w 274"/>
                <a:gd name="T75" fmla="*/ 173 h 299"/>
                <a:gd name="T76" fmla="*/ 260 w 274"/>
                <a:gd name="T77" fmla="*/ 149 h 299"/>
                <a:gd name="T78" fmla="*/ 248 w 274"/>
                <a:gd name="T79" fmla="*/ 124 h 299"/>
                <a:gd name="T80" fmla="*/ 233 w 274"/>
                <a:gd name="T81" fmla="*/ 103 h 299"/>
                <a:gd name="T82" fmla="*/ 213 w 274"/>
                <a:gd name="T83" fmla="*/ 81 h 299"/>
                <a:gd name="T84" fmla="*/ 193 w 274"/>
                <a:gd name="T85" fmla="*/ 63 h 299"/>
                <a:gd name="T86" fmla="*/ 172 w 274"/>
                <a:gd name="T87" fmla="*/ 45 h 299"/>
                <a:gd name="T88" fmla="*/ 148 w 274"/>
                <a:gd name="T89" fmla="*/ 30 h 299"/>
                <a:gd name="T90" fmla="*/ 121 w 274"/>
                <a:gd name="T91" fmla="*/ 17 h 299"/>
                <a:gd name="T92" fmla="*/ 95 w 274"/>
                <a:gd name="T93" fmla="*/ 10 h 299"/>
                <a:gd name="T94" fmla="*/ 71 w 274"/>
                <a:gd name="T95" fmla="*/ 3 h 299"/>
                <a:gd name="T96" fmla="*/ 45 w 274"/>
                <a:gd name="T97" fmla="*/ 0 h 299"/>
                <a:gd name="T98" fmla="*/ 45 w 274"/>
                <a:gd name="T99" fmla="*/ 0 h 2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74" h="299">
                  <a:moveTo>
                    <a:pt x="45" y="0"/>
                  </a:moveTo>
                  <a:lnTo>
                    <a:pt x="23" y="14"/>
                  </a:lnTo>
                  <a:lnTo>
                    <a:pt x="9" y="28"/>
                  </a:lnTo>
                  <a:lnTo>
                    <a:pt x="2" y="40"/>
                  </a:lnTo>
                  <a:lnTo>
                    <a:pt x="0" y="54"/>
                  </a:lnTo>
                  <a:lnTo>
                    <a:pt x="2" y="66"/>
                  </a:lnTo>
                  <a:lnTo>
                    <a:pt x="9" y="81"/>
                  </a:lnTo>
                  <a:lnTo>
                    <a:pt x="20" y="92"/>
                  </a:lnTo>
                  <a:lnTo>
                    <a:pt x="32" y="106"/>
                  </a:lnTo>
                  <a:lnTo>
                    <a:pt x="46" y="117"/>
                  </a:lnTo>
                  <a:lnTo>
                    <a:pt x="63" y="129"/>
                  </a:lnTo>
                  <a:lnTo>
                    <a:pt x="80" y="141"/>
                  </a:lnTo>
                  <a:lnTo>
                    <a:pt x="98" y="155"/>
                  </a:lnTo>
                  <a:lnTo>
                    <a:pt x="112" y="166"/>
                  </a:lnTo>
                  <a:lnTo>
                    <a:pt x="126" y="178"/>
                  </a:lnTo>
                  <a:lnTo>
                    <a:pt x="139" y="189"/>
                  </a:lnTo>
                  <a:lnTo>
                    <a:pt x="150" y="202"/>
                  </a:lnTo>
                  <a:lnTo>
                    <a:pt x="152" y="207"/>
                  </a:lnTo>
                  <a:lnTo>
                    <a:pt x="158" y="213"/>
                  </a:lnTo>
                  <a:lnTo>
                    <a:pt x="161" y="218"/>
                  </a:lnTo>
                  <a:lnTo>
                    <a:pt x="168" y="227"/>
                  </a:lnTo>
                  <a:lnTo>
                    <a:pt x="173" y="233"/>
                  </a:lnTo>
                  <a:lnTo>
                    <a:pt x="181" y="242"/>
                  </a:lnTo>
                  <a:lnTo>
                    <a:pt x="190" y="248"/>
                  </a:lnTo>
                  <a:lnTo>
                    <a:pt x="196" y="258"/>
                  </a:lnTo>
                  <a:lnTo>
                    <a:pt x="204" y="263"/>
                  </a:lnTo>
                  <a:lnTo>
                    <a:pt x="213" y="271"/>
                  </a:lnTo>
                  <a:lnTo>
                    <a:pt x="221" y="277"/>
                  </a:lnTo>
                  <a:lnTo>
                    <a:pt x="228" y="283"/>
                  </a:lnTo>
                  <a:lnTo>
                    <a:pt x="235" y="288"/>
                  </a:lnTo>
                  <a:lnTo>
                    <a:pt x="242" y="292"/>
                  </a:lnTo>
                  <a:lnTo>
                    <a:pt x="248" y="296"/>
                  </a:lnTo>
                  <a:lnTo>
                    <a:pt x="253" y="299"/>
                  </a:lnTo>
                  <a:lnTo>
                    <a:pt x="265" y="274"/>
                  </a:lnTo>
                  <a:lnTo>
                    <a:pt x="273" y="248"/>
                  </a:lnTo>
                  <a:lnTo>
                    <a:pt x="274" y="222"/>
                  </a:lnTo>
                  <a:lnTo>
                    <a:pt x="274" y="198"/>
                  </a:lnTo>
                  <a:lnTo>
                    <a:pt x="268" y="173"/>
                  </a:lnTo>
                  <a:lnTo>
                    <a:pt x="260" y="149"/>
                  </a:lnTo>
                  <a:lnTo>
                    <a:pt x="248" y="124"/>
                  </a:lnTo>
                  <a:lnTo>
                    <a:pt x="233" y="103"/>
                  </a:lnTo>
                  <a:lnTo>
                    <a:pt x="213" y="81"/>
                  </a:lnTo>
                  <a:lnTo>
                    <a:pt x="193" y="63"/>
                  </a:lnTo>
                  <a:lnTo>
                    <a:pt x="172" y="45"/>
                  </a:lnTo>
                  <a:lnTo>
                    <a:pt x="148" y="30"/>
                  </a:lnTo>
                  <a:lnTo>
                    <a:pt x="121" y="17"/>
                  </a:lnTo>
                  <a:lnTo>
                    <a:pt x="95" y="10"/>
                  </a:lnTo>
                  <a:lnTo>
                    <a:pt x="71" y="3"/>
                  </a:lnTo>
                  <a:lnTo>
                    <a:pt x="45" y="0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E8E8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" name="Freeform 103"/>
            <p:cNvSpPr>
              <a:spLocks/>
            </p:cNvSpPr>
            <p:nvPr/>
          </p:nvSpPr>
          <p:spPr bwMode="auto">
            <a:xfrm>
              <a:off x="3503" y="2067"/>
              <a:ext cx="40" cy="94"/>
            </a:xfrm>
            <a:custGeom>
              <a:avLst/>
              <a:gdLst>
                <a:gd name="T0" fmla="*/ 48 w 120"/>
                <a:gd name="T1" fmla="*/ 0 h 282"/>
                <a:gd name="T2" fmla="*/ 35 w 120"/>
                <a:gd name="T3" fmla="*/ 9 h 282"/>
                <a:gd name="T4" fmla="*/ 25 w 120"/>
                <a:gd name="T5" fmla="*/ 22 h 282"/>
                <a:gd name="T6" fmla="*/ 15 w 120"/>
                <a:gd name="T7" fmla="*/ 35 h 282"/>
                <a:gd name="T8" fmla="*/ 10 w 120"/>
                <a:gd name="T9" fmla="*/ 52 h 282"/>
                <a:gd name="T10" fmla="*/ 6 w 120"/>
                <a:gd name="T11" fmla="*/ 69 h 282"/>
                <a:gd name="T12" fmla="*/ 3 w 120"/>
                <a:gd name="T13" fmla="*/ 90 h 282"/>
                <a:gd name="T14" fmla="*/ 0 w 120"/>
                <a:gd name="T15" fmla="*/ 109 h 282"/>
                <a:gd name="T16" fmla="*/ 3 w 120"/>
                <a:gd name="T17" fmla="*/ 130 h 282"/>
                <a:gd name="T18" fmla="*/ 3 w 120"/>
                <a:gd name="T19" fmla="*/ 150 h 282"/>
                <a:gd name="T20" fmla="*/ 5 w 120"/>
                <a:gd name="T21" fmla="*/ 172 h 282"/>
                <a:gd name="T22" fmla="*/ 6 w 120"/>
                <a:gd name="T23" fmla="*/ 191 h 282"/>
                <a:gd name="T24" fmla="*/ 10 w 120"/>
                <a:gd name="T25" fmla="*/ 214 h 282"/>
                <a:gd name="T26" fmla="*/ 12 w 120"/>
                <a:gd name="T27" fmla="*/ 231 h 282"/>
                <a:gd name="T28" fmla="*/ 15 w 120"/>
                <a:gd name="T29" fmla="*/ 250 h 282"/>
                <a:gd name="T30" fmla="*/ 19 w 120"/>
                <a:gd name="T31" fmla="*/ 266 h 282"/>
                <a:gd name="T32" fmla="*/ 23 w 120"/>
                <a:gd name="T33" fmla="*/ 282 h 282"/>
                <a:gd name="T34" fmla="*/ 29 w 120"/>
                <a:gd name="T35" fmla="*/ 279 h 282"/>
                <a:gd name="T36" fmla="*/ 37 w 120"/>
                <a:gd name="T37" fmla="*/ 277 h 282"/>
                <a:gd name="T38" fmla="*/ 44 w 120"/>
                <a:gd name="T39" fmla="*/ 275 h 282"/>
                <a:gd name="T40" fmla="*/ 52 w 120"/>
                <a:gd name="T41" fmla="*/ 271 h 282"/>
                <a:gd name="T42" fmla="*/ 58 w 120"/>
                <a:gd name="T43" fmla="*/ 268 h 282"/>
                <a:gd name="T44" fmla="*/ 66 w 120"/>
                <a:gd name="T45" fmla="*/ 265 h 282"/>
                <a:gd name="T46" fmla="*/ 69 w 120"/>
                <a:gd name="T47" fmla="*/ 260 h 282"/>
                <a:gd name="T48" fmla="*/ 77 w 120"/>
                <a:gd name="T49" fmla="*/ 257 h 282"/>
                <a:gd name="T50" fmla="*/ 83 w 120"/>
                <a:gd name="T51" fmla="*/ 251 h 282"/>
                <a:gd name="T52" fmla="*/ 86 w 120"/>
                <a:gd name="T53" fmla="*/ 246 h 282"/>
                <a:gd name="T54" fmla="*/ 92 w 120"/>
                <a:gd name="T55" fmla="*/ 240 h 282"/>
                <a:gd name="T56" fmla="*/ 95 w 120"/>
                <a:gd name="T57" fmla="*/ 236 h 282"/>
                <a:gd name="T58" fmla="*/ 98 w 120"/>
                <a:gd name="T59" fmla="*/ 230 h 282"/>
                <a:gd name="T60" fmla="*/ 103 w 120"/>
                <a:gd name="T61" fmla="*/ 225 h 282"/>
                <a:gd name="T62" fmla="*/ 106 w 120"/>
                <a:gd name="T63" fmla="*/ 219 h 282"/>
                <a:gd name="T64" fmla="*/ 109 w 120"/>
                <a:gd name="T65" fmla="*/ 214 h 282"/>
                <a:gd name="T66" fmla="*/ 113 w 120"/>
                <a:gd name="T67" fmla="*/ 199 h 282"/>
                <a:gd name="T68" fmla="*/ 117 w 120"/>
                <a:gd name="T69" fmla="*/ 185 h 282"/>
                <a:gd name="T70" fmla="*/ 118 w 120"/>
                <a:gd name="T71" fmla="*/ 170 h 282"/>
                <a:gd name="T72" fmla="*/ 120 w 120"/>
                <a:gd name="T73" fmla="*/ 156 h 282"/>
                <a:gd name="T74" fmla="*/ 118 w 120"/>
                <a:gd name="T75" fmla="*/ 139 h 282"/>
                <a:gd name="T76" fmla="*/ 118 w 120"/>
                <a:gd name="T77" fmla="*/ 125 h 282"/>
                <a:gd name="T78" fmla="*/ 115 w 120"/>
                <a:gd name="T79" fmla="*/ 109 h 282"/>
                <a:gd name="T80" fmla="*/ 113 w 120"/>
                <a:gd name="T81" fmla="*/ 96 h 282"/>
                <a:gd name="T82" fmla="*/ 107 w 120"/>
                <a:gd name="T83" fmla="*/ 80 h 282"/>
                <a:gd name="T84" fmla="*/ 103 w 120"/>
                <a:gd name="T85" fmla="*/ 66 h 282"/>
                <a:gd name="T86" fmla="*/ 95 w 120"/>
                <a:gd name="T87" fmla="*/ 52 h 282"/>
                <a:gd name="T88" fmla="*/ 88 w 120"/>
                <a:gd name="T89" fmla="*/ 40 h 282"/>
                <a:gd name="T90" fmla="*/ 78 w 120"/>
                <a:gd name="T91" fmla="*/ 27 h 282"/>
                <a:gd name="T92" fmla="*/ 69 w 120"/>
                <a:gd name="T93" fmla="*/ 17 h 282"/>
                <a:gd name="T94" fmla="*/ 57 w 120"/>
                <a:gd name="T95" fmla="*/ 8 h 282"/>
                <a:gd name="T96" fmla="*/ 48 w 120"/>
                <a:gd name="T97" fmla="*/ 0 h 282"/>
                <a:gd name="T98" fmla="*/ 48 w 120"/>
                <a:gd name="T99" fmla="*/ 0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20" h="282">
                  <a:moveTo>
                    <a:pt x="48" y="0"/>
                  </a:moveTo>
                  <a:lnTo>
                    <a:pt x="35" y="9"/>
                  </a:lnTo>
                  <a:lnTo>
                    <a:pt x="25" y="22"/>
                  </a:lnTo>
                  <a:lnTo>
                    <a:pt x="15" y="35"/>
                  </a:lnTo>
                  <a:lnTo>
                    <a:pt x="10" y="52"/>
                  </a:lnTo>
                  <a:lnTo>
                    <a:pt x="6" y="69"/>
                  </a:lnTo>
                  <a:lnTo>
                    <a:pt x="3" y="90"/>
                  </a:lnTo>
                  <a:lnTo>
                    <a:pt x="0" y="109"/>
                  </a:lnTo>
                  <a:lnTo>
                    <a:pt x="3" y="130"/>
                  </a:lnTo>
                  <a:lnTo>
                    <a:pt x="3" y="150"/>
                  </a:lnTo>
                  <a:lnTo>
                    <a:pt x="5" y="172"/>
                  </a:lnTo>
                  <a:lnTo>
                    <a:pt x="6" y="191"/>
                  </a:lnTo>
                  <a:lnTo>
                    <a:pt x="10" y="214"/>
                  </a:lnTo>
                  <a:lnTo>
                    <a:pt x="12" y="231"/>
                  </a:lnTo>
                  <a:lnTo>
                    <a:pt x="15" y="250"/>
                  </a:lnTo>
                  <a:lnTo>
                    <a:pt x="19" y="266"/>
                  </a:lnTo>
                  <a:lnTo>
                    <a:pt x="23" y="282"/>
                  </a:lnTo>
                  <a:lnTo>
                    <a:pt x="29" y="279"/>
                  </a:lnTo>
                  <a:lnTo>
                    <a:pt x="37" y="277"/>
                  </a:lnTo>
                  <a:lnTo>
                    <a:pt x="44" y="275"/>
                  </a:lnTo>
                  <a:lnTo>
                    <a:pt x="52" y="271"/>
                  </a:lnTo>
                  <a:lnTo>
                    <a:pt x="58" y="268"/>
                  </a:lnTo>
                  <a:lnTo>
                    <a:pt x="66" y="265"/>
                  </a:lnTo>
                  <a:lnTo>
                    <a:pt x="69" y="260"/>
                  </a:lnTo>
                  <a:lnTo>
                    <a:pt x="77" y="257"/>
                  </a:lnTo>
                  <a:lnTo>
                    <a:pt x="83" y="251"/>
                  </a:lnTo>
                  <a:lnTo>
                    <a:pt x="86" y="246"/>
                  </a:lnTo>
                  <a:lnTo>
                    <a:pt x="92" y="240"/>
                  </a:lnTo>
                  <a:lnTo>
                    <a:pt x="95" y="236"/>
                  </a:lnTo>
                  <a:lnTo>
                    <a:pt x="98" y="230"/>
                  </a:lnTo>
                  <a:lnTo>
                    <a:pt x="103" y="225"/>
                  </a:lnTo>
                  <a:lnTo>
                    <a:pt x="106" y="219"/>
                  </a:lnTo>
                  <a:lnTo>
                    <a:pt x="109" y="214"/>
                  </a:lnTo>
                  <a:lnTo>
                    <a:pt x="113" y="199"/>
                  </a:lnTo>
                  <a:lnTo>
                    <a:pt x="117" y="185"/>
                  </a:lnTo>
                  <a:lnTo>
                    <a:pt x="118" y="170"/>
                  </a:lnTo>
                  <a:lnTo>
                    <a:pt x="120" y="156"/>
                  </a:lnTo>
                  <a:lnTo>
                    <a:pt x="118" y="139"/>
                  </a:lnTo>
                  <a:lnTo>
                    <a:pt x="118" y="125"/>
                  </a:lnTo>
                  <a:lnTo>
                    <a:pt x="115" y="109"/>
                  </a:lnTo>
                  <a:lnTo>
                    <a:pt x="113" y="96"/>
                  </a:lnTo>
                  <a:lnTo>
                    <a:pt x="107" y="80"/>
                  </a:lnTo>
                  <a:lnTo>
                    <a:pt x="103" y="66"/>
                  </a:lnTo>
                  <a:lnTo>
                    <a:pt x="95" y="52"/>
                  </a:lnTo>
                  <a:lnTo>
                    <a:pt x="88" y="40"/>
                  </a:lnTo>
                  <a:lnTo>
                    <a:pt x="78" y="27"/>
                  </a:lnTo>
                  <a:lnTo>
                    <a:pt x="69" y="17"/>
                  </a:lnTo>
                  <a:lnTo>
                    <a:pt x="57" y="8"/>
                  </a:lnTo>
                  <a:lnTo>
                    <a:pt x="48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E3C9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" name="Freeform 104"/>
            <p:cNvSpPr>
              <a:spLocks/>
            </p:cNvSpPr>
            <p:nvPr/>
          </p:nvSpPr>
          <p:spPr bwMode="auto">
            <a:xfrm>
              <a:off x="3469" y="1978"/>
              <a:ext cx="115" cy="204"/>
            </a:xfrm>
            <a:custGeom>
              <a:avLst/>
              <a:gdLst>
                <a:gd name="T0" fmla="*/ 53 w 346"/>
                <a:gd name="T1" fmla="*/ 2 h 614"/>
                <a:gd name="T2" fmla="*/ 37 w 346"/>
                <a:gd name="T3" fmla="*/ 0 h 614"/>
                <a:gd name="T4" fmla="*/ 26 w 346"/>
                <a:gd name="T5" fmla="*/ 4 h 614"/>
                <a:gd name="T6" fmla="*/ 15 w 346"/>
                <a:gd name="T7" fmla="*/ 14 h 614"/>
                <a:gd name="T8" fmla="*/ 9 w 346"/>
                <a:gd name="T9" fmla="*/ 24 h 614"/>
                <a:gd name="T10" fmla="*/ 5 w 346"/>
                <a:gd name="T11" fmla="*/ 35 h 614"/>
                <a:gd name="T12" fmla="*/ 0 w 346"/>
                <a:gd name="T13" fmla="*/ 49 h 614"/>
                <a:gd name="T14" fmla="*/ 0 w 346"/>
                <a:gd name="T15" fmla="*/ 62 h 614"/>
                <a:gd name="T16" fmla="*/ 3 w 346"/>
                <a:gd name="T17" fmla="*/ 78 h 614"/>
                <a:gd name="T18" fmla="*/ 5 w 346"/>
                <a:gd name="T19" fmla="*/ 91 h 614"/>
                <a:gd name="T20" fmla="*/ 9 w 346"/>
                <a:gd name="T21" fmla="*/ 106 h 614"/>
                <a:gd name="T22" fmla="*/ 17 w 346"/>
                <a:gd name="T23" fmla="*/ 116 h 614"/>
                <a:gd name="T24" fmla="*/ 26 w 346"/>
                <a:gd name="T25" fmla="*/ 125 h 614"/>
                <a:gd name="T26" fmla="*/ 37 w 346"/>
                <a:gd name="T27" fmla="*/ 133 h 614"/>
                <a:gd name="T28" fmla="*/ 52 w 346"/>
                <a:gd name="T29" fmla="*/ 136 h 614"/>
                <a:gd name="T30" fmla="*/ 66 w 346"/>
                <a:gd name="T31" fmla="*/ 135 h 614"/>
                <a:gd name="T32" fmla="*/ 84 w 346"/>
                <a:gd name="T33" fmla="*/ 130 h 614"/>
                <a:gd name="T34" fmla="*/ 113 w 346"/>
                <a:gd name="T35" fmla="*/ 149 h 614"/>
                <a:gd name="T36" fmla="*/ 140 w 346"/>
                <a:gd name="T37" fmla="*/ 169 h 614"/>
                <a:gd name="T38" fmla="*/ 161 w 346"/>
                <a:gd name="T39" fmla="*/ 193 h 614"/>
                <a:gd name="T40" fmla="*/ 184 w 346"/>
                <a:gd name="T41" fmla="*/ 216 h 614"/>
                <a:gd name="T42" fmla="*/ 199 w 346"/>
                <a:gd name="T43" fmla="*/ 241 h 614"/>
                <a:gd name="T44" fmla="*/ 214 w 346"/>
                <a:gd name="T45" fmla="*/ 270 h 614"/>
                <a:gd name="T46" fmla="*/ 225 w 346"/>
                <a:gd name="T47" fmla="*/ 297 h 614"/>
                <a:gd name="T48" fmla="*/ 234 w 346"/>
                <a:gd name="T49" fmla="*/ 328 h 614"/>
                <a:gd name="T50" fmla="*/ 239 w 346"/>
                <a:gd name="T51" fmla="*/ 357 h 614"/>
                <a:gd name="T52" fmla="*/ 245 w 346"/>
                <a:gd name="T53" fmla="*/ 387 h 614"/>
                <a:gd name="T54" fmla="*/ 247 w 346"/>
                <a:gd name="T55" fmla="*/ 418 h 614"/>
                <a:gd name="T56" fmla="*/ 247 w 346"/>
                <a:gd name="T57" fmla="*/ 453 h 614"/>
                <a:gd name="T58" fmla="*/ 245 w 346"/>
                <a:gd name="T59" fmla="*/ 484 h 614"/>
                <a:gd name="T60" fmla="*/ 241 w 346"/>
                <a:gd name="T61" fmla="*/ 518 h 614"/>
                <a:gd name="T62" fmla="*/ 236 w 346"/>
                <a:gd name="T63" fmla="*/ 548 h 614"/>
                <a:gd name="T64" fmla="*/ 230 w 346"/>
                <a:gd name="T65" fmla="*/ 580 h 614"/>
                <a:gd name="T66" fmla="*/ 237 w 346"/>
                <a:gd name="T67" fmla="*/ 585 h 614"/>
                <a:gd name="T68" fmla="*/ 247 w 346"/>
                <a:gd name="T69" fmla="*/ 586 h 614"/>
                <a:gd name="T70" fmla="*/ 256 w 346"/>
                <a:gd name="T71" fmla="*/ 590 h 614"/>
                <a:gd name="T72" fmla="*/ 265 w 346"/>
                <a:gd name="T73" fmla="*/ 594 h 614"/>
                <a:gd name="T74" fmla="*/ 271 w 346"/>
                <a:gd name="T75" fmla="*/ 597 h 614"/>
                <a:gd name="T76" fmla="*/ 279 w 346"/>
                <a:gd name="T77" fmla="*/ 603 h 614"/>
                <a:gd name="T78" fmla="*/ 286 w 346"/>
                <a:gd name="T79" fmla="*/ 606 h 614"/>
                <a:gd name="T80" fmla="*/ 294 w 346"/>
                <a:gd name="T81" fmla="*/ 614 h 614"/>
                <a:gd name="T82" fmla="*/ 315 w 346"/>
                <a:gd name="T83" fmla="*/ 570 h 614"/>
                <a:gd name="T84" fmla="*/ 331 w 346"/>
                <a:gd name="T85" fmla="*/ 528 h 614"/>
                <a:gd name="T86" fmla="*/ 340 w 346"/>
                <a:gd name="T87" fmla="*/ 482 h 614"/>
                <a:gd name="T88" fmla="*/ 346 w 346"/>
                <a:gd name="T89" fmla="*/ 438 h 614"/>
                <a:gd name="T90" fmla="*/ 346 w 346"/>
                <a:gd name="T91" fmla="*/ 391 h 614"/>
                <a:gd name="T92" fmla="*/ 339 w 346"/>
                <a:gd name="T93" fmla="*/ 344 h 614"/>
                <a:gd name="T94" fmla="*/ 328 w 346"/>
                <a:gd name="T95" fmla="*/ 299 h 614"/>
                <a:gd name="T96" fmla="*/ 314 w 346"/>
                <a:gd name="T97" fmla="*/ 256 h 614"/>
                <a:gd name="T98" fmla="*/ 294 w 346"/>
                <a:gd name="T99" fmla="*/ 213 h 614"/>
                <a:gd name="T100" fmla="*/ 270 w 346"/>
                <a:gd name="T101" fmla="*/ 173 h 614"/>
                <a:gd name="T102" fmla="*/ 241 w 346"/>
                <a:gd name="T103" fmla="*/ 135 h 614"/>
                <a:gd name="T104" fmla="*/ 210 w 346"/>
                <a:gd name="T105" fmla="*/ 100 h 614"/>
                <a:gd name="T106" fmla="*/ 176 w 346"/>
                <a:gd name="T107" fmla="*/ 67 h 614"/>
                <a:gd name="T108" fmla="*/ 136 w 346"/>
                <a:gd name="T109" fmla="*/ 42 h 614"/>
                <a:gd name="T110" fmla="*/ 97 w 346"/>
                <a:gd name="T111" fmla="*/ 18 h 614"/>
                <a:gd name="T112" fmla="*/ 53 w 346"/>
                <a:gd name="T113" fmla="*/ 2 h 614"/>
                <a:gd name="T114" fmla="*/ 53 w 346"/>
                <a:gd name="T115" fmla="*/ 2 h 6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46" h="614">
                  <a:moveTo>
                    <a:pt x="53" y="2"/>
                  </a:moveTo>
                  <a:lnTo>
                    <a:pt x="37" y="0"/>
                  </a:lnTo>
                  <a:lnTo>
                    <a:pt x="26" y="4"/>
                  </a:lnTo>
                  <a:lnTo>
                    <a:pt x="15" y="14"/>
                  </a:lnTo>
                  <a:lnTo>
                    <a:pt x="9" y="24"/>
                  </a:lnTo>
                  <a:lnTo>
                    <a:pt x="5" y="35"/>
                  </a:lnTo>
                  <a:lnTo>
                    <a:pt x="0" y="49"/>
                  </a:lnTo>
                  <a:lnTo>
                    <a:pt x="0" y="62"/>
                  </a:lnTo>
                  <a:lnTo>
                    <a:pt x="3" y="78"/>
                  </a:lnTo>
                  <a:lnTo>
                    <a:pt x="5" y="91"/>
                  </a:lnTo>
                  <a:lnTo>
                    <a:pt x="9" y="106"/>
                  </a:lnTo>
                  <a:lnTo>
                    <a:pt x="17" y="116"/>
                  </a:lnTo>
                  <a:lnTo>
                    <a:pt x="26" y="125"/>
                  </a:lnTo>
                  <a:lnTo>
                    <a:pt x="37" y="133"/>
                  </a:lnTo>
                  <a:lnTo>
                    <a:pt x="52" y="136"/>
                  </a:lnTo>
                  <a:lnTo>
                    <a:pt x="66" y="135"/>
                  </a:lnTo>
                  <a:lnTo>
                    <a:pt x="84" y="130"/>
                  </a:lnTo>
                  <a:lnTo>
                    <a:pt x="113" y="149"/>
                  </a:lnTo>
                  <a:lnTo>
                    <a:pt x="140" y="169"/>
                  </a:lnTo>
                  <a:lnTo>
                    <a:pt x="161" y="193"/>
                  </a:lnTo>
                  <a:lnTo>
                    <a:pt x="184" y="216"/>
                  </a:lnTo>
                  <a:lnTo>
                    <a:pt x="199" y="241"/>
                  </a:lnTo>
                  <a:lnTo>
                    <a:pt x="214" y="270"/>
                  </a:lnTo>
                  <a:lnTo>
                    <a:pt x="225" y="297"/>
                  </a:lnTo>
                  <a:lnTo>
                    <a:pt x="234" y="328"/>
                  </a:lnTo>
                  <a:lnTo>
                    <a:pt x="239" y="357"/>
                  </a:lnTo>
                  <a:lnTo>
                    <a:pt x="245" y="387"/>
                  </a:lnTo>
                  <a:lnTo>
                    <a:pt x="247" y="418"/>
                  </a:lnTo>
                  <a:lnTo>
                    <a:pt x="247" y="453"/>
                  </a:lnTo>
                  <a:lnTo>
                    <a:pt x="245" y="484"/>
                  </a:lnTo>
                  <a:lnTo>
                    <a:pt x="241" y="518"/>
                  </a:lnTo>
                  <a:lnTo>
                    <a:pt x="236" y="548"/>
                  </a:lnTo>
                  <a:lnTo>
                    <a:pt x="230" y="580"/>
                  </a:lnTo>
                  <a:lnTo>
                    <a:pt x="237" y="585"/>
                  </a:lnTo>
                  <a:lnTo>
                    <a:pt x="247" y="586"/>
                  </a:lnTo>
                  <a:lnTo>
                    <a:pt x="256" y="590"/>
                  </a:lnTo>
                  <a:lnTo>
                    <a:pt x="265" y="594"/>
                  </a:lnTo>
                  <a:lnTo>
                    <a:pt x="271" y="597"/>
                  </a:lnTo>
                  <a:lnTo>
                    <a:pt x="279" y="603"/>
                  </a:lnTo>
                  <a:lnTo>
                    <a:pt x="286" y="606"/>
                  </a:lnTo>
                  <a:lnTo>
                    <a:pt x="294" y="614"/>
                  </a:lnTo>
                  <a:lnTo>
                    <a:pt x="315" y="570"/>
                  </a:lnTo>
                  <a:lnTo>
                    <a:pt x="331" y="528"/>
                  </a:lnTo>
                  <a:lnTo>
                    <a:pt x="340" y="482"/>
                  </a:lnTo>
                  <a:lnTo>
                    <a:pt x="346" y="438"/>
                  </a:lnTo>
                  <a:lnTo>
                    <a:pt x="346" y="391"/>
                  </a:lnTo>
                  <a:lnTo>
                    <a:pt x="339" y="344"/>
                  </a:lnTo>
                  <a:lnTo>
                    <a:pt x="328" y="299"/>
                  </a:lnTo>
                  <a:lnTo>
                    <a:pt x="314" y="256"/>
                  </a:lnTo>
                  <a:lnTo>
                    <a:pt x="294" y="213"/>
                  </a:lnTo>
                  <a:lnTo>
                    <a:pt x="270" y="173"/>
                  </a:lnTo>
                  <a:lnTo>
                    <a:pt x="241" y="135"/>
                  </a:lnTo>
                  <a:lnTo>
                    <a:pt x="210" y="100"/>
                  </a:lnTo>
                  <a:lnTo>
                    <a:pt x="176" y="67"/>
                  </a:lnTo>
                  <a:lnTo>
                    <a:pt x="136" y="42"/>
                  </a:lnTo>
                  <a:lnTo>
                    <a:pt x="97" y="18"/>
                  </a:lnTo>
                  <a:lnTo>
                    <a:pt x="53" y="2"/>
                  </a:lnTo>
                  <a:lnTo>
                    <a:pt x="53" y="2"/>
                  </a:lnTo>
                  <a:close/>
                </a:path>
              </a:pathLst>
            </a:custGeom>
            <a:solidFill>
              <a:srgbClr val="E0DE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" name="Freeform 105"/>
            <p:cNvSpPr>
              <a:spLocks/>
            </p:cNvSpPr>
            <p:nvPr/>
          </p:nvSpPr>
          <p:spPr bwMode="auto">
            <a:xfrm>
              <a:off x="3071" y="2206"/>
              <a:ext cx="42" cy="57"/>
            </a:xfrm>
            <a:custGeom>
              <a:avLst/>
              <a:gdLst>
                <a:gd name="T0" fmla="*/ 28 w 126"/>
                <a:gd name="T1" fmla="*/ 0 h 170"/>
                <a:gd name="T2" fmla="*/ 15 w 126"/>
                <a:gd name="T3" fmla="*/ 7 h 170"/>
                <a:gd name="T4" fmla="*/ 6 w 126"/>
                <a:gd name="T5" fmla="*/ 17 h 170"/>
                <a:gd name="T6" fmla="*/ 2 w 126"/>
                <a:gd name="T7" fmla="*/ 27 h 170"/>
                <a:gd name="T8" fmla="*/ 0 w 126"/>
                <a:gd name="T9" fmla="*/ 38 h 170"/>
                <a:gd name="T10" fmla="*/ 0 w 126"/>
                <a:gd name="T11" fmla="*/ 49 h 170"/>
                <a:gd name="T12" fmla="*/ 5 w 126"/>
                <a:gd name="T13" fmla="*/ 61 h 170"/>
                <a:gd name="T14" fmla="*/ 10 w 126"/>
                <a:gd name="T15" fmla="*/ 72 h 170"/>
                <a:gd name="T16" fmla="*/ 17 w 126"/>
                <a:gd name="T17" fmla="*/ 85 h 170"/>
                <a:gd name="T18" fmla="*/ 25 w 126"/>
                <a:gd name="T19" fmla="*/ 98 h 170"/>
                <a:gd name="T20" fmla="*/ 33 w 126"/>
                <a:gd name="T21" fmla="*/ 108 h 170"/>
                <a:gd name="T22" fmla="*/ 42 w 126"/>
                <a:gd name="T23" fmla="*/ 119 h 170"/>
                <a:gd name="T24" fmla="*/ 53 w 126"/>
                <a:gd name="T25" fmla="*/ 132 h 170"/>
                <a:gd name="T26" fmla="*/ 63 w 126"/>
                <a:gd name="T27" fmla="*/ 141 h 170"/>
                <a:gd name="T28" fmla="*/ 72 w 126"/>
                <a:gd name="T29" fmla="*/ 152 h 170"/>
                <a:gd name="T30" fmla="*/ 83 w 126"/>
                <a:gd name="T31" fmla="*/ 161 h 170"/>
                <a:gd name="T32" fmla="*/ 92 w 126"/>
                <a:gd name="T33" fmla="*/ 170 h 170"/>
                <a:gd name="T34" fmla="*/ 102 w 126"/>
                <a:gd name="T35" fmla="*/ 162 h 170"/>
                <a:gd name="T36" fmla="*/ 111 w 126"/>
                <a:gd name="T37" fmla="*/ 159 h 170"/>
                <a:gd name="T38" fmla="*/ 118 w 126"/>
                <a:gd name="T39" fmla="*/ 156 h 170"/>
                <a:gd name="T40" fmla="*/ 126 w 126"/>
                <a:gd name="T41" fmla="*/ 153 h 170"/>
                <a:gd name="T42" fmla="*/ 120 w 126"/>
                <a:gd name="T43" fmla="*/ 142 h 170"/>
                <a:gd name="T44" fmla="*/ 117 w 126"/>
                <a:gd name="T45" fmla="*/ 132 h 170"/>
                <a:gd name="T46" fmla="*/ 109 w 126"/>
                <a:gd name="T47" fmla="*/ 119 h 170"/>
                <a:gd name="T48" fmla="*/ 102 w 126"/>
                <a:gd name="T49" fmla="*/ 108 h 170"/>
                <a:gd name="T50" fmla="*/ 95 w 126"/>
                <a:gd name="T51" fmla="*/ 96 h 170"/>
                <a:gd name="T52" fmla="*/ 88 w 126"/>
                <a:gd name="T53" fmla="*/ 85 h 170"/>
                <a:gd name="T54" fmla="*/ 78 w 126"/>
                <a:gd name="T55" fmla="*/ 72 h 170"/>
                <a:gd name="T56" fmla="*/ 71 w 126"/>
                <a:gd name="T57" fmla="*/ 61 h 170"/>
                <a:gd name="T58" fmla="*/ 63 w 126"/>
                <a:gd name="T59" fmla="*/ 50 h 170"/>
                <a:gd name="T60" fmla="*/ 55 w 126"/>
                <a:gd name="T61" fmla="*/ 40 h 170"/>
                <a:gd name="T62" fmla="*/ 48 w 126"/>
                <a:gd name="T63" fmla="*/ 31 h 170"/>
                <a:gd name="T64" fmla="*/ 42 w 126"/>
                <a:gd name="T65" fmla="*/ 21 h 170"/>
                <a:gd name="T66" fmla="*/ 37 w 126"/>
                <a:gd name="T67" fmla="*/ 14 h 170"/>
                <a:gd name="T68" fmla="*/ 33 w 126"/>
                <a:gd name="T69" fmla="*/ 7 h 170"/>
                <a:gd name="T70" fmla="*/ 29 w 126"/>
                <a:gd name="T71" fmla="*/ 1 h 170"/>
                <a:gd name="T72" fmla="*/ 28 w 126"/>
                <a:gd name="T73" fmla="*/ 0 h 170"/>
                <a:gd name="T74" fmla="*/ 28 w 126"/>
                <a:gd name="T75" fmla="*/ 0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26" h="170">
                  <a:moveTo>
                    <a:pt x="28" y="0"/>
                  </a:moveTo>
                  <a:lnTo>
                    <a:pt x="15" y="7"/>
                  </a:lnTo>
                  <a:lnTo>
                    <a:pt x="6" y="17"/>
                  </a:lnTo>
                  <a:lnTo>
                    <a:pt x="2" y="27"/>
                  </a:lnTo>
                  <a:lnTo>
                    <a:pt x="0" y="38"/>
                  </a:lnTo>
                  <a:lnTo>
                    <a:pt x="0" y="49"/>
                  </a:lnTo>
                  <a:lnTo>
                    <a:pt x="5" y="61"/>
                  </a:lnTo>
                  <a:lnTo>
                    <a:pt x="10" y="72"/>
                  </a:lnTo>
                  <a:lnTo>
                    <a:pt x="17" y="85"/>
                  </a:lnTo>
                  <a:lnTo>
                    <a:pt x="25" y="98"/>
                  </a:lnTo>
                  <a:lnTo>
                    <a:pt x="33" y="108"/>
                  </a:lnTo>
                  <a:lnTo>
                    <a:pt x="42" y="119"/>
                  </a:lnTo>
                  <a:lnTo>
                    <a:pt x="53" y="132"/>
                  </a:lnTo>
                  <a:lnTo>
                    <a:pt x="63" y="141"/>
                  </a:lnTo>
                  <a:lnTo>
                    <a:pt x="72" y="152"/>
                  </a:lnTo>
                  <a:lnTo>
                    <a:pt x="83" y="161"/>
                  </a:lnTo>
                  <a:lnTo>
                    <a:pt x="92" y="170"/>
                  </a:lnTo>
                  <a:lnTo>
                    <a:pt x="102" y="162"/>
                  </a:lnTo>
                  <a:lnTo>
                    <a:pt x="111" y="159"/>
                  </a:lnTo>
                  <a:lnTo>
                    <a:pt x="118" y="156"/>
                  </a:lnTo>
                  <a:lnTo>
                    <a:pt x="126" y="153"/>
                  </a:lnTo>
                  <a:lnTo>
                    <a:pt x="120" y="142"/>
                  </a:lnTo>
                  <a:lnTo>
                    <a:pt x="117" y="132"/>
                  </a:lnTo>
                  <a:lnTo>
                    <a:pt x="109" y="119"/>
                  </a:lnTo>
                  <a:lnTo>
                    <a:pt x="102" y="108"/>
                  </a:lnTo>
                  <a:lnTo>
                    <a:pt x="95" y="96"/>
                  </a:lnTo>
                  <a:lnTo>
                    <a:pt x="88" y="85"/>
                  </a:lnTo>
                  <a:lnTo>
                    <a:pt x="78" y="72"/>
                  </a:lnTo>
                  <a:lnTo>
                    <a:pt x="71" y="61"/>
                  </a:lnTo>
                  <a:lnTo>
                    <a:pt x="63" y="50"/>
                  </a:lnTo>
                  <a:lnTo>
                    <a:pt x="55" y="40"/>
                  </a:lnTo>
                  <a:lnTo>
                    <a:pt x="48" y="31"/>
                  </a:lnTo>
                  <a:lnTo>
                    <a:pt x="42" y="21"/>
                  </a:lnTo>
                  <a:lnTo>
                    <a:pt x="37" y="14"/>
                  </a:lnTo>
                  <a:lnTo>
                    <a:pt x="33" y="7"/>
                  </a:lnTo>
                  <a:lnTo>
                    <a:pt x="29" y="1"/>
                  </a:lnTo>
                  <a:lnTo>
                    <a:pt x="28" y="0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E8E8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" name="Freeform 106"/>
            <p:cNvSpPr>
              <a:spLocks/>
            </p:cNvSpPr>
            <p:nvPr/>
          </p:nvSpPr>
          <p:spPr bwMode="auto">
            <a:xfrm>
              <a:off x="3068" y="2224"/>
              <a:ext cx="111" cy="87"/>
            </a:xfrm>
            <a:custGeom>
              <a:avLst/>
              <a:gdLst>
                <a:gd name="T0" fmla="*/ 22 w 331"/>
                <a:gd name="T1" fmla="*/ 0 h 263"/>
                <a:gd name="T2" fmla="*/ 9 w 331"/>
                <a:gd name="T3" fmla="*/ 11 h 263"/>
                <a:gd name="T4" fmla="*/ 5 w 331"/>
                <a:gd name="T5" fmla="*/ 23 h 263"/>
                <a:gd name="T6" fmla="*/ 0 w 331"/>
                <a:gd name="T7" fmla="*/ 33 h 263"/>
                <a:gd name="T8" fmla="*/ 2 w 331"/>
                <a:gd name="T9" fmla="*/ 47 h 263"/>
                <a:gd name="T10" fmla="*/ 6 w 331"/>
                <a:gd name="T11" fmla="*/ 58 h 263"/>
                <a:gd name="T12" fmla="*/ 14 w 331"/>
                <a:gd name="T13" fmla="*/ 71 h 263"/>
                <a:gd name="T14" fmla="*/ 24 w 331"/>
                <a:gd name="T15" fmla="*/ 84 h 263"/>
                <a:gd name="T16" fmla="*/ 35 w 331"/>
                <a:gd name="T17" fmla="*/ 96 h 263"/>
                <a:gd name="T18" fmla="*/ 48 w 331"/>
                <a:gd name="T19" fmla="*/ 107 h 263"/>
                <a:gd name="T20" fmla="*/ 60 w 331"/>
                <a:gd name="T21" fmla="*/ 118 h 263"/>
                <a:gd name="T22" fmla="*/ 75 w 331"/>
                <a:gd name="T23" fmla="*/ 127 h 263"/>
                <a:gd name="T24" fmla="*/ 89 w 331"/>
                <a:gd name="T25" fmla="*/ 138 h 263"/>
                <a:gd name="T26" fmla="*/ 101 w 331"/>
                <a:gd name="T27" fmla="*/ 145 h 263"/>
                <a:gd name="T28" fmla="*/ 116 w 331"/>
                <a:gd name="T29" fmla="*/ 153 h 263"/>
                <a:gd name="T30" fmla="*/ 129 w 331"/>
                <a:gd name="T31" fmla="*/ 158 h 263"/>
                <a:gd name="T32" fmla="*/ 140 w 331"/>
                <a:gd name="T33" fmla="*/ 163 h 263"/>
                <a:gd name="T34" fmla="*/ 149 w 331"/>
                <a:gd name="T35" fmla="*/ 165 h 263"/>
                <a:gd name="T36" fmla="*/ 159 w 331"/>
                <a:gd name="T37" fmla="*/ 168 h 263"/>
                <a:gd name="T38" fmla="*/ 172 w 331"/>
                <a:gd name="T39" fmla="*/ 173 h 263"/>
                <a:gd name="T40" fmla="*/ 184 w 331"/>
                <a:gd name="T41" fmla="*/ 176 h 263"/>
                <a:gd name="T42" fmla="*/ 194 w 331"/>
                <a:gd name="T43" fmla="*/ 179 h 263"/>
                <a:gd name="T44" fmla="*/ 207 w 331"/>
                <a:gd name="T45" fmla="*/ 185 h 263"/>
                <a:gd name="T46" fmla="*/ 219 w 331"/>
                <a:gd name="T47" fmla="*/ 188 h 263"/>
                <a:gd name="T48" fmla="*/ 230 w 331"/>
                <a:gd name="T49" fmla="*/ 194 h 263"/>
                <a:gd name="T50" fmla="*/ 241 w 331"/>
                <a:gd name="T51" fmla="*/ 199 h 263"/>
                <a:gd name="T52" fmla="*/ 251 w 331"/>
                <a:gd name="T53" fmla="*/ 207 h 263"/>
                <a:gd name="T54" fmla="*/ 261 w 331"/>
                <a:gd name="T55" fmla="*/ 211 h 263"/>
                <a:gd name="T56" fmla="*/ 270 w 331"/>
                <a:gd name="T57" fmla="*/ 221 h 263"/>
                <a:gd name="T58" fmla="*/ 277 w 331"/>
                <a:gd name="T59" fmla="*/ 228 h 263"/>
                <a:gd name="T60" fmla="*/ 286 w 331"/>
                <a:gd name="T61" fmla="*/ 239 h 263"/>
                <a:gd name="T62" fmla="*/ 294 w 331"/>
                <a:gd name="T63" fmla="*/ 250 h 263"/>
                <a:gd name="T64" fmla="*/ 299 w 331"/>
                <a:gd name="T65" fmla="*/ 263 h 263"/>
                <a:gd name="T66" fmla="*/ 306 w 331"/>
                <a:gd name="T67" fmla="*/ 257 h 263"/>
                <a:gd name="T68" fmla="*/ 315 w 331"/>
                <a:gd name="T69" fmla="*/ 254 h 263"/>
                <a:gd name="T70" fmla="*/ 322 w 331"/>
                <a:gd name="T71" fmla="*/ 250 h 263"/>
                <a:gd name="T72" fmla="*/ 331 w 331"/>
                <a:gd name="T73" fmla="*/ 246 h 263"/>
                <a:gd name="T74" fmla="*/ 326 w 331"/>
                <a:gd name="T75" fmla="*/ 221 h 263"/>
                <a:gd name="T76" fmla="*/ 317 w 331"/>
                <a:gd name="T77" fmla="*/ 201 h 263"/>
                <a:gd name="T78" fmla="*/ 305 w 331"/>
                <a:gd name="T79" fmla="*/ 185 h 263"/>
                <a:gd name="T80" fmla="*/ 291 w 331"/>
                <a:gd name="T81" fmla="*/ 173 h 263"/>
                <a:gd name="T82" fmla="*/ 276 w 331"/>
                <a:gd name="T83" fmla="*/ 159 h 263"/>
                <a:gd name="T84" fmla="*/ 259 w 331"/>
                <a:gd name="T85" fmla="*/ 150 h 263"/>
                <a:gd name="T86" fmla="*/ 239 w 331"/>
                <a:gd name="T87" fmla="*/ 144 h 263"/>
                <a:gd name="T88" fmla="*/ 221 w 331"/>
                <a:gd name="T89" fmla="*/ 136 h 263"/>
                <a:gd name="T90" fmla="*/ 199 w 331"/>
                <a:gd name="T91" fmla="*/ 129 h 263"/>
                <a:gd name="T92" fmla="*/ 178 w 331"/>
                <a:gd name="T93" fmla="*/ 124 h 263"/>
                <a:gd name="T94" fmla="*/ 158 w 331"/>
                <a:gd name="T95" fmla="*/ 115 h 263"/>
                <a:gd name="T96" fmla="*/ 140 w 331"/>
                <a:gd name="T97" fmla="*/ 107 h 263"/>
                <a:gd name="T98" fmla="*/ 120 w 331"/>
                <a:gd name="T99" fmla="*/ 96 h 263"/>
                <a:gd name="T100" fmla="*/ 101 w 331"/>
                <a:gd name="T101" fmla="*/ 86 h 263"/>
                <a:gd name="T102" fmla="*/ 86 w 331"/>
                <a:gd name="T103" fmla="*/ 73 h 263"/>
                <a:gd name="T104" fmla="*/ 71 w 331"/>
                <a:gd name="T105" fmla="*/ 56 h 263"/>
                <a:gd name="T106" fmla="*/ 66 w 331"/>
                <a:gd name="T107" fmla="*/ 51 h 263"/>
                <a:gd name="T108" fmla="*/ 60 w 331"/>
                <a:gd name="T109" fmla="*/ 44 h 263"/>
                <a:gd name="T110" fmla="*/ 52 w 331"/>
                <a:gd name="T111" fmla="*/ 35 h 263"/>
                <a:gd name="T112" fmla="*/ 48 w 331"/>
                <a:gd name="T113" fmla="*/ 27 h 263"/>
                <a:gd name="T114" fmla="*/ 38 w 331"/>
                <a:gd name="T115" fmla="*/ 18 h 263"/>
                <a:gd name="T116" fmla="*/ 31 w 331"/>
                <a:gd name="T117" fmla="*/ 11 h 263"/>
                <a:gd name="T118" fmla="*/ 26 w 331"/>
                <a:gd name="T119" fmla="*/ 4 h 263"/>
                <a:gd name="T120" fmla="*/ 22 w 331"/>
                <a:gd name="T121" fmla="*/ 0 h 263"/>
                <a:gd name="T122" fmla="*/ 22 w 331"/>
                <a:gd name="T123" fmla="*/ 0 h 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31" h="263">
                  <a:moveTo>
                    <a:pt x="22" y="0"/>
                  </a:moveTo>
                  <a:lnTo>
                    <a:pt x="9" y="11"/>
                  </a:lnTo>
                  <a:lnTo>
                    <a:pt x="5" y="23"/>
                  </a:lnTo>
                  <a:lnTo>
                    <a:pt x="0" y="33"/>
                  </a:lnTo>
                  <a:lnTo>
                    <a:pt x="2" y="47"/>
                  </a:lnTo>
                  <a:lnTo>
                    <a:pt x="6" y="58"/>
                  </a:lnTo>
                  <a:lnTo>
                    <a:pt x="14" y="71"/>
                  </a:lnTo>
                  <a:lnTo>
                    <a:pt x="24" y="84"/>
                  </a:lnTo>
                  <a:lnTo>
                    <a:pt x="35" y="96"/>
                  </a:lnTo>
                  <a:lnTo>
                    <a:pt x="48" y="107"/>
                  </a:lnTo>
                  <a:lnTo>
                    <a:pt x="60" y="118"/>
                  </a:lnTo>
                  <a:lnTo>
                    <a:pt x="75" y="127"/>
                  </a:lnTo>
                  <a:lnTo>
                    <a:pt x="89" y="138"/>
                  </a:lnTo>
                  <a:lnTo>
                    <a:pt x="101" y="145"/>
                  </a:lnTo>
                  <a:lnTo>
                    <a:pt x="116" y="153"/>
                  </a:lnTo>
                  <a:lnTo>
                    <a:pt x="129" y="158"/>
                  </a:lnTo>
                  <a:lnTo>
                    <a:pt x="140" y="163"/>
                  </a:lnTo>
                  <a:lnTo>
                    <a:pt x="149" y="165"/>
                  </a:lnTo>
                  <a:lnTo>
                    <a:pt x="159" y="168"/>
                  </a:lnTo>
                  <a:lnTo>
                    <a:pt x="172" y="173"/>
                  </a:lnTo>
                  <a:lnTo>
                    <a:pt x="184" y="176"/>
                  </a:lnTo>
                  <a:lnTo>
                    <a:pt x="194" y="179"/>
                  </a:lnTo>
                  <a:lnTo>
                    <a:pt x="207" y="185"/>
                  </a:lnTo>
                  <a:lnTo>
                    <a:pt x="219" y="188"/>
                  </a:lnTo>
                  <a:lnTo>
                    <a:pt x="230" y="194"/>
                  </a:lnTo>
                  <a:lnTo>
                    <a:pt x="241" y="199"/>
                  </a:lnTo>
                  <a:lnTo>
                    <a:pt x="251" y="207"/>
                  </a:lnTo>
                  <a:lnTo>
                    <a:pt x="261" y="211"/>
                  </a:lnTo>
                  <a:lnTo>
                    <a:pt x="270" y="221"/>
                  </a:lnTo>
                  <a:lnTo>
                    <a:pt x="277" y="228"/>
                  </a:lnTo>
                  <a:lnTo>
                    <a:pt x="286" y="239"/>
                  </a:lnTo>
                  <a:lnTo>
                    <a:pt x="294" y="250"/>
                  </a:lnTo>
                  <a:lnTo>
                    <a:pt x="299" y="263"/>
                  </a:lnTo>
                  <a:lnTo>
                    <a:pt x="306" y="257"/>
                  </a:lnTo>
                  <a:lnTo>
                    <a:pt x="315" y="254"/>
                  </a:lnTo>
                  <a:lnTo>
                    <a:pt x="322" y="250"/>
                  </a:lnTo>
                  <a:lnTo>
                    <a:pt x="331" y="246"/>
                  </a:lnTo>
                  <a:lnTo>
                    <a:pt x="326" y="221"/>
                  </a:lnTo>
                  <a:lnTo>
                    <a:pt x="317" y="201"/>
                  </a:lnTo>
                  <a:lnTo>
                    <a:pt x="305" y="185"/>
                  </a:lnTo>
                  <a:lnTo>
                    <a:pt x="291" y="173"/>
                  </a:lnTo>
                  <a:lnTo>
                    <a:pt x="276" y="159"/>
                  </a:lnTo>
                  <a:lnTo>
                    <a:pt x="259" y="150"/>
                  </a:lnTo>
                  <a:lnTo>
                    <a:pt x="239" y="144"/>
                  </a:lnTo>
                  <a:lnTo>
                    <a:pt x="221" y="136"/>
                  </a:lnTo>
                  <a:lnTo>
                    <a:pt x="199" y="129"/>
                  </a:lnTo>
                  <a:lnTo>
                    <a:pt x="178" y="124"/>
                  </a:lnTo>
                  <a:lnTo>
                    <a:pt x="158" y="115"/>
                  </a:lnTo>
                  <a:lnTo>
                    <a:pt x="140" y="107"/>
                  </a:lnTo>
                  <a:lnTo>
                    <a:pt x="120" y="96"/>
                  </a:lnTo>
                  <a:lnTo>
                    <a:pt x="101" y="86"/>
                  </a:lnTo>
                  <a:lnTo>
                    <a:pt x="86" y="73"/>
                  </a:lnTo>
                  <a:lnTo>
                    <a:pt x="71" y="56"/>
                  </a:lnTo>
                  <a:lnTo>
                    <a:pt x="66" y="51"/>
                  </a:lnTo>
                  <a:lnTo>
                    <a:pt x="60" y="44"/>
                  </a:lnTo>
                  <a:lnTo>
                    <a:pt x="52" y="35"/>
                  </a:lnTo>
                  <a:lnTo>
                    <a:pt x="48" y="27"/>
                  </a:lnTo>
                  <a:lnTo>
                    <a:pt x="38" y="18"/>
                  </a:lnTo>
                  <a:lnTo>
                    <a:pt x="31" y="11"/>
                  </a:lnTo>
                  <a:lnTo>
                    <a:pt x="26" y="4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B3B3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" name="Freeform 107"/>
            <p:cNvSpPr>
              <a:spLocks/>
            </p:cNvSpPr>
            <p:nvPr/>
          </p:nvSpPr>
          <p:spPr bwMode="auto">
            <a:xfrm>
              <a:off x="3296" y="2068"/>
              <a:ext cx="159" cy="151"/>
            </a:xfrm>
            <a:custGeom>
              <a:avLst/>
              <a:gdLst>
                <a:gd name="T0" fmla="*/ 445 w 475"/>
                <a:gd name="T1" fmla="*/ 0 h 453"/>
                <a:gd name="T2" fmla="*/ 426 w 475"/>
                <a:gd name="T3" fmla="*/ 9 h 453"/>
                <a:gd name="T4" fmla="*/ 412 w 475"/>
                <a:gd name="T5" fmla="*/ 23 h 453"/>
                <a:gd name="T6" fmla="*/ 402 w 475"/>
                <a:gd name="T7" fmla="*/ 37 h 453"/>
                <a:gd name="T8" fmla="*/ 394 w 475"/>
                <a:gd name="T9" fmla="*/ 55 h 453"/>
                <a:gd name="T10" fmla="*/ 387 w 475"/>
                <a:gd name="T11" fmla="*/ 73 h 453"/>
                <a:gd name="T12" fmla="*/ 383 w 475"/>
                <a:gd name="T13" fmla="*/ 96 h 453"/>
                <a:gd name="T14" fmla="*/ 380 w 475"/>
                <a:gd name="T15" fmla="*/ 116 h 453"/>
                <a:gd name="T16" fmla="*/ 376 w 475"/>
                <a:gd name="T17" fmla="*/ 141 h 453"/>
                <a:gd name="T18" fmla="*/ 371 w 475"/>
                <a:gd name="T19" fmla="*/ 159 h 453"/>
                <a:gd name="T20" fmla="*/ 365 w 475"/>
                <a:gd name="T21" fmla="*/ 179 h 453"/>
                <a:gd name="T22" fmla="*/ 356 w 475"/>
                <a:gd name="T23" fmla="*/ 199 h 453"/>
                <a:gd name="T24" fmla="*/ 347 w 475"/>
                <a:gd name="T25" fmla="*/ 216 h 453"/>
                <a:gd name="T26" fmla="*/ 333 w 475"/>
                <a:gd name="T27" fmla="*/ 228 h 453"/>
                <a:gd name="T28" fmla="*/ 316 w 475"/>
                <a:gd name="T29" fmla="*/ 239 h 453"/>
                <a:gd name="T30" fmla="*/ 293 w 475"/>
                <a:gd name="T31" fmla="*/ 247 h 453"/>
                <a:gd name="T32" fmla="*/ 266 w 475"/>
                <a:gd name="T33" fmla="*/ 251 h 453"/>
                <a:gd name="T34" fmla="*/ 247 w 475"/>
                <a:gd name="T35" fmla="*/ 254 h 453"/>
                <a:gd name="T36" fmla="*/ 230 w 475"/>
                <a:gd name="T37" fmla="*/ 259 h 453"/>
                <a:gd name="T38" fmla="*/ 213 w 475"/>
                <a:gd name="T39" fmla="*/ 266 h 453"/>
                <a:gd name="T40" fmla="*/ 197 w 475"/>
                <a:gd name="T41" fmla="*/ 274 h 453"/>
                <a:gd name="T42" fmla="*/ 181 w 475"/>
                <a:gd name="T43" fmla="*/ 279 h 453"/>
                <a:gd name="T44" fmla="*/ 164 w 475"/>
                <a:gd name="T45" fmla="*/ 288 h 453"/>
                <a:gd name="T46" fmla="*/ 148 w 475"/>
                <a:gd name="T47" fmla="*/ 295 h 453"/>
                <a:gd name="T48" fmla="*/ 134 w 475"/>
                <a:gd name="T49" fmla="*/ 305 h 453"/>
                <a:gd name="T50" fmla="*/ 117 w 475"/>
                <a:gd name="T51" fmla="*/ 314 h 453"/>
                <a:gd name="T52" fmla="*/ 101 w 475"/>
                <a:gd name="T53" fmla="*/ 323 h 453"/>
                <a:gd name="T54" fmla="*/ 85 w 475"/>
                <a:gd name="T55" fmla="*/ 332 h 453"/>
                <a:gd name="T56" fmla="*/ 68 w 475"/>
                <a:gd name="T57" fmla="*/ 343 h 453"/>
                <a:gd name="T58" fmla="*/ 53 w 475"/>
                <a:gd name="T59" fmla="*/ 349 h 453"/>
                <a:gd name="T60" fmla="*/ 36 w 475"/>
                <a:gd name="T61" fmla="*/ 361 h 453"/>
                <a:gd name="T62" fmla="*/ 18 w 475"/>
                <a:gd name="T63" fmla="*/ 369 h 453"/>
                <a:gd name="T64" fmla="*/ 0 w 475"/>
                <a:gd name="T65" fmla="*/ 378 h 453"/>
                <a:gd name="T66" fmla="*/ 4 w 475"/>
                <a:gd name="T67" fmla="*/ 387 h 453"/>
                <a:gd name="T68" fmla="*/ 5 w 475"/>
                <a:gd name="T69" fmla="*/ 397 h 453"/>
                <a:gd name="T70" fmla="*/ 8 w 475"/>
                <a:gd name="T71" fmla="*/ 406 h 453"/>
                <a:gd name="T72" fmla="*/ 13 w 475"/>
                <a:gd name="T73" fmla="*/ 415 h 453"/>
                <a:gd name="T74" fmla="*/ 14 w 475"/>
                <a:gd name="T75" fmla="*/ 424 h 453"/>
                <a:gd name="T76" fmla="*/ 18 w 475"/>
                <a:gd name="T77" fmla="*/ 433 h 453"/>
                <a:gd name="T78" fmla="*/ 22 w 475"/>
                <a:gd name="T79" fmla="*/ 442 h 453"/>
                <a:gd name="T80" fmla="*/ 25 w 475"/>
                <a:gd name="T81" fmla="*/ 453 h 453"/>
                <a:gd name="T82" fmla="*/ 60 w 475"/>
                <a:gd name="T83" fmla="*/ 441 h 453"/>
                <a:gd name="T84" fmla="*/ 97 w 475"/>
                <a:gd name="T85" fmla="*/ 427 h 453"/>
                <a:gd name="T86" fmla="*/ 140 w 475"/>
                <a:gd name="T87" fmla="*/ 413 h 453"/>
                <a:gd name="T88" fmla="*/ 181 w 475"/>
                <a:gd name="T89" fmla="*/ 398 h 453"/>
                <a:gd name="T90" fmla="*/ 222 w 475"/>
                <a:gd name="T91" fmla="*/ 381 h 453"/>
                <a:gd name="T92" fmla="*/ 264 w 475"/>
                <a:gd name="T93" fmla="*/ 364 h 453"/>
                <a:gd name="T94" fmla="*/ 304 w 475"/>
                <a:gd name="T95" fmla="*/ 344 h 453"/>
                <a:gd name="T96" fmla="*/ 342 w 475"/>
                <a:gd name="T97" fmla="*/ 323 h 453"/>
                <a:gd name="T98" fmla="*/ 376 w 475"/>
                <a:gd name="T99" fmla="*/ 297 h 453"/>
                <a:gd name="T100" fmla="*/ 406 w 475"/>
                <a:gd name="T101" fmla="*/ 271 h 453"/>
                <a:gd name="T102" fmla="*/ 434 w 475"/>
                <a:gd name="T103" fmla="*/ 239 h 453"/>
                <a:gd name="T104" fmla="*/ 454 w 475"/>
                <a:gd name="T105" fmla="*/ 207 h 453"/>
                <a:gd name="T106" fmla="*/ 468 w 475"/>
                <a:gd name="T107" fmla="*/ 169 h 453"/>
                <a:gd name="T108" fmla="*/ 475 w 475"/>
                <a:gd name="T109" fmla="*/ 127 h 453"/>
                <a:gd name="T110" fmla="*/ 475 w 475"/>
                <a:gd name="T111" fmla="*/ 82 h 453"/>
                <a:gd name="T112" fmla="*/ 468 w 475"/>
                <a:gd name="T113" fmla="*/ 32 h 453"/>
                <a:gd name="T114" fmla="*/ 461 w 475"/>
                <a:gd name="T115" fmla="*/ 24 h 453"/>
                <a:gd name="T116" fmla="*/ 455 w 475"/>
                <a:gd name="T117" fmla="*/ 17 h 453"/>
                <a:gd name="T118" fmla="*/ 450 w 475"/>
                <a:gd name="T119" fmla="*/ 8 h 453"/>
                <a:gd name="T120" fmla="*/ 445 w 475"/>
                <a:gd name="T121" fmla="*/ 0 h 453"/>
                <a:gd name="T122" fmla="*/ 445 w 475"/>
                <a:gd name="T123" fmla="*/ 0 h 4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75" h="453">
                  <a:moveTo>
                    <a:pt x="445" y="0"/>
                  </a:moveTo>
                  <a:lnTo>
                    <a:pt x="426" y="9"/>
                  </a:lnTo>
                  <a:lnTo>
                    <a:pt x="412" y="23"/>
                  </a:lnTo>
                  <a:lnTo>
                    <a:pt x="402" y="37"/>
                  </a:lnTo>
                  <a:lnTo>
                    <a:pt x="394" y="55"/>
                  </a:lnTo>
                  <a:lnTo>
                    <a:pt x="387" y="73"/>
                  </a:lnTo>
                  <a:lnTo>
                    <a:pt x="383" y="96"/>
                  </a:lnTo>
                  <a:lnTo>
                    <a:pt x="380" y="116"/>
                  </a:lnTo>
                  <a:lnTo>
                    <a:pt x="376" y="141"/>
                  </a:lnTo>
                  <a:lnTo>
                    <a:pt x="371" y="159"/>
                  </a:lnTo>
                  <a:lnTo>
                    <a:pt x="365" y="179"/>
                  </a:lnTo>
                  <a:lnTo>
                    <a:pt x="356" y="199"/>
                  </a:lnTo>
                  <a:lnTo>
                    <a:pt x="347" y="216"/>
                  </a:lnTo>
                  <a:lnTo>
                    <a:pt x="333" y="228"/>
                  </a:lnTo>
                  <a:lnTo>
                    <a:pt x="316" y="239"/>
                  </a:lnTo>
                  <a:lnTo>
                    <a:pt x="293" y="247"/>
                  </a:lnTo>
                  <a:lnTo>
                    <a:pt x="266" y="251"/>
                  </a:lnTo>
                  <a:lnTo>
                    <a:pt x="247" y="254"/>
                  </a:lnTo>
                  <a:lnTo>
                    <a:pt x="230" y="259"/>
                  </a:lnTo>
                  <a:lnTo>
                    <a:pt x="213" y="266"/>
                  </a:lnTo>
                  <a:lnTo>
                    <a:pt x="197" y="274"/>
                  </a:lnTo>
                  <a:lnTo>
                    <a:pt x="181" y="279"/>
                  </a:lnTo>
                  <a:lnTo>
                    <a:pt x="164" y="288"/>
                  </a:lnTo>
                  <a:lnTo>
                    <a:pt x="148" y="295"/>
                  </a:lnTo>
                  <a:lnTo>
                    <a:pt x="134" y="305"/>
                  </a:lnTo>
                  <a:lnTo>
                    <a:pt x="117" y="314"/>
                  </a:lnTo>
                  <a:lnTo>
                    <a:pt x="101" y="323"/>
                  </a:lnTo>
                  <a:lnTo>
                    <a:pt x="85" y="332"/>
                  </a:lnTo>
                  <a:lnTo>
                    <a:pt x="68" y="343"/>
                  </a:lnTo>
                  <a:lnTo>
                    <a:pt x="53" y="349"/>
                  </a:lnTo>
                  <a:lnTo>
                    <a:pt x="36" y="361"/>
                  </a:lnTo>
                  <a:lnTo>
                    <a:pt x="18" y="369"/>
                  </a:lnTo>
                  <a:lnTo>
                    <a:pt x="0" y="378"/>
                  </a:lnTo>
                  <a:lnTo>
                    <a:pt x="4" y="387"/>
                  </a:lnTo>
                  <a:lnTo>
                    <a:pt x="5" y="397"/>
                  </a:lnTo>
                  <a:lnTo>
                    <a:pt x="8" y="406"/>
                  </a:lnTo>
                  <a:lnTo>
                    <a:pt x="13" y="415"/>
                  </a:lnTo>
                  <a:lnTo>
                    <a:pt x="14" y="424"/>
                  </a:lnTo>
                  <a:lnTo>
                    <a:pt x="18" y="433"/>
                  </a:lnTo>
                  <a:lnTo>
                    <a:pt x="22" y="442"/>
                  </a:lnTo>
                  <a:lnTo>
                    <a:pt x="25" y="453"/>
                  </a:lnTo>
                  <a:lnTo>
                    <a:pt x="60" y="441"/>
                  </a:lnTo>
                  <a:lnTo>
                    <a:pt x="97" y="427"/>
                  </a:lnTo>
                  <a:lnTo>
                    <a:pt x="140" y="413"/>
                  </a:lnTo>
                  <a:lnTo>
                    <a:pt x="181" y="398"/>
                  </a:lnTo>
                  <a:lnTo>
                    <a:pt x="222" y="381"/>
                  </a:lnTo>
                  <a:lnTo>
                    <a:pt x="264" y="364"/>
                  </a:lnTo>
                  <a:lnTo>
                    <a:pt x="304" y="344"/>
                  </a:lnTo>
                  <a:lnTo>
                    <a:pt x="342" y="323"/>
                  </a:lnTo>
                  <a:lnTo>
                    <a:pt x="376" y="297"/>
                  </a:lnTo>
                  <a:lnTo>
                    <a:pt x="406" y="271"/>
                  </a:lnTo>
                  <a:lnTo>
                    <a:pt x="434" y="239"/>
                  </a:lnTo>
                  <a:lnTo>
                    <a:pt x="454" y="207"/>
                  </a:lnTo>
                  <a:lnTo>
                    <a:pt x="468" y="169"/>
                  </a:lnTo>
                  <a:lnTo>
                    <a:pt x="475" y="127"/>
                  </a:lnTo>
                  <a:lnTo>
                    <a:pt x="475" y="82"/>
                  </a:lnTo>
                  <a:lnTo>
                    <a:pt x="468" y="32"/>
                  </a:lnTo>
                  <a:lnTo>
                    <a:pt x="461" y="24"/>
                  </a:lnTo>
                  <a:lnTo>
                    <a:pt x="455" y="17"/>
                  </a:lnTo>
                  <a:lnTo>
                    <a:pt x="450" y="8"/>
                  </a:lnTo>
                  <a:lnTo>
                    <a:pt x="445" y="0"/>
                  </a:lnTo>
                  <a:lnTo>
                    <a:pt x="445" y="0"/>
                  </a:lnTo>
                  <a:close/>
                </a:path>
              </a:pathLst>
            </a:custGeom>
            <a:solidFill>
              <a:srgbClr val="E8A60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" name="Freeform 108"/>
            <p:cNvSpPr>
              <a:spLocks/>
            </p:cNvSpPr>
            <p:nvPr/>
          </p:nvSpPr>
          <p:spPr bwMode="auto">
            <a:xfrm>
              <a:off x="3302" y="2079"/>
              <a:ext cx="132" cy="107"/>
            </a:xfrm>
            <a:custGeom>
              <a:avLst/>
              <a:gdLst>
                <a:gd name="T0" fmla="*/ 378 w 398"/>
                <a:gd name="T1" fmla="*/ 0 h 323"/>
                <a:gd name="T2" fmla="*/ 358 w 398"/>
                <a:gd name="T3" fmla="*/ 16 h 323"/>
                <a:gd name="T4" fmla="*/ 338 w 398"/>
                <a:gd name="T5" fmla="*/ 32 h 323"/>
                <a:gd name="T6" fmla="*/ 318 w 398"/>
                <a:gd name="T7" fmla="*/ 50 h 323"/>
                <a:gd name="T8" fmla="*/ 300 w 398"/>
                <a:gd name="T9" fmla="*/ 66 h 323"/>
                <a:gd name="T10" fmla="*/ 279 w 398"/>
                <a:gd name="T11" fmla="*/ 81 h 323"/>
                <a:gd name="T12" fmla="*/ 259 w 398"/>
                <a:gd name="T13" fmla="*/ 97 h 323"/>
                <a:gd name="T14" fmla="*/ 239 w 398"/>
                <a:gd name="T15" fmla="*/ 112 h 323"/>
                <a:gd name="T16" fmla="*/ 219 w 398"/>
                <a:gd name="T17" fmla="*/ 127 h 323"/>
                <a:gd name="T18" fmla="*/ 199 w 398"/>
                <a:gd name="T19" fmla="*/ 142 h 323"/>
                <a:gd name="T20" fmla="*/ 177 w 398"/>
                <a:gd name="T21" fmla="*/ 156 h 323"/>
                <a:gd name="T22" fmla="*/ 156 w 398"/>
                <a:gd name="T23" fmla="*/ 170 h 323"/>
                <a:gd name="T24" fmla="*/ 136 w 398"/>
                <a:gd name="T25" fmla="*/ 182 h 323"/>
                <a:gd name="T26" fmla="*/ 114 w 398"/>
                <a:gd name="T27" fmla="*/ 193 h 323"/>
                <a:gd name="T28" fmla="*/ 95 w 398"/>
                <a:gd name="T29" fmla="*/ 205 h 323"/>
                <a:gd name="T30" fmla="*/ 70 w 398"/>
                <a:gd name="T31" fmla="*/ 216 h 323"/>
                <a:gd name="T32" fmla="*/ 49 w 398"/>
                <a:gd name="T33" fmla="*/ 227 h 323"/>
                <a:gd name="T34" fmla="*/ 41 w 398"/>
                <a:gd name="T35" fmla="*/ 233 h 323"/>
                <a:gd name="T36" fmla="*/ 37 w 398"/>
                <a:gd name="T37" fmla="*/ 240 h 323"/>
                <a:gd name="T38" fmla="*/ 29 w 398"/>
                <a:gd name="T39" fmla="*/ 247 h 323"/>
                <a:gd name="T40" fmla="*/ 24 w 398"/>
                <a:gd name="T41" fmla="*/ 256 h 323"/>
                <a:gd name="T42" fmla="*/ 18 w 398"/>
                <a:gd name="T43" fmla="*/ 263 h 323"/>
                <a:gd name="T44" fmla="*/ 12 w 398"/>
                <a:gd name="T45" fmla="*/ 273 h 323"/>
                <a:gd name="T46" fmla="*/ 6 w 398"/>
                <a:gd name="T47" fmla="*/ 282 h 323"/>
                <a:gd name="T48" fmla="*/ 0 w 398"/>
                <a:gd name="T49" fmla="*/ 291 h 323"/>
                <a:gd name="T50" fmla="*/ 6 w 398"/>
                <a:gd name="T51" fmla="*/ 291 h 323"/>
                <a:gd name="T52" fmla="*/ 11 w 398"/>
                <a:gd name="T53" fmla="*/ 293 h 323"/>
                <a:gd name="T54" fmla="*/ 17 w 398"/>
                <a:gd name="T55" fmla="*/ 294 h 323"/>
                <a:gd name="T56" fmla="*/ 21 w 398"/>
                <a:gd name="T57" fmla="*/ 297 h 323"/>
                <a:gd name="T58" fmla="*/ 27 w 398"/>
                <a:gd name="T59" fmla="*/ 300 h 323"/>
                <a:gd name="T60" fmla="*/ 32 w 398"/>
                <a:gd name="T61" fmla="*/ 302 h 323"/>
                <a:gd name="T62" fmla="*/ 38 w 398"/>
                <a:gd name="T63" fmla="*/ 303 h 323"/>
                <a:gd name="T64" fmla="*/ 44 w 398"/>
                <a:gd name="T65" fmla="*/ 307 h 323"/>
                <a:gd name="T66" fmla="*/ 52 w 398"/>
                <a:gd name="T67" fmla="*/ 311 h 323"/>
                <a:gd name="T68" fmla="*/ 61 w 398"/>
                <a:gd name="T69" fmla="*/ 316 h 323"/>
                <a:gd name="T70" fmla="*/ 70 w 398"/>
                <a:gd name="T71" fmla="*/ 320 h 323"/>
                <a:gd name="T72" fmla="*/ 81 w 398"/>
                <a:gd name="T73" fmla="*/ 323 h 323"/>
                <a:gd name="T74" fmla="*/ 101 w 398"/>
                <a:gd name="T75" fmla="*/ 309 h 323"/>
                <a:gd name="T76" fmla="*/ 125 w 398"/>
                <a:gd name="T77" fmla="*/ 293 h 323"/>
                <a:gd name="T78" fmla="*/ 152 w 398"/>
                <a:gd name="T79" fmla="*/ 277 h 323"/>
                <a:gd name="T80" fmla="*/ 181 w 398"/>
                <a:gd name="T81" fmla="*/ 265 h 323"/>
                <a:gd name="T82" fmla="*/ 211 w 398"/>
                <a:gd name="T83" fmla="*/ 249 h 323"/>
                <a:gd name="T84" fmla="*/ 242 w 398"/>
                <a:gd name="T85" fmla="*/ 234 h 323"/>
                <a:gd name="T86" fmla="*/ 271 w 398"/>
                <a:gd name="T87" fmla="*/ 219 h 323"/>
                <a:gd name="T88" fmla="*/ 302 w 398"/>
                <a:gd name="T89" fmla="*/ 201 h 323"/>
                <a:gd name="T90" fmla="*/ 329 w 398"/>
                <a:gd name="T91" fmla="*/ 182 h 323"/>
                <a:gd name="T92" fmla="*/ 352 w 398"/>
                <a:gd name="T93" fmla="*/ 162 h 323"/>
                <a:gd name="T94" fmla="*/ 371 w 398"/>
                <a:gd name="T95" fmla="*/ 141 h 323"/>
                <a:gd name="T96" fmla="*/ 387 w 398"/>
                <a:gd name="T97" fmla="*/ 117 h 323"/>
                <a:gd name="T98" fmla="*/ 395 w 398"/>
                <a:gd name="T99" fmla="*/ 90 h 323"/>
                <a:gd name="T100" fmla="*/ 398 w 398"/>
                <a:gd name="T101" fmla="*/ 63 h 323"/>
                <a:gd name="T102" fmla="*/ 392 w 398"/>
                <a:gd name="T103" fmla="*/ 32 h 323"/>
                <a:gd name="T104" fmla="*/ 378 w 398"/>
                <a:gd name="T105" fmla="*/ 0 h 323"/>
                <a:gd name="T106" fmla="*/ 378 w 398"/>
                <a:gd name="T107" fmla="*/ 0 h 3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398" h="323">
                  <a:moveTo>
                    <a:pt x="378" y="0"/>
                  </a:moveTo>
                  <a:lnTo>
                    <a:pt x="358" y="16"/>
                  </a:lnTo>
                  <a:lnTo>
                    <a:pt x="338" y="32"/>
                  </a:lnTo>
                  <a:lnTo>
                    <a:pt x="318" y="50"/>
                  </a:lnTo>
                  <a:lnTo>
                    <a:pt x="300" y="66"/>
                  </a:lnTo>
                  <a:lnTo>
                    <a:pt x="279" y="81"/>
                  </a:lnTo>
                  <a:lnTo>
                    <a:pt x="259" y="97"/>
                  </a:lnTo>
                  <a:lnTo>
                    <a:pt x="239" y="112"/>
                  </a:lnTo>
                  <a:lnTo>
                    <a:pt x="219" y="127"/>
                  </a:lnTo>
                  <a:lnTo>
                    <a:pt x="199" y="142"/>
                  </a:lnTo>
                  <a:lnTo>
                    <a:pt x="177" y="156"/>
                  </a:lnTo>
                  <a:lnTo>
                    <a:pt x="156" y="170"/>
                  </a:lnTo>
                  <a:lnTo>
                    <a:pt x="136" y="182"/>
                  </a:lnTo>
                  <a:lnTo>
                    <a:pt x="114" y="193"/>
                  </a:lnTo>
                  <a:lnTo>
                    <a:pt x="95" y="205"/>
                  </a:lnTo>
                  <a:lnTo>
                    <a:pt x="70" y="216"/>
                  </a:lnTo>
                  <a:lnTo>
                    <a:pt x="49" y="227"/>
                  </a:lnTo>
                  <a:lnTo>
                    <a:pt x="41" y="233"/>
                  </a:lnTo>
                  <a:lnTo>
                    <a:pt x="37" y="240"/>
                  </a:lnTo>
                  <a:lnTo>
                    <a:pt x="29" y="247"/>
                  </a:lnTo>
                  <a:lnTo>
                    <a:pt x="24" y="256"/>
                  </a:lnTo>
                  <a:lnTo>
                    <a:pt x="18" y="263"/>
                  </a:lnTo>
                  <a:lnTo>
                    <a:pt x="12" y="273"/>
                  </a:lnTo>
                  <a:lnTo>
                    <a:pt x="6" y="282"/>
                  </a:lnTo>
                  <a:lnTo>
                    <a:pt x="0" y="291"/>
                  </a:lnTo>
                  <a:lnTo>
                    <a:pt x="6" y="291"/>
                  </a:lnTo>
                  <a:lnTo>
                    <a:pt x="11" y="293"/>
                  </a:lnTo>
                  <a:lnTo>
                    <a:pt x="17" y="294"/>
                  </a:lnTo>
                  <a:lnTo>
                    <a:pt x="21" y="297"/>
                  </a:lnTo>
                  <a:lnTo>
                    <a:pt x="27" y="300"/>
                  </a:lnTo>
                  <a:lnTo>
                    <a:pt x="32" y="302"/>
                  </a:lnTo>
                  <a:lnTo>
                    <a:pt x="38" y="303"/>
                  </a:lnTo>
                  <a:lnTo>
                    <a:pt x="44" y="307"/>
                  </a:lnTo>
                  <a:lnTo>
                    <a:pt x="52" y="311"/>
                  </a:lnTo>
                  <a:lnTo>
                    <a:pt x="61" y="316"/>
                  </a:lnTo>
                  <a:lnTo>
                    <a:pt x="70" y="320"/>
                  </a:lnTo>
                  <a:lnTo>
                    <a:pt x="81" y="323"/>
                  </a:lnTo>
                  <a:lnTo>
                    <a:pt x="101" y="309"/>
                  </a:lnTo>
                  <a:lnTo>
                    <a:pt x="125" y="293"/>
                  </a:lnTo>
                  <a:lnTo>
                    <a:pt x="152" y="277"/>
                  </a:lnTo>
                  <a:lnTo>
                    <a:pt x="181" y="265"/>
                  </a:lnTo>
                  <a:lnTo>
                    <a:pt x="211" y="249"/>
                  </a:lnTo>
                  <a:lnTo>
                    <a:pt x="242" y="234"/>
                  </a:lnTo>
                  <a:lnTo>
                    <a:pt x="271" y="219"/>
                  </a:lnTo>
                  <a:lnTo>
                    <a:pt x="302" y="201"/>
                  </a:lnTo>
                  <a:lnTo>
                    <a:pt x="329" y="182"/>
                  </a:lnTo>
                  <a:lnTo>
                    <a:pt x="352" y="162"/>
                  </a:lnTo>
                  <a:lnTo>
                    <a:pt x="371" y="141"/>
                  </a:lnTo>
                  <a:lnTo>
                    <a:pt x="387" y="117"/>
                  </a:lnTo>
                  <a:lnTo>
                    <a:pt x="395" y="90"/>
                  </a:lnTo>
                  <a:lnTo>
                    <a:pt x="398" y="63"/>
                  </a:lnTo>
                  <a:lnTo>
                    <a:pt x="392" y="32"/>
                  </a:lnTo>
                  <a:lnTo>
                    <a:pt x="378" y="0"/>
                  </a:lnTo>
                  <a:lnTo>
                    <a:pt x="378" y="0"/>
                  </a:lnTo>
                  <a:close/>
                </a:path>
              </a:pathLst>
            </a:custGeom>
            <a:solidFill>
              <a:srgbClr val="FFB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" name="Freeform 109"/>
            <p:cNvSpPr>
              <a:spLocks/>
            </p:cNvSpPr>
            <p:nvPr/>
          </p:nvSpPr>
          <p:spPr bwMode="auto">
            <a:xfrm>
              <a:off x="3259" y="2037"/>
              <a:ext cx="226" cy="109"/>
            </a:xfrm>
            <a:custGeom>
              <a:avLst/>
              <a:gdLst>
                <a:gd name="T0" fmla="*/ 539 w 680"/>
                <a:gd name="T1" fmla="*/ 0 h 326"/>
                <a:gd name="T2" fmla="*/ 461 w 680"/>
                <a:gd name="T3" fmla="*/ 2 h 326"/>
                <a:gd name="T4" fmla="*/ 384 w 680"/>
                <a:gd name="T5" fmla="*/ 14 h 326"/>
                <a:gd name="T6" fmla="*/ 311 w 680"/>
                <a:gd name="T7" fmla="*/ 35 h 326"/>
                <a:gd name="T8" fmla="*/ 243 w 680"/>
                <a:gd name="T9" fmla="*/ 67 h 326"/>
                <a:gd name="T10" fmla="*/ 175 w 680"/>
                <a:gd name="T11" fmla="*/ 107 h 326"/>
                <a:gd name="T12" fmla="*/ 109 w 680"/>
                <a:gd name="T13" fmla="*/ 156 h 326"/>
                <a:gd name="T14" fmla="*/ 48 w 680"/>
                <a:gd name="T15" fmla="*/ 212 h 326"/>
                <a:gd name="T16" fmla="*/ 15 w 680"/>
                <a:gd name="T17" fmla="*/ 254 h 326"/>
                <a:gd name="T18" fmla="*/ 14 w 680"/>
                <a:gd name="T19" fmla="*/ 270 h 326"/>
                <a:gd name="T20" fmla="*/ 11 w 680"/>
                <a:gd name="T21" fmla="*/ 280 h 326"/>
                <a:gd name="T22" fmla="*/ 10 w 680"/>
                <a:gd name="T23" fmla="*/ 290 h 326"/>
                <a:gd name="T24" fmla="*/ 6 w 680"/>
                <a:gd name="T25" fmla="*/ 300 h 326"/>
                <a:gd name="T26" fmla="*/ 5 w 680"/>
                <a:gd name="T27" fmla="*/ 310 h 326"/>
                <a:gd name="T28" fmla="*/ 3 w 680"/>
                <a:gd name="T29" fmla="*/ 320 h 326"/>
                <a:gd name="T30" fmla="*/ 6 w 680"/>
                <a:gd name="T31" fmla="*/ 326 h 326"/>
                <a:gd name="T32" fmla="*/ 17 w 680"/>
                <a:gd name="T33" fmla="*/ 326 h 326"/>
                <a:gd name="T34" fmla="*/ 28 w 680"/>
                <a:gd name="T35" fmla="*/ 326 h 326"/>
                <a:gd name="T36" fmla="*/ 39 w 680"/>
                <a:gd name="T37" fmla="*/ 326 h 326"/>
                <a:gd name="T38" fmla="*/ 54 w 680"/>
                <a:gd name="T39" fmla="*/ 326 h 326"/>
                <a:gd name="T40" fmla="*/ 71 w 680"/>
                <a:gd name="T41" fmla="*/ 326 h 326"/>
                <a:gd name="T42" fmla="*/ 107 w 680"/>
                <a:gd name="T43" fmla="*/ 291 h 326"/>
                <a:gd name="T44" fmla="*/ 169 w 680"/>
                <a:gd name="T45" fmla="*/ 230 h 326"/>
                <a:gd name="T46" fmla="*/ 236 w 680"/>
                <a:gd name="T47" fmla="*/ 179 h 326"/>
                <a:gd name="T48" fmla="*/ 305 w 680"/>
                <a:gd name="T49" fmla="*/ 140 h 326"/>
                <a:gd name="T50" fmla="*/ 379 w 680"/>
                <a:gd name="T51" fmla="*/ 115 h 326"/>
                <a:gd name="T52" fmla="*/ 456 w 680"/>
                <a:gd name="T53" fmla="*/ 101 h 326"/>
                <a:gd name="T54" fmla="*/ 534 w 680"/>
                <a:gd name="T55" fmla="*/ 106 h 326"/>
                <a:gd name="T56" fmla="*/ 614 w 680"/>
                <a:gd name="T57" fmla="*/ 124 h 326"/>
                <a:gd name="T58" fmla="*/ 665 w 680"/>
                <a:gd name="T59" fmla="*/ 129 h 326"/>
                <a:gd name="T60" fmla="*/ 679 w 680"/>
                <a:gd name="T61" fmla="*/ 109 h 326"/>
                <a:gd name="T62" fmla="*/ 679 w 680"/>
                <a:gd name="T63" fmla="*/ 87 h 326"/>
                <a:gd name="T64" fmla="*/ 669 w 680"/>
                <a:gd name="T65" fmla="*/ 67 h 326"/>
                <a:gd name="T66" fmla="*/ 651 w 680"/>
                <a:gd name="T67" fmla="*/ 51 h 326"/>
                <a:gd name="T68" fmla="*/ 630 w 680"/>
                <a:gd name="T69" fmla="*/ 35 h 326"/>
                <a:gd name="T70" fmla="*/ 608 w 680"/>
                <a:gd name="T71" fmla="*/ 20 h 326"/>
                <a:gd name="T72" fmla="*/ 588 w 680"/>
                <a:gd name="T73" fmla="*/ 8 h 326"/>
                <a:gd name="T74" fmla="*/ 581 w 680"/>
                <a:gd name="T75" fmla="*/ 5 h 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680" h="326">
                  <a:moveTo>
                    <a:pt x="581" y="5"/>
                  </a:moveTo>
                  <a:lnTo>
                    <a:pt x="539" y="0"/>
                  </a:lnTo>
                  <a:lnTo>
                    <a:pt x="500" y="0"/>
                  </a:lnTo>
                  <a:lnTo>
                    <a:pt x="461" y="2"/>
                  </a:lnTo>
                  <a:lnTo>
                    <a:pt x="424" y="8"/>
                  </a:lnTo>
                  <a:lnTo>
                    <a:pt x="384" y="14"/>
                  </a:lnTo>
                  <a:lnTo>
                    <a:pt x="349" y="24"/>
                  </a:lnTo>
                  <a:lnTo>
                    <a:pt x="311" y="35"/>
                  </a:lnTo>
                  <a:lnTo>
                    <a:pt x="277" y="51"/>
                  </a:lnTo>
                  <a:lnTo>
                    <a:pt x="243" y="67"/>
                  </a:lnTo>
                  <a:lnTo>
                    <a:pt x="209" y="86"/>
                  </a:lnTo>
                  <a:lnTo>
                    <a:pt x="175" y="107"/>
                  </a:lnTo>
                  <a:lnTo>
                    <a:pt x="141" y="130"/>
                  </a:lnTo>
                  <a:lnTo>
                    <a:pt x="109" y="156"/>
                  </a:lnTo>
                  <a:lnTo>
                    <a:pt x="78" y="184"/>
                  </a:lnTo>
                  <a:lnTo>
                    <a:pt x="48" y="212"/>
                  </a:lnTo>
                  <a:lnTo>
                    <a:pt x="17" y="245"/>
                  </a:lnTo>
                  <a:lnTo>
                    <a:pt x="15" y="254"/>
                  </a:lnTo>
                  <a:lnTo>
                    <a:pt x="15" y="265"/>
                  </a:lnTo>
                  <a:lnTo>
                    <a:pt x="14" y="270"/>
                  </a:lnTo>
                  <a:lnTo>
                    <a:pt x="14" y="276"/>
                  </a:lnTo>
                  <a:lnTo>
                    <a:pt x="11" y="280"/>
                  </a:lnTo>
                  <a:lnTo>
                    <a:pt x="11" y="286"/>
                  </a:lnTo>
                  <a:lnTo>
                    <a:pt x="10" y="290"/>
                  </a:lnTo>
                  <a:lnTo>
                    <a:pt x="8" y="295"/>
                  </a:lnTo>
                  <a:lnTo>
                    <a:pt x="6" y="300"/>
                  </a:lnTo>
                  <a:lnTo>
                    <a:pt x="6" y="306"/>
                  </a:lnTo>
                  <a:lnTo>
                    <a:pt x="5" y="310"/>
                  </a:lnTo>
                  <a:lnTo>
                    <a:pt x="3" y="315"/>
                  </a:lnTo>
                  <a:lnTo>
                    <a:pt x="3" y="320"/>
                  </a:lnTo>
                  <a:lnTo>
                    <a:pt x="0" y="326"/>
                  </a:lnTo>
                  <a:lnTo>
                    <a:pt x="6" y="326"/>
                  </a:lnTo>
                  <a:lnTo>
                    <a:pt x="11" y="326"/>
                  </a:lnTo>
                  <a:lnTo>
                    <a:pt x="17" y="326"/>
                  </a:lnTo>
                  <a:lnTo>
                    <a:pt x="25" y="326"/>
                  </a:lnTo>
                  <a:lnTo>
                    <a:pt x="28" y="326"/>
                  </a:lnTo>
                  <a:lnTo>
                    <a:pt x="34" y="326"/>
                  </a:lnTo>
                  <a:lnTo>
                    <a:pt x="39" y="326"/>
                  </a:lnTo>
                  <a:lnTo>
                    <a:pt x="44" y="326"/>
                  </a:lnTo>
                  <a:lnTo>
                    <a:pt x="54" y="326"/>
                  </a:lnTo>
                  <a:lnTo>
                    <a:pt x="63" y="326"/>
                  </a:lnTo>
                  <a:lnTo>
                    <a:pt x="71" y="326"/>
                  </a:lnTo>
                  <a:lnTo>
                    <a:pt x="83" y="326"/>
                  </a:lnTo>
                  <a:lnTo>
                    <a:pt x="107" y="291"/>
                  </a:lnTo>
                  <a:lnTo>
                    <a:pt x="138" y="261"/>
                  </a:lnTo>
                  <a:lnTo>
                    <a:pt x="169" y="230"/>
                  </a:lnTo>
                  <a:lnTo>
                    <a:pt x="201" y="205"/>
                  </a:lnTo>
                  <a:lnTo>
                    <a:pt x="236" y="179"/>
                  </a:lnTo>
                  <a:lnTo>
                    <a:pt x="270" y="158"/>
                  </a:lnTo>
                  <a:lnTo>
                    <a:pt x="305" y="140"/>
                  </a:lnTo>
                  <a:lnTo>
                    <a:pt x="343" y="127"/>
                  </a:lnTo>
                  <a:lnTo>
                    <a:pt x="379" y="115"/>
                  </a:lnTo>
                  <a:lnTo>
                    <a:pt x="418" y="107"/>
                  </a:lnTo>
                  <a:lnTo>
                    <a:pt x="456" y="101"/>
                  </a:lnTo>
                  <a:lnTo>
                    <a:pt x="495" y="101"/>
                  </a:lnTo>
                  <a:lnTo>
                    <a:pt x="534" y="106"/>
                  </a:lnTo>
                  <a:lnTo>
                    <a:pt x="574" y="112"/>
                  </a:lnTo>
                  <a:lnTo>
                    <a:pt x="614" y="124"/>
                  </a:lnTo>
                  <a:lnTo>
                    <a:pt x="654" y="140"/>
                  </a:lnTo>
                  <a:lnTo>
                    <a:pt x="665" y="129"/>
                  </a:lnTo>
                  <a:lnTo>
                    <a:pt x="674" y="118"/>
                  </a:lnTo>
                  <a:lnTo>
                    <a:pt x="679" y="109"/>
                  </a:lnTo>
                  <a:lnTo>
                    <a:pt x="680" y="98"/>
                  </a:lnTo>
                  <a:lnTo>
                    <a:pt x="679" y="87"/>
                  </a:lnTo>
                  <a:lnTo>
                    <a:pt x="675" y="78"/>
                  </a:lnTo>
                  <a:lnTo>
                    <a:pt x="669" y="67"/>
                  </a:lnTo>
                  <a:lnTo>
                    <a:pt x="663" y="60"/>
                  </a:lnTo>
                  <a:lnTo>
                    <a:pt x="651" y="51"/>
                  </a:lnTo>
                  <a:lnTo>
                    <a:pt x="643" y="42"/>
                  </a:lnTo>
                  <a:lnTo>
                    <a:pt x="630" y="35"/>
                  </a:lnTo>
                  <a:lnTo>
                    <a:pt x="619" y="28"/>
                  </a:lnTo>
                  <a:lnTo>
                    <a:pt x="608" y="20"/>
                  </a:lnTo>
                  <a:lnTo>
                    <a:pt x="597" y="15"/>
                  </a:lnTo>
                  <a:lnTo>
                    <a:pt x="588" y="8"/>
                  </a:lnTo>
                  <a:lnTo>
                    <a:pt x="581" y="5"/>
                  </a:lnTo>
                  <a:lnTo>
                    <a:pt x="581" y="5"/>
                  </a:lnTo>
                  <a:close/>
                </a:path>
              </a:pathLst>
            </a:custGeom>
            <a:solidFill>
              <a:srgbClr val="E8A60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" name="Freeform 110"/>
            <p:cNvSpPr>
              <a:spLocks/>
            </p:cNvSpPr>
            <p:nvPr/>
          </p:nvSpPr>
          <p:spPr bwMode="auto">
            <a:xfrm>
              <a:off x="3456" y="2052"/>
              <a:ext cx="58" cy="144"/>
            </a:xfrm>
            <a:custGeom>
              <a:avLst/>
              <a:gdLst>
                <a:gd name="T0" fmla="*/ 57 w 174"/>
                <a:gd name="T1" fmla="*/ 0 h 431"/>
                <a:gd name="T2" fmla="*/ 44 w 174"/>
                <a:gd name="T3" fmla="*/ 7 h 431"/>
                <a:gd name="T4" fmla="*/ 38 w 174"/>
                <a:gd name="T5" fmla="*/ 16 h 431"/>
                <a:gd name="T6" fmla="*/ 37 w 174"/>
                <a:gd name="T7" fmla="*/ 25 h 431"/>
                <a:gd name="T8" fmla="*/ 37 w 174"/>
                <a:gd name="T9" fmla="*/ 36 h 431"/>
                <a:gd name="T10" fmla="*/ 41 w 174"/>
                <a:gd name="T11" fmla="*/ 45 h 431"/>
                <a:gd name="T12" fmla="*/ 46 w 174"/>
                <a:gd name="T13" fmla="*/ 54 h 431"/>
                <a:gd name="T14" fmla="*/ 53 w 174"/>
                <a:gd name="T15" fmla="*/ 63 h 431"/>
                <a:gd name="T16" fmla="*/ 62 w 174"/>
                <a:gd name="T17" fmla="*/ 72 h 431"/>
                <a:gd name="T18" fmla="*/ 72 w 174"/>
                <a:gd name="T19" fmla="*/ 82 h 431"/>
                <a:gd name="T20" fmla="*/ 82 w 174"/>
                <a:gd name="T21" fmla="*/ 91 h 431"/>
                <a:gd name="T22" fmla="*/ 91 w 174"/>
                <a:gd name="T23" fmla="*/ 100 h 431"/>
                <a:gd name="T24" fmla="*/ 102 w 174"/>
                <a:gd name="T25" fmla="*/ 111 h 431"/>
                <a:gd name="T26" fmla="*/ 109 w 174"/>
                <a:gd name="T27" fmla="*/ 120 h 431"/>
                <a:gd name="T28" fmla="*/ 116 w 174"/>
                <a:gd name="T29" fmla="*/ 130 h 431"/>
                <a:gd name="T30" fmla="*/ 122 w 174"/>
                <a:gd name="T31" fmla="*/ 140 h 431"/>
                <a:gd name="T32" fmla="*/ 125 w 174"/>
                <a:gd name="T33" fmla="*/ 150 h 431"/>
                <a:gd name="T34" fmla="*/ 125 w 174"/>
                <a:gd name="T35" fmla="*/ 168 h 431"/>
                <a:gd name="T36" fmla="*/ 125 w 174"/>
                <a:gd name="T37" fmla="*/ 186 h 431"/>
                <a:gd name="T38" fmla="*/ 124 w 174"/>
                <a:gd name="T39" fmla="*/ 203 h 431"/>
                <a:gd name="T40" fmla="*/ 121 w 174"/>
                <a:gd name="T41" fmla="*/ 221 h 431"/>
                <a:gd name="T42" fmla="*/ 115 w 174"/>
                <a:gd name="T43" fmla="*/ 236 h 431"/>
                <a:gd name="T44" fmla="*/ 109 w 174"/>
                <a:gd name="T45" fmla="*/ 253 h 431"/>
                <a:gd name="T46" fmla="*/ 101 w 174"/>
                <a:gd name="T47" fmla="*/ 270 h 431"/>
                <a:gd name="T48" fmla="*/ 91 w 174"/>
                <a:gd name="T49" fmla="*/ 284 h 431"/>
                <a:gd name="T50" fmla="*/ 81 w 174"/>
                <a:gd name="T51" fmla="*/ 300 h 431"/>
                <a:gd name="T52" fmla="*/ 72 w 174"/>
                <a:gd name="T53" fmla="*/ 314 h 431"/>
                <a:gd name="T54" fmla="*/ 58 w 174"/>
                <a:gd name="T55" fmla="*/ 329 h 431"/>
                <a:gd name="T56" fmla="*/ 47 w 174"/>
                <a:gd name="T57" fmla="*/ 343 h 431"/>
                <a:gd name="T58" fmla="*/ 35 w 174"/>
                <a:gd name="T59" fmla="*/ 357 h 431"/>
                <a:gd name="T60" fmla="*/ 24 w 174"/>
                <a:gd name="T61" fmla="*/ 373 h 431"/>
                <a:gd name="T62" fmla="*/ 12 w 174"/>
                <a:gd name="T63" fmla="*/ 389 h 431"/>
                <a:gd name="T64" fmla="*/ 0 w 174"/>
                <a:gd name="T65" fmla="*/ 403 h 431"/>
                <a:gd name="T66" fmla="*/ 4 w 174"/>
                <a:gd name="T67" fmla="*/ 411 h 431"/>
                <a:gd name="T68" fmla="*/ 12 w 174"/>
                <a:gd name="T69" fmla="*/ 417 h 431"/>
                <a:gd name="T70" fmla="*/ 17 w 174"/>
                <a:gd name="T71" fmla="*/ 423 h 431"/>
                <a:gd name="T72" fmla="*/ 24 w 174"/>
                <a:gd name="T73" fmla="*/ 431 h 431"/>
                <a:gd name="T74" fmla="*/ 47 w 174"/>
                <a:gd name="T75" fmla="*/ 414 h 431"/>
                <a:gd name="T76" fmla="*/ 72 w 174"/>
                <a:gd name="T77" fmla="*/ 394 h 431"/>
                <a:gd name="T78" fmla="*/ 91 w 174"/>
                <a:gd name="T79" fmla="*/ 373 h 431"/>
                <a:gd name="T80" fmla="*/ 113 w 174"/>
                <a:gd name="T81" fmla="*/ 349 h 431"/>
                <a:gd name="T82" fmla="*/ 129 w 174"/>
                <a:gd name="T83" fmla="*/ 322 h 431"/>
                <a:gd name="T84" fmla="*/ 145 w 174"/>
                <a:gd name="T85" fmla="*/ 296 h 431"/>
                <a:gd name="T86" fmla="*/ 158 w 174"/>
                <a:gd name="T87" fmla="*/ 267 h 431"/>
                <a:gd name="T88" fmla="*/ 167 w 174"/>
                <a:gd name="T89" fmla="*/ 241 h 431"/>
                <a:gd name="T90" fmla="*/ 173 w 174"/>
                <a:gd name="T91" fmla="*/ 212 h 431"/>
                <a:gd name="T92" fmla="*/ 174 w 174"/>
                <a:gd name="T93" fmla="*/ 183 h 431"/>
                <a:gd name="T94" fmla="*/ 173 w 174"/>
                <a:gd name="T95" fmla="*/ 154 h 431"/>
                <a:gd name="T96" fmla="*/ 167 w 174"/>
                <a:gd name="T97" fmla="*/ 126 h 431"/>
                <a:gd name="T98" fmla="*/ 156 w 174"/>
                <a:gd name="T99" fmla="*/ 100 h 431"/>
                <a:gd name="T100" fmla="*/ 139 w 174"/>
                <a:gd name="T101" fmla="*/ 76 h 431"/>
                <a:gd name="T102" fmla="*/ 118 w 174"/>
                <a:gd name="T103" fmla="*/ 53 h 431"/>
                <a:gd name="T104" fmla="*/ 91 w 174"/>
                <a:gd name="T105" fmla="*/ 31 h 431"/>
                <a:gd name="T106" fmla="*/ 87 w 174"/>
                <a:gd name="T107" fmla="*/ 27 h 431"/>
                <a:gd name="T108" fmla="*/ 82 w 174"/>
                <a:gd name="T109" fmla="*/ 22 h 431"/>
                <a:gd name="T110" fmla="*/ 76 w 174"/>
                <a:gd name="T111" fmla="*/ 18 h 431"/>
                <a:gd name="T112" fmla="*/ 72 w 174"/>
                <a:gd name="T113" fmla="*/ 13 h 431"/>
                <a:gd name="T114" fmla="*/ 66 w 174"/>
                <a:gd name="T115" fmla="*/ 7 h 431"/>
                <a:gd name="T116" fmla="*/ 62 w 174"/>
                <a:gd name="T117" fmla="*/ 4 h 431"/>
                <a:gd name="T118" fmla="*/ 58 w 174"/>
                <a:gd name="T119" fmla="*/ 2 h 431"/>
                <a:gd name="T120" fmla="*/ 57 w 174"/>
                <a:gd name="T121" fmla="*/ 0 h 431"/>
                <a:gd name="T122" fmla="*/ 57 w 174"/>
                <a:gd name="T123" fmla="*/ 0 h 4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74" h="431">
                  <a:moveTo>
                    <a:pt x="57" y="0"/>
                  </a:moveTo>
                  <a:lnTo>
                    <a:pt x="44" y="7"/>
                  </a:lnTo>
                  <a:lnTo>
                    <a:pt x="38" y="16"/>
                  </a:lnTo>
                  <a:lnTo>
                    <a:pt x="37" y="25"/>
                  </a:lnTo>
                  <a:lnTo>
                    <a:pt x="37" y="36"/>
                  </a:lnTo>
                  <a:lnTo>
                    <a:pt x="41" y="45"/>
                  </a:lnTo>
                  <a:lnTo>
                    <a:pt x="46" y="54"/>
                  </a:lnTo>
                  <a:lnTo>
                    <a:pt x="53" y="63"/>
                  </a:lnTo>
                  <a:lnTo>
                    <a:pt x="62" y="72"/>
                  </a:lnTo>
                  <a:lnTo>
                    <a:pt x="72" y="82"/>
                  </a:lnTo>
                  <a:lnTo>
                    <a:pt x="82" y="91"/>
                  </a:lnTo>
                  <a:lnTo>
                    <a:pt x="91" y="100"/>
                  </a:lnTo>
                  <a:lnTo>
                    <a:pt x="102" y="111"/>
                  </a:lnTo>
                  <a:lnTo>
                    <a:pt x="109" y="120"/>
                  </a:lnTo>
                  <a:lnTo>
                    <a:pt x="116" y="130"/>
                  </a:lnTo>
                  <a:lnTo>
                    <a:pt x="122" y="140"/>
                  </a:lnTo>
                  <a:lnTo>
                    <a:pt x="125" y="150"/>
                  </a:lnTo>
                  <a:lnTo>
                    <a:pt x="125" y="168"/>
                  </a:lnTo>
                  <a:lnTo>
                    <a:pt x="125" y="186"/>
                  </a:lnTo>
                  <a:lnTo>
                    <a:pt x="124" y="203"/>
                  </a:lnTo>
                  <a:lnTo>
                    <a:pt x="121" y="221"/>
                  </a:lnTo>
                  <a:lnTo>
                    <a:pt x="115" y="236"/>
                  </a:lnTo>
                  <a:lnTo>
                    <a:pt x="109" y="253"/>
                  </a:lnTo>
                  <a:lnTo>
                    <a:pt x="101" y="270"/>
                  </a:lnTo>
                  <a:lnTo>
                    <a:pt x="91" y="284"/>
                  </a:lnTo>
                  <a:lnTo>
                    <a:pt x="81" y="300"/>
                  </a:lnTo>
                  <a:lnTo>
                    <a:pt x="72" y="314"/>
                  </a:lnTo>
                  <a:lnTo>
                    <a:pt x="58" y="329"/>
                  </a:lnTo>
                  <a:lnTo>
                    <a:pt x="47" y="343"/>
                  </a:lnTo>
                  <a:lnTo>
                    <a:pt x="35" y="357"/>
                  </a:lnTo>
                  <a:lnTo>
                    <a:pt x="24" y="373"/>
                  </a:lnTo>
                  <a:lnTo>
                    <a:pt x="12" y="389"/>
                  </a:lnTo>
                  <a:lnTo>
                    <a:pt x="0" y="403"/>
                  </a:lnTo>
                  <a:lnTo>
                    <a:pt x="4" y="411"/>
                  </a:lnTo>
                  <a:lnTo>
                    <a:pt x="12" y="417"/>
                  </a:lnTo>
                  <a:lnTo>
                    <a:pt x="17" y="423"/>
                  </a:lnTo>
                  <a:lnTo>
                    <a:pt x="24" y="431"/>
                  </a:lnTo>
                  <a:lnTo>
                    <a:pt x="47" y="414"/>
                  </a:lnTo>
                  <a:lnTo>
                    <a:pt x="72" y="394"/>
                  </a:lnTo>
                  <a:lnTo>
                    <a:pt x="91" y="373"/>
                  </a:lnTo>
                  <a:lnTo>
                    <a:pt x="113" y="349"/>
                  </a:lnTo>
                  <a:lnTo>
                    <a:pt x="129" y="322"/>
                  </a:lnTo>
                  <a:lnTo>
                    <a:pt x="145" y="296"/>
                  </a:lnTo>
                  <a:lnTo>
                    <a:pt x="158" y="267"/>
                  </a:lnTo>
                  <a:lnTo>
                    <a:pt x="167" y="241"/>
                  </a:lnTo>
                  <a:lnTo>
                    <a:pt x="173" y="212"/>
                  </a:lnTo>
                  <a:lnTo>
                    <a:pt x="174" y="183"/>
                  </a:lnTo>
                  <a:lnTo>
                    <a:pt x="173" y="154"/>
                  </a:lnTo>
                  <a:lnTo>
                    <a:pt x="167" y="126"/>
                  </a:lnTo>
                  <a:lnTo>
                    <a:pt x="156" y="100"/>
                  </a:lnTo>
                  <a:lnTo>
                    <a:pt x="139" y="76"/>
                  </a:lnTo>
                  <a:lnTo>
                    <a:pt x="118" y="53"/>
                  </a:lnTo>
                  <a:lnTo>
                    <a:pt x="91" y="31"/>
                  </a:lnTo>
                  <a:lnTo>
                    <a:pt x="87" y="27"/>
                  </a:lnTo>
                  <a:lnTo>
                    <a:pt x="82" y="22"/>
                  </a:lnTo>
                  <a:lnTo>
                    <a:pt x="76" y="18"/>
                  </a:lnTo>
                  <a:lnTo>
                    <a:pt x="72" y="13"/>
                  </a:lnTo>
                  <a:lnTo>
                    <a:pt x="66" y="7"/>
                  </a:lnTo>
                  <a:lnTo>
                    <a:pt x="62" y="4"/>
                  </a:lnTo>
                  <a:lnTo>
                    <a:pt x="58" y="2"/>
                  </a:lnTo>
                  <a:lnTo>
                    <a:pt x="57" y="0"/>
                  </a:lnTo>
                  <a:lnTo>
                    <a:pt x="57" y="0"/>
                  </a:lnTo>
                  <a:close/>
                </a:path>
              </a:pathLst>
            </a:custGeom>
            <a:solidFill>
              <a:srgbClr val="C47A1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" name="Freeform 111"/>
            <p:cNvSpPr>
              <a:spLocks/>
            </p:cNvSpPr>
            <p:nvPr/>
          </p:nvSpPr>
          <p:spPr bwMode="auto">
            <a:xfrm>
              <a:off x="3189" y="2271"/>
              <a:ext cx="186" cy="75"/>
            </a:xfrm>
            <a:custGeom>
              <a:avLst/>
              <a:gdLst>
                <a:gd name="T0" fmla="*/ 45 w 558"/>
                <a:gd name="T1" fmla="*/ 0 h 226"/>
                <a:gd name="T2" fmla="*/ 25 w 558"/>
                <a:gd name="T3" fmla="*/ 9 h 226"/>
                <a:gd name="T4" fmla="*/ 13 w 558"/>
                <a:gd name="T5" fmla="*/ 20 h 226"/>
                <a:gd name="T6" fmla="*/ 4 w 558"/>
                <a:gd name="T7" fmla="*/ 33 h 226"/>
                <a:gd name="T8" fmla="*/ 2 w 558"/>
                <a:gd name="T9" fmla="*/ 49 h 226"/>
                <a:gd name="T10" fmla="*/ 0 w 558"/>
                <a:gd name="T11" fmla="*/ 67 h 226"/>
                <a:gd name="T12" fmla="*/ 6 w 558"/>
                <a:gd name="T13" fmla="*/ 84 h 226"/>
                <a:gd name="T14" fmla="*/ 13 w 558"/>
                <a:gd name="T15" fmla="*/ 102 h 226"/>
                <a:gd name="T16" fmla="*/ 22 w 558"/>
                <a:gd name="T17" fmla="*/ 119 h 226"/>
                <a:gd name="T18" fmla="*/ 33 w 558"/>
                <a:gd name="T19" fmla="*/ 136 h 226"/>
                <a:gd name="T20" fmla="*/ 47 w 558"/>
                <a:gd name="T21" fmla="*/ 154 h 226"/>
                <a:gd name="T22" fmla="*/ 62 w 558"/>
                <a:gd name="T23" fmla="*/ 168 h 226"/>
                <a:gd name="T24" fmla="*/ 78 w 558"/>
                <a:gd name="T25" fmla="*/ 183 h 226"/>
                <a:gd name="T26" fmla="*/ 94 w 558"/>
                <a:gd name="T27" fmla="*/ 194 h 226"/>
                <a:gd name="T28" fmla="*/ 110 w 558"/>
                <a:gd name="T29" fmla="*/ 203 h 226"/>
                <a:gd name="T30" fmla="*/ 125 w 558"/>
                <a:gd name="T31" fmla="*/ 208 h 226"/>
                <a:gd name="T32" fmla="*/ 142 w 558"/>
                <a:gd name="T33" fmla="*/ 211 h 226"/>
                <a:gd name="T34" fmla="*/ 168 w 558"/>
                <a:gd name="T35" fmla="*/ 216 h 226"/>
                <a:gd name="T36" fmla="*/ 194 w 558"/>
                <a:gd name="T37" fmla="*/ 221 h 226"/>
                <a:gd name="T38" fmla="*/ 220 w 558"/>
                <a:gd name="T39" fmla="*/ 223 h 226"/>
                <a:gd name="T40" fmla="*/ 248 w 558"/>
                <a:gd name="T41" fmla="*/ 226 h 226"/>
                <a:gd name="T42" fmla="*/ 275 w 558"/>
                <a:gd name="T43" fmla="*/ 226 h 226"/>
                <a:gd name="T44" fmla="*/ 302 w 558"/>
                <a:gd name="T45" fmla="*/ 226 h 226"/>
                <a:gd name="T46" fmla="*/ 327 w 558"/>
                <a:gd name="T47" fmla="*/ 225 h 226"/>
                <a:gd name="T48" fmla="*/ 356 w 558"/>
                <a:gd name="T49" fmla="*/ 223 h 226"/>
                <a:gd name="T50" fmla="*/ 382 w 558"/>
                <a:gd name="T51" fmla="*/ 217 h 226"/>
                <a:gd name="T52" fmla="*/ 408 w 558"/>
                <a:gd name="T53" fmla="*/ 212 h 226"/>
                <a:gd name="T54" fmla="*/ 434 w 558"/>
                <a:gd name="T55" fmla="*/ 205 h 226"/>
                <a:gd name="T56" fmla="*/ 462 w 558"/>
                <a:gd name="T57" fmla="*/ 196 h 226"/>
                <a:gd name="T58" fmla="*/ 485 w 558"/>
                <a:gd name="T59" fmla="*/ 185 h 226"/>
                <a:gd name="T60" fmla="*/ 510 w 558"/>
                <a:gd name="T61" fmla="*/ 174 h 226"/>
                <a:gd name="T62" fmla="*/ 535 w 558"/>
                <a:gd name="T63" fmla="*/ 159 h 226"/>
                <a:gd name="T64" fmla="*/ 558 w 558"/>
                <a:gd name="T65" fmla="*/ 145 h 226"/>
                <a:gd name="T66" fmla="*/ 555 w 558"/>
                <a:gd name="T67" fmla="*/ 136 h 226"/>
                <a:gd name="T68" fmla="*/ 554 w 558"/>
                <a:gd name="T69" fmla="*/ 127 h 226"/>
                <a:gd name="T70" fmla="*/ 549 w 558"/>
                <a:gd name="T71" fmla="*/ 118 h 226"/>
                <a:gd name="T72" fmla="*/ 548 w 558"/>
                <a:gd name="T73" fmla="*/ 110 h 226"/>
                <a:gd name="T74" fmla="*/ 544 w 558"/>
                <a:gd name="T75" fmla="*/ 102 h 226"/>
                <a:gd name="T76" fmla="*/ 540 w 558"/>
                <a:gd name="T77" fmla="*/ 95 h 226"/>
                <a:gd name="T78" fmla="*/ 539 w 558"/>
                <a:gd name="T79" fmla="*/ 87 h 226"/>
                <a:gd name="T80" fmla="*/ 535 w 558"/>
                <a:gd name="T81" fmla="*/ 82 h 226"/>
                <a:gd name="T82" fmla="*/ 505 w 558"/>
                <a:gd name="T83" fmla="*/ 87 h 226"/>
                <a:gd name="T84" fmla="*/ 474 w 558"/>
                <a:gd name="T85" fmla="*/ 95 h 226"/>
                <a:gd name="T86" fmla="*/ 442 w 558"/>
                <a:gd name="T87" fmla="*/ 102 h 226"/>
                <a:gd name="T88" fmla="*/ 408 w 558"/>
                <a:gd name="T89" fmla="*/ 109 h 226"/>
                <a:gd name="T90" fmla="*/ 375 w 558"/>
                <a:gd name="T91" fmla="*/ 114 h 226"/>
                <a:gd name="T92" fmla="*/ 340 w 558"/>
                <a:gd name="T93" fmla="*/ 119 h 226"/>
                <a:gd name="T94" fmla="*/ 306 w 558"/>
                <a:gd name="T95" fmla="*/ 124 h 226"/>
                <a:gd name="T96" fmla="*/ 273 w 558"/>
                <a:gd name="T97" fmla="*/ 125 h 226"/>
                <a:gd name="T98" fmla="*/ 238 w 558"/>
                <a:gd name="T99" fmla="*/ 124 h 226"/>
                <a:gd name="T100" fmla="*/ 205 w 558"/>
                <a:gd name="T101" fmla="*/ 118 h 226"/>
                <a:gd name="T102" fmla="*/ 174 w 558"/>
                <a:gd name="T103" fmla="*/ 109 h 226"/>
                <a:gd name="T104" fmla="*/ 145 w 558"/>
                <a:gd name="T105" fmla="*/ 98 h 226"/>
                <a:gd name="T106" fmla="*/ 114 w 558"/>
                <a:gd name="T107" fmla="*/ 82 h 226"/>
                <a:gd name="T108" fmla="*/ 88 w 558"/>
                <a:gd name="T109" fmla="*/ 60 h 226"/>
                <a:gd name="T110" fmla="*/ 65 w 558"/>
                <a:gd name="T111" fmla="*/ 33 h 226"/>
                <a:gd name="T112" fmla="*/ 45 w 558"/>
                <a:gd name="T113" fmla="*/ 0 h 226"/>
                <a:gd name="T114" fmla="*/ 45 w 558"/>
                <a:gd name="T115" fmla="*/ 0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26">
                  <a:moveTo>
                    <a:pt x="45" y="0"/>
                  </a:moveTo>
                  <a:lnTo>
                    <a:pt x="25" y="9"/>
                  </a:lnTo>
                  <a:lnTo>
                    <a:pt x="13" y="20"/>
                  </a:lnTo>
                  <a:lnTo>
                    <a:pt x="4" y="33"/>
                  </a:lnTo>
                  <a:lnTo>
                    <a:pt x="2" y="49"/>
                  </a:lnTo>
                  <a:lnTo>
                    <a:pt x="0" y="67"/>
                  </a:lnTo>
                  <a:lnTo>
                    <a:pt x="6" y="84"/>
                  </a:lnTo>
                  <a:lnTo>
                    <a:pt x="13" y="102"/>
                  </a:lnTo>
                  <a:lnTo>
                    <a:pt x="22" y="119"/>
                  </a:lnTo>
                  <a:lnTo>
                    <a:pt x="33" y="136"/>
                  </a:lnTo>
                  <a:lnTo>
                    <a:pt x="47" y="154"/>
                  </a:lnTo>
                  <a:lnTo>
                    <a:pt x="62" y="168"/>
                  </a:lnTo>
                  <a:lnTo>
                    <a:pt x="78" y="183"/>
                  </a:lnTo>
                  <a:lnTo>
                    <a:pt x="94" y="194"/>
                  </a:lnTo>
                  <a:lnTo>
                    <a:pt x="110" y="203"/>
                  </a:lnTo>
                  <a:lnTo>
                    <a:pt x="125" y="208"/>
                  </a:lnTo>
                  <a:lnTo>
                    <a:pt x="142" y="211"/>
                  </a:lnTo>
                  <a:lnTo>
                    <a:pt x="168" y="216"/>
                  </a:lnTo>
                  <a:lnTo>
                    <a:pt x="194" y="221"/>
                  </a:lnTo>
                  <a:lnTo>
                    <a:pt x="220" y="223"/>
                  </a:lnTo>
                  <a:lnTo>
                    <a:pt x="248" y="226"/>
                  </a:lnTo>
                  <a:lnTo>
                    <a:pt x="275" y="226"/>
                  </a:lnTo>
                  <a:lnTo>
                    <a:pt x="302" y="226"/>
                  </a:lnTo>
                  <a:lnTo>
                    <a:pt x="327" y="225"/>
                  </a:lnTo>
                  <a:lnTo>
                    <a:pt x="356" y="223"/>
                  </a:lnTo>
                  <a:lnTo>
                    <a:pt x="382" y="217"/>
                  </a:lnTo>
                  <a:lnTo>
                    <a:pt x="408" y="212"/>
                  </a:lnTo>
                  <a:lnTo>
                    <a:pt x="434" y="205"/>
                  </a:lnTo>
                  <a:lnTo>
                    <a:pt x="462" y="196"/>
                  </a:lnTo>
                  <a:lnTo>
                    <a:pt x="485" y="185"/>
                  </a:lnTo>
                  <a:lnTo>
                    <a:pt x="510" y="174"/>
                  </a:lnTo>
                  <a:lnTo>
                    <a:pt x="535" y="159"/>
                  </a:lnTo>
                  <a:lnTo>
                    <a:pt x="558" y="145"/>
                  </a:lnTo>
                  <a:lnTo>
                    <a:pt x="555" y="136"/>
                  </a:lnTo>
                  <a:lnTo>
                    <a:pt x="554" y="127"/>
                  </a:lnTo>
                  <a:lnTo>
                    <a:pt x="549" y="118"/>
                  </a:lnTo>
                  <a:lnTo>
                    <a:pt x="548" y="110"/>
                  </a:lnTo>
                  <a:lnTo>
                    <a:pt x="544" y="102"/>
                  </a:lnTo>
                  <a:lnTo>
                    <a:pt x="540" y="95"/>
                  </a:lnTo>
                  <a:lnTo>
                    <a:pt x="539" y="87"/>
                  </a:lnTo>
                  <a:lnTo>
                    <a:pt x="535" y="82"/>
                  </a:lnTo>
                  <a:lnTo>
                    <a:pt x="505" y="87"/>
                  </a:lnTo>
                  <a:lnTo>
                    <a:pt x="474" y="95"/>
                  </a:lnTo>
                  <a:lnTo>
                    <a:pt x="442" y="102"/>
                  </a:lnTo>
                  <a:lnTo>
                    <a:pt x="408" y="109"/>
                  </a:lnTo>
                  <a:lnTo>
                    <a:pt x="375" y="114"/>
                  </a:lnTo>
                  <a:lnTo>
                    <a:pt x="340" y="119"/>
                  </a:lnTo>
                  <a:lnTo>
                    <a:pt x="306" y="124"/>
                  </a:lnTo>
                  <a:lnTo>
                    <a:pt x="273" y="125"/>
                  </a:lnTo>
                  <a:lnTo>
                    <a:pt x="238" y="124"/>
                  </a:lnTo>
                  <a:lnTo>
                    <a:pt x="205" y="118"/>
                  </a:lnTo>
                  <a:lnTo>
                    <a:pt x="174" y="109"/>
                  </a:lnTo>
                  <a:lnTo>
                    <a:pt x="145" y="98"/>
                  </a:lnTo>
                  <a:lnTo>
                    <a:pt x="114" y="82"/>
                  </a:lnTo>
                  <a:lnTo>
                    <a:pt x="88" y="60"/>
                  </a:lnTo>
                  <a:lnTo>
                    <a:pt x="65" y="33"/>
                  </a:lnTo>
                  <a:lnTo>
                    <a:pt x="45" y="0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E8E3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" name="Freeform 112"/>
            <p:cNvSpPr>
              <a:spLocks/>
            </p:cNvSpPr>
            <p:nvPr/>
          </p:nvSpPr>
          <p:spPr bwMode="auto">
            <a:xfrm>
              <a:off x="3244" y="2098"/>
              <a:ext cx="59" cy="70"/>
            </a:xfrm>
            <a:custGeom>
              <a:avLst/>
              <a:gdLst>
                <a:gd name="T0" fmla="*/ 149 w 176"/>
                <a:gd name="T1" fmla="*/ 3 h 210"/>
                <a:gd name="T2" fmla="*/ 140 w 176"/>
                <a:gd name="T3" fmla="*/ 0 h 210"/>
                <a:gd name="T4" fmla="*/ 132 w 176"/>
                <a:gd name="T5" fmla="*/ 0 h 210"/>
                <a:gd name="T6" fmla="*/ 126 w 176"/>
                <a:gd name="T7" fmla="*/ 3 h 210"/>
                <a:gd name="T8" fmla="*/ 120 w 176"/>
                <a:gd name="T9" fmla="*/ 4 h 210"/>
                <a:gd name="T10" fmla="*/ 112 w 176"/>
                <a:gd name="T11" fmla="*/ 7 h 210"/>
                <a:gd name="T12" fmla="*/ 106 w 176"/>
                <a:gd name="T13" fmla="*/ 13 h 210"/>
                <a:gd name="T14" fmla="*/ 98 w 176"/>
                <a:gd name="T15" fmla="*/ 17 h 210"/>
                <a:gd name="T16" fmla="*/ 92 w 176"/>
                <a:gd name="T17" fmla="*/ 24 h 210"/>
                <a:gd name="T18" fmla="*/ 86 w 176"/>
                <a:gd name="T19" fmla="*/ 29 h 210"/>
                <a:gd name="T20" fmla="*/ 78 w 176"/>
                <a:gd name="T21" fmla="*/ 37 h 210"/>
                <a:gd name="T22" fmla="*/ 72 w 176"/>
                <a:gd name="T23" fmla="*/ 44 h 210"/>
                <a:gd name="T24" fmla="*/ 68 w 176"/>
                <a:gd name="T25" fmla="*/ 52 h 210"/>
                <a:gd name="T26" fmla="*/ 60 w 176"/>
                <a:gd name="T27" fmla="*/ 58 h 210"/>
                <a:gd name="T28" fmla="*/ 54 w 176"/>
                <a:gd name="T29" fmla="*/ 67 h 210"/>
                <a:gd name="T30" fmla="*/ 49 w 176"/>
                <a:gd name="T31" fmla="*/ 75 h 210"/>
                <a:gd name="T32" fmla="*/ 43 w 176"/>
                <a:gd name="T33" fmla="*/ 84 h 210"/>
                <a:gd name="T34" fmla="*/ 34 w 176"/>
                <a:gd name="T35" fmla="*/ 95 h 210"/>
                <a:gd name="T36" fmla="*/ 26 w 176"/>
                <a:gd name="T37" fmla="*/ 107 h 210"/>
                <a:gd name="T38" fmla="*/ 19 w 176"/>
                <a:gd name="T39" fmla="*/ 118 h 210"/>
                <a:gd name="T40" fmla="*/ 13 w 176"/>
                <a:gd name="T41" fmla="*/ 130 h 210"/>
                <a:gd name="T42" fmla="*/ 8 w 176"/>
                <a:gd name="T43" fmla="*/ 142 h 210"/>
                <a:gd name="T44" fmla="*/ 4 w 176"/>
                <a:gd name="T45" fmla="*/ 153 h 210"/>
                <a:gd name="T46" fmla="*/ 0 w 176"/>
                <a:gd name="T47" fmla="*/ 163 h 210"/>
                <a:gd name="T48" fmla="*/ 0 w 176"/>
                <a:gd name="T49" fmla="*/ 173 h 210"/>
                <a:gd name="T50" fmla="*/ 0 w 176"/>
                <a:gd name="T51" fmla="*/ 179 h 210"/>
                <a:gd name="T52" fmla="*/ 4 w 176"/>
                <a:gd name="T53" fmla="*/ 188 h 210"/>
                <a:gd name="T54" fmla="*/ 10 w 176"/>
                <a:gd name="T55" fmla="*/ 196 h 210"/>
                <a:gd name="T56" fmla="*/ 17 w 176"/>
                <a:gd name="T57" fmla="*/ 202 h 210"/>
                <a:gd name="T58" fmla="*/ 24 w 176"/>
                <a:gd name="T59" fmla="*/ 205 h 210"/>
                <a:gd name="T60" fmla="*/ 37 w 176"/>
                <a:gd name="T61" fmla="*/ 208 h 210"/>
                <a:gd name="T62" fmla="*/ 51 w 176"/>
                <a:gd name="T63" fmla="*/ 210 h 210"/>
                <a:gd name="T64" fmla="*/ 69 w 176"/>
                <a:gd name="T65" fmla="*/ 210 h 210"/>
                <a:gd name="T66" fmla="*/ 68 w 176"/>
                <a:gd name="T67" fmla="*/ 197 h 210"/>
                <a:gd name="T68" fmla="*/ 72 w 176"/>
                <a:gd name="T69" fmla="*/ 183 h 210"/>
                <a:gd name="T70" fmla="*/ 80 w 176"/>
                <a:gd name="T71" fmla="*/ 170 h 210"/>
                <a:gd name="T72" fmla="*/ 91 w 176"/>
                <a:gd name="T73" fmla="*/ 158 h 210"/>
                <a:gd name="T74" fmla="*/ 102 w 176"/>
                <a:gd name="T75" fmla="*/ 144 h 210"/>
                <a:gd name="T76" fmla="*/ 114 w 176"/>
                <a:gd name="T77" fmla="*/ 129 h 210"/>
                <a:gd name="T78" fmla="*/ 127 w 176"/>
                <a:gd name="T79" fmla="*/ 116 h 210"/>
                <a:gd name="T80" fmla="*/ 141 w 176"/>
                <a:gd name="T81" fmla="*/ 104 h 210"/>
                <a:gd name="T82" fmla="*/ 152 w 176"/>
                <a:gd name="T83" fmla="*/ 89 h 210"/>
                <a:gd name="T84" fmla="*/ 161 w 176"/>
                <a:gd name="T85" fmla="*/ 76 h 210"/>
                <a:gd name="T86" fmla="*/ 170 w 176"/>
                <a:gd name="T87" fmla="*/ 64 h 210"/>
                <a:gd name="T88" fmla="*/ 176 w 176"/>
                <a:gd name="T89" fmla="*/ 52 h 210"/>
                <a:gd name="T90" fmla="*/ 176 w 176"/>
                <a:gd name="T91" fmla="*/ 37 h 210"/>
                <a:gd name="T92" fmla="*/ 170 w 176"/>
                <a:gd name="T93" fmla="*/ 26 h 210"/>
                <a:gd name="T94" fmla="*/ 161 w 176"/>
                <a:gd name="T95" fmla="*/ 13 h 210"/>
                <a:gd name="T96" fmla="*/ 149 w 176"/>
                <a:gd name="T97" fmla="*/ 3 h 210"/>
                <a:gd name="T98" fmla="*/ 149 w 176"/>
                <a:gd name="T99" fmla="*/ 3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76" h="210">
                  <a:moveTo>
                    <a:pt x="149" y="3"/>
                  </a:moveTo>
                  <a:lnTo>
                    <a:pt x="140" y="0"/>
                  </a:lnTo>
                  <a:lnTo>
                    <a:pt x="132" y="0"/>
                  </a:lnTo>
                  <a:lnTo>
                    <a:pt x="126" y="3"/>
                  </a:lnTo>
                  <a:lnTo>
                    <a:pt x="120" y="4"/>
                  </a:lnTo>
                  <a:lnTo>
                    <a:pt x="112" y="7"/>
                  </a:lnTo>
                  <a:lnTo>
                    <a:pt x="106" y="13"/>
                  </a:lnTo>
                  <a:lnTo>
                    <a:pt x="98" y="17"/>
                  </a:lnTo>
                  <a:lnTo>
                    <a:pt x="92" y="24"/>
                  </a:lnTo>
                  <a:lnTo>
                    <a:pt x="86" y="29"/>
                  </a:lnTo>
                  <a:lnTo>
                    <a:pt x="78" y="37"/>
                  </a:lnTo>
                  <a:lnTo>
                    <a:pt x="72" y="44"/>
                  </a:lnTo>
                  <a:lnTo>
                    <a:pt x="68" y="52"/>
                  </a:lnTo>
                  <a:lnTo>
                    <a:pt x="60" y="58"/>
                  </a:lnTo>
                  <a:lnTo>
                    <a:pt x="54" y="67"/>
                  </a:lnTo>
                  <a:lnTo>
                    <a:pt x="49" y="75"/>
                  </a:lnTo>
                  <a:lnTo>
                    <a:pt x="43" y="84"/>
                  </a:lnTo>
                  <a:lnTo>
                    <a:pt x="34" y="95"/>
                  </a:lnTo>
                  <a:lnTo>
                    <a:pt x="26" y="107"/>
                  </a:lnTo>
                  <a:lnTo>
                    <a:pt x="19" y="118"/>
                  </a:lnTo>
                  <a:lnTo>
                    <a:pt x="13" y="130"/>
                  </a:lnTo>
                  <a:lnTo>
                    <a:pt x="8" y="142"/>
                  </a:lnTo>
                  <a:lnTo>
                    <a:pt x="4" y="153"/>
                  </a:lnTo>
                  <a:lnTo>
                    <a:pt x="0" y="163"/>
                  </a:lnTo>
                  <a:lnTo>
                    <a:pt x="0" y="173"/>
                  </a:lnTo>
                  <a:lnTo>
                    <a:pt x="0" y="179"/>
                  </a:lnTo>
                  <a:lnTo>
                    <a:pt x="4" y="188"/>
                  </a:lnTo>
                  <a:lnTo>
                    <a:pt x="10" y="196"/>
                  </a:lnTo>
                  <a:lnTo>
                    <a:pt x="17" y="202"/>
                  </a:lnTo>
                  <a:lnTo>
                    <a:pt x="24" y="205"/>
                  </a:lnTo>
                  <a:lnTo>
                    <a:pt x="37" y="208"/>
                  </a:lnTo>
                  <a:lnTo>
                    <a:pt x="51" y="210"/>
                  </a:lnTo>
                  <a:lnTo>
                    <a:pt x="69" y="210"/>
                  </a:lnTo>
                  <a:lnTo>
                    <a:pt x="68" y="197"/>
                  </a:lnTo>
                  <a:lnTo>
                    <a:pt x="72" y="183"/>
                  </a:lnTo>
                  <a:lnTo>
                    <a:pt x="80" y="170"/>
                  </a:lnTo>
                  <a:lnTo>
                    <a:pt x="91" y="158"/>
                  </a:lnTo>
                  <a:lnTo>
                    <a:pt x="102" y="144"/>
                  </a:lnTo>
                  <a:lnTo>
                    <a:pt x="114" y="129"/>
                  </a:lnTo>
                  <a:lnTo>
                    <a:pt x="127" y="116"/>
                  </a:lnTo>
                  <a:lnTo>
                    <a:pt x="141" y="104"/>
                  </a:lnTo>
                  <a:lnTo>
                    <a:pt x="152" y="89"/>
                  </a:lnTo>
                  <a:lnTo>
                    <a:pt x="161" y="76"/>
                  </a:lnTo>
                  <a:lnTo>
                    <a:pt x="170" y="64"/>
                  </a:lnTo>
                  <a:lnTo>
                    <a:pt x="176" y="52"/>
                  </a:lnTo>
                  <a:lnTo>
                    <a:pt x="176" y="37"/>
                  </a:lnTo>
                  <a:lnTo>
                    <a:pt x="170" y="26"/>
                  </a:lnTo>
                  <a:lnTo>
                    <a:pt x="161" y="13"/>
                  </a:lnTo>
                  <a:lnTo>
                    <a:pt x="149" y="3"/>
                  </a:lnTo>
                  <a:lnTo>
                    <a:pt x="149" y="3"/>
                  </a:lnTo>
                  <a:close/>
                </a:path>
              </a:pathLst>
            </a:custGeom>
            <a:solidFill>
              <a:srgbClr val="FCBD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" name="Freeform 113"/>
            <p:cNvSpPr>
              <a:spLocks/>
            </p:cNvSpPr>
            <p:nvPr/>
          </p:nvSpPr>
          <p:spPr bwMode="auto">
            <a:xfrm>
              <a:off x="3352" y="2064"/>
              <a:ext cx="268" cy="242"/>
            </a:xfrm>
            <a:custGeom>
              <a:avLst/>
              <a:gdLst>
                <a:gd name="T0" fmla="*/ 721 w 805"/>
                <a:gd name="T1" fmla="*/ 14 h 726"/>
                <a:gd name="T2" fmla="*/ 696 w 805"/>
                <a:gd name="T3" fmla="*/ 48 h 726"/>
                <a:gd name="T4" fmla="*/ 687 w 805"/>
                <a:gd name="T5" fmla="*/ 93 h 726"/>
                <a:gd name="T6" fmla="*/ 687 w 805"/>
                <a:gd name="T7" fmla="*/ 144 h 726"/>
                <a:gd name="T8" fmla="*/ 689 w 805"/>
                <a:gd name="T9" fmla="*/ 198 h 726"/>
                <a:gd name="T10" fmla="*/ 683 w 805"/>
                <a:gd name="T11" fmla="*/ 250 h 726"/>
                <a:gd name="T12" fmla="*/ 667 w 805"/>
                <a:gd name="T13" fmla="*/ 302 h 726"/>
                <a:gd name="T14" fmla="*/ 631 w 805"/>
                <a:gd name="T15" fmla="*/ 345 h 726"/>
                <a:gd name="T16" fmla="*/ 566 w 805"/>
                <a:gd name="T17" fmla="*/ 383 h 726"/>
                <a:gd name="T18" fmla="*/ 493 w 805"/>
                <a:gd name="T19" fmla="*/ 426 h 726"/>
                <a:gd name="T20" fmla="*/ 421 w 805"/>
                <a:gd name="T21" fmla="*/ 472 h 726"/>
                <a:gd name="T22" fmla="*/ 349 w 805"/>
                <a:gd name="T23" fmla="*/ 516 h 726"/>
                <a:gd name="T24" fmla="*/ 275 w 805"/>
                <a:gd name="T25" fmla="*/ 556 h 726"/>
                <a:gd name="T26" fmla="*/ 199 w 805"/>
                <a:gd name="T27" fmla="*/ 593 h 726"/>
                <a:gd name="T28" fmla="*/ 121 w 805"/>
                <a:gd name="T29" fmla="*/ 623 h 726"/>
                <a:gd name="T30" fmla="*/ 41 w 805"/>
                <a:gd name="T31" fmla="*/ 645 h 726"/>
                <a:gd name="T32" fmla="*/ 2 w 805"/>
                <a:gd name="T33" fmla="*/ 661 h 726"/>
                <a:gd name="T34" fmla="*/ 6 w 805"/>
                <a:gd name="T35" fmla="*/ 679 h 726"/>
                <a:gd name="T36" fmla="*/ 9 w 805"/>
                <a:gd name="T37" fmla="*/ 697 h 726"/>
                <a:gd name="T38" fmla="*/ 12 w 805"/>
                <a:gd name="T39" fmla="*/ 715 h 726"/>
                <a:gd name="T40" fmla="*/ 76 w 805"/>
                <a:gd name="T41" fmla="*/ 717 h 726"/>
                <a:gd name="T42" fmla="*/ 201 w 805"/>
                <a:gd name="T43" fmla="*/ 688 h 726"/>
                <a:gd name="T44" fmla="*/ 331 w 805"/>
                <a:gd name="T45" fmla="*/ 645 h 726"/>
                <a:gd name="T46" fmla="*/ 458 w 805"/>
                <a:gd name="T47" fmla="*/ 585 h 726"/>
                <a:gd name="T48" fmla="*/ 573 w 805"/>
                <a:gd name="T49" fmla="*/ 509 h 726"/>
                <a:gd name="T50" fmla="*/ 672 w 805"/>
                <a:gd name="T51" fmla="*/ 418 h 726"/>
                <a:gd name="T52" fmla="*/ 749 w 805"/>
                <a:gd name="T53" fmla="*/ 314 h 726"/>
                <a:gd name="T54" fmla="*/ 793 w 805"/>
                <a:gd name="T55" fmla="*/ 193 h 726"/>
                <a:gd name="T56" fmla="*/ 802 w 805"/>
                <a:gd name="T57" fmla="*/ 120 h 726"/>
                <a:gd name="T58" fmla="*/ 796 w 805"/>
                <a:gd name="T59" fmla="*/ 104 h 726"/>
                <a:gd name="T60" fmla="*/ 787 w 805"/>
                <a:gd name="T61" fmla="*/ 84 h 726"/>
                <a:gd name="T62" fmla="*/ 776 w 805"/>
                <a:gd name="T63" fmla="*/ 64 h 726"/>
                <a:gd name="T64" fmla="*/ 767 w 805"/>
                <a:gd name="T65" fmla="*/ 43 h 726"/>
                <a:gd name="T66" fmla="*/ 756 w 805"/>
                <a:gd name="T67" fmla="*/ 26 h 726"/>
                <a:gd name="T68" fmla="*/ 747 w 805"/>
                <a:gd name="T69" fmla="*/ 11 h 726"/>
                <a:gd name="T70" fmla="*/ 741 w 805"/>
                <a:gd name="T71" fmla="*/ 3 h 726"/>
                <a:gd name="T72" fmla="*/ 741 w 805"/>
                <a:gd name="T73" fmla="*/ 0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05" h="726">
                  <a:moveTo>
                    <a:pt x="741" y="0"/>
                  </a:moveTo>
                  <a:lnTo>
                    <a:pt x="721" y="14"/>
                  </a:lnTo>
                  <a:lnTo>
                    <a:pt x="706" y="30"/>
                  </a:lnTo>
                  <a:lnTo>
                    <a:pt x="696" y="48"/>
                  </a:lnTo>
                  <a:lnTo>
                    <a:pt x="691" y="69"/>
                  </a:lnTo>
                  <a:lnTo>
                    <a:pt x="687" y="93"/>
                  </a:lnTo>
                  <a:lnTo>
                    <a:pt x="687" y="118"/>
                  </a:lnTo>
                  <a:lnTo>
                    <a:pt x="687" y="144"/>
                  </a:lnTo>
                  <a:lnTo>
                    <a:pt x="689" y="170"/>
                  </a:lnTo>
                  <a:lnTo>
                    <a:pt x="689" y="198"/>
                  </a:lnTo>
                  <a:lnTo>
                    <a:pt x="687" y="225"/>
                  </a:lnTo>
                  <a:lnTo>
                    <a:pt x="683" y="250"/>
                  </a:lnTo>
                  <a:lnTo>
                    <a:pt x="678" y="277"/>
                  </a:lnTo>
                  <a:lnTo>
                    <a:pt x="667" y="302"/>
                  </a:lnTo>
                  <a:lnTo>
                    <a:pt x="651" y="323"/>
                  </a:lnTo>
                  <a:lnTo>
                    <a:pt x="631" y="345"/>
                  </a:lnTo>
                  <a:lnTo>
                    <a:pt x="602" y="363"/>
                  </a:lnTo>
                  <a:lnTo>
                    <a:pt x="566" y="383"/>
                  </a:lnTo>
                  <a:lnTo>
                    <a:pt x="530" y="404"/>
                  </a:lnTo>
                  <a:lnTo>
                    <a:pt x="493" y="426"/>
                  </a:lnTo>
                  <a:lnTo>
                    <a:pt x="458" y="449"/>
                  </a:lnTo>
                  <a:lnTo>
                    <a:pt x="421" y="472"/>
                  </a:lnTo>
                  <a:lnTo>
                    <a:pt x="386" y="495"/>
                  </a:lnTo>
                  <a:lnTo>
                    <a:pt x="349" y="516"/>
                  </a:lnTo>
                  <a:lnTo>
                    <a:pt x="314" y="538"/>
                  </a:lnTo>
                  <a:lnTo>
                    <a:pt x="275" y="556"/>
                  </a:lnTo>
                  <a:lnTo>
                    <a:pt x="239" y="574"/>
                  </a:lnTo>
                  <a:lnTo>
                    <a:pt x="199" y="593"/>
                  </a:lnTo>
                  <a:lnTo>
                    <a:pt x="161" y="608"/>
                  </a:lnTo>
                  <a:lnTo>
                    <a:pt x="121" y="623"/>
                  </a:lnTo>
                  <a:lnTo>
                    <a:pt x="81" y="634"/>
                  </a:lnTo>
                  <a:lnTo>
                    <a:pt x="41" y="645"/>
                  </a:lnTo>
                  <a:lnTo>
                    <a:pt x="0" y="652"/>
                  </a:lnTo>
                  <a:lnTo>
                    <a:pt x="2" y="661"/>
                  </a:lnTo>
                  <a:lnTo>
                    <a:pt x="4" y="671"/>
                  </a:lnTo>
                  <a:lnTo>
                    <a:pt x="6" y="679"/>
                  </a:lnTo>
                  <a:lnTo>
                    <a:pt x="8" y="688"/>
                  </a:lnTo>
                  <a:lnTo>
                    <a:pt x="9" y="697"/>
                  </a:lnTo>
                  <a:lnTo>
                    <a:pt x="11" y="706"/>
                  </a:lnTo>
                  <a:lnTo>
                    <a:pt x="12" y="715"/>
                  </a:lnTo>
                  <a:lnTo>
                    <a:pt x="17" y="726"/>
                  </a:lnTo>
                  <a:lnTo>
                    <a:pt x="76" y="717"/>
                  </a:lnTo>
                  <a:lnTo>
                    <a:pt x="138" y="704"/>
                  </a:lnTo>
                  <a:lnTo>
                    <a:pt x="201" y="688"/>
                  </a:lnTo>
                  <a:lnTo>
                    <a:pt x="268" y="668"/>
                  </a:lnTo>
                  <a:lnTo>
                    <a:pt x="331" y="645"/>
                  </a:lnTo>
                  <a:lnTo>
                    <a:pt x="396" y="617"/>
                  </a:lnTo>
                  <a:lnTo>
                    <a:pt x="458" y="585"/>
                  </a:lnTo>
                  <a:lnTo>
                    <a:pt x="519" y="551"/>
                  </a:lnTo>
                  <a:lnTo>
                    <a:pt x="573" y="509"/>
                  </a:lnTo>
                  <a:lnTo>
                    <a:pt x="626" y="467"/>
                  </a:lnTo>
                  <a:lnTo>
                    <a:pt x="672" y="418"/>
                  </a:lnTo>
                  <a:lnTo>
                    <a:pt x="716" y="369"/>
                  </a:lnTo>
                  <a:lnTo>
                    <a:pt x="749" y="314"/>
                  </a:lnTo>
                  <a:lnTo>
                    <a:pt x="776" y="256"/>
                  </a:lnTo>
                  <a:lnTo>
                    <a:pt x="793" y="193"/>
                  </a:lnTo>
                  <a:lnTo>
                    <a:pt x="805" y="127"/>
                  </a:lnTo>
                  <a:lnTo>
                    <a:pt x="802" y="120"/>
                  </a:lnTo>
                  <a:lnTo>
                    <a:pt x="801" y="113"/>
                  </a:lnTo>
                  <a:lnTo>
                    <a:pt x="796" y="104"/>
                  </a:lnTo>
                  <a:lnTo>
                    <a:pt x="792" y="95"/>
                  </a:lnTo>
                  <a:lnTo>
                    <a:pt x="787" y="84"/>
                  </a:lnTo>
                  <a:lnTo>
                    <a:pt x="781" y="74"/>
                  </a:lnTo>
                  <a:lnTo>
                    <a:pt x="776" y="64"/>
                  </a:lnTo>
                  <a:lnTo>
                    <a:pt x="772" y="54"/>
                  </a:lnTo>
                  <a:lnTo>
                    <a:pt x="767" y="43"/>
                  </a:lnTo>
                  <a:lnTo>
                    <a:pt x="761" y="34"/>
                  </a:lnTo>
                  <a:lnTo>
                    <a:pt x="756" y="26"/>
                  </a:lnTo>
                  <a:lnTo>
                    <a:pt x="752" y="19"/>
                  </a:lnTo>
                  <a:lnTo>
                    <a:pt x="747" y="11"/>
                  </a:lnTo>
                  <a:lnTo>
                    <a:pt x="745" y="5"/>
                  </a:lnTo>
                  <a:lnTo>
                    <a:pt x="741" y="3"/>
                  </a:lnTo>
                  <a:lnTo>
                    <a:pt x="741" y="0"/>
                  </a:lnTo>
                  <a:lnTo>
                    <a:pt x="741" y="0"/>
                  </a:lnTo>
                  <a:close/>
                </a:path>
              </a:pathLst>
            </a:custGeom>
            <a:solidFill>
              <a:srgbClr val="C2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" name="Freeform 114"/>
            <p:cNvSpPr>
              <a:spLocks/>
            </p:cNvSpPr>
            <p:nvPr/>
          </p:nvSpPr>
          <p:spPr bwMode="auto">
            <a:xfrm>
              <a:off x="3348" y="2110"/>
              <a:ext cx="293" cy="210"/>
            </a:xfrm>
            <a:custGeom>
              <a:avLst/>
              <a:gdLst>
                <a:gd name="T0" fmla="*/ 824 w 880"/>
                <a:gd name="T1" fmla="*/ 21 h 630"/>
                <a:gd name="T2" fmla="*/ 790 w 880"/>
                <a:gd name="T3" fmla="*/ 68 h 630"/>
                <a:gd name="T4" fmla="*/ 753 w 880"/>
                <a:gd name="T5" fmla="*/ 117 h 630"/>
                <a:gd name="T6" fmla="*/ 715 w 880"/>
                <a:gd name="T7" fmla="*/ 165 h 630"/>
                <a:gd name="T8" fmla="*/ 672 w 880"/>
                <a:gd name="T9" fmla="*/ 209 h 630"/>
                <a:gd name="T10" fmla="*/ 629 w 880"/>
                <a:gd name="T11" fmla="*/ 251 h 630"/>
                <a:gd name="T12" fmla="*/ 578 w 880"/>
                <a:gd name="T13" fmla="*/ 287 h 630"/>
                <a:gd name="T14" fmla="*/ 522 w 880"/>
                <a:gd name="T15" fmla="*/ 318 h 630"/>
                <a:gd name="T16" fmla="*/ 468 w 880"/>
                <a:gd name="T17" fmla="*/ 344 h 630"/>
                <a:gd name="T18" fmla="*/ 419 w 880"/>
                <a:gd name="T19" fmla="*/ 376 h 630"/>
                <a:gd name="T20" fmla="*/ 370 w 880"/>
                <a:gd name="T21" fmla="*/ 412 h 630"/>
                <a:gd name="T22" fmla="*/ 320 w 880"/>
                <a:gd name="T23" fmla="*/ 448 h 630"/>
                <a:gd name="T24" fmla="*/ 269 w 880"/>
                <a:gd name="T25" fmla="*/ 480 h 630"/>
                <a:gd name="T26" fmla="*/ 217 w 880"/>
                <a:gd name="T27" fmla="*/ 506 h 630"/>
                <a:gd name="T28" fmla="*/ 160 w 880"/>
                <a:gd name="T29" fmla="*/ 522 h 630"/>
                <a:gd name="T30" fmla="*/ 99 w 880"/>
                <a:gd name="T31" fmla="*/ 526 h 630"/>
                <a:gd name="T32" fmla="*/ 63 w 880"/>
                <a:gd name="T33" fmla="*/ 528 h 630"/>
                <a:gd name="T34" fmla="*/ 56 w 880"/>
                <a:gd name="T35" fmla="*/ 538 h 630"/>
                <a:gd name="T36" fmla="*/ 47 w 880"/>
                <a:gd name="T37" fmla="*/ 549 h 630"/>
                <a:gd name="T38" fmla="*/ 38 w 880"/>
                <a:gd name="T39" fmla="*/ 560 h 630"/>
                <a:gd name="T40" fmla="*/ 27 w 880"/>
                <a:gd name="T41" fmla="*/ 572 h 630"/>
                <a:gd name="T42" fmla="*/ 18 w 880"/>
                <a:gd name="T43" fmla="*/ 584 h 630"/>
                <a:gd name="T44" fmla="*/ 9 w 880"/>
                <a:gd name="T45" fmla="*/ 595 h 630"/>
                <a:gd name="T46" fmla="*/ 1 w 880"/>
                <a:gd name="T47" fmla="*/ 606 h 630"/>
                <a:gd name="T48" fmla="*/ 47 w 880"/>
                <a:gd name="T49" fmla="*/ 624 h 630"/>
                <a:gd name="T50" fmla="*/ 141 w 880"/>
                <a:gd name="T51" fmla="*/ 629 h 630"/>
                <a:gd name="T52" fmla="*/ 231 w 880"/>
                <a:gd name="T53" fmla="*/ 607 h 630"/>
                <a:gd name="T54" fmla="*/ 321 w 880"/>
                <a:gd name="T55" fmla="*/ 566 h 630"/>
                <a:gd name="T56" fmla="*/ 408 w 880"/>
                <a:gd name="T57" fmla="*/ 509 h 630"/>
                <a:gd name="T58" fmla="*/ 494 w 880"/>
                <a:gd name="T59" fmla="*/ 448 h 630"/>
                <a:gd name="T60" fmla="*/ 578 w 880"/>
                <a:gd name="T61" fmla="*/ 390 h 630"/>
                <a:gd name="T62" fmla="*/ 661 w 880"/>
                <a:gd name="T63" fmla="*/ 341 h 630"/>
                <a:gd name="T64" fmla="*/ 721 w 880"/>
                <a:gd name="T65" fmla="*/ 307 h 630"/>
                <a:gd name="T66" fmla="*/ 761 w 880"/>
                <a:gd name="T67" fmla="*/ 272 h 630"/>
                <a:gd name="T68" fmla="*/ 799 w 880"/>
                <a:gd name="T69" fmla="*/ 235 h 630"/>
                <a:gd name="T70" fmla="*/ 834 w 880"/>
                <a:gd name="T71" fmla="*/ 191 h 630"/>
                <a:gd name="T72" fmla="*/ 862 w 880"/>
                <a:gd name="T73" fmla="*/ 146 h 630"/>
                <a:gd name="T74" fmla="*/ 877 w 880"/>
                <a:gd name="T75" fmla="*/ 101 h 630"/>
                <a:gd name="T76" fmla="*/ 877 w 880"/>
                <a:gd name="T77" fmla="*/ 58 h 630"/>
                <a:gd name="T78" fmla="*/ 859 w 880"/>
                <a:gd name="T79" fmla="*/ 18 h 630"/>
                <a:gd name="T80" fmla="*/ 842 w 880"/>
                <a:gd name="T81" fmla="*/ 0 h 6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880" h="630">
                  <a:moveTo>
                    <a:pt x="842" y="0"/>
                  </a:moveTo>
                  <a:lnTo>
                    <a:pt x="824" y="21"/>
                  </a:lnTo>
                  <a:lnTo>
                    <a:pt x="805" y="45"/>
                  </a:lnTo>
                  <a:lnTo>
                    <a:pt x="790" y="68"/>
                  </a:lnTo>
                  <a:lnTo>
                    <a:pt x="771" y="93"/>
                  </a:lnTo>
                  <a:lnTo>
                    <a:pt x="753" y="117"/>
                  </a:lnTo>
                  <a:lnTo>
                    <a:pt x="735" y="140"/>
                  </a:lnTo>
                  <a:lnTo>
                    <a:pt x="715" y="165"/>
                  </a:lnTo>
                  <a:lnTo>
                    <a:pt x="695" y="188"/>
                  </a:lnTo>
                  <a:lnTo>
                    <a:pt x="672" y="209"/>
                  </a:lnTo>
                  <a:lnTo>
                    <a:pt x="650" y="231"/>
                  </a:lnTo>
                  <a:lnTo>
                    <a:pt x="629" y="251"/>
                  </a:lnTo>
                  <a:lnTo>
                    <a:pt x="603" y="271"/>
                  </a:lnTo>
                  <a:lnTo>
                    <a:pt x="578" y="287"/>
                  </a:lnTo>
                  <a:lnTo>
                    <a:pt x="551" y="303"/>
                  </a:lnTo>
                  <a:lnTo>
                    <a:pt x="522" y="318"/>
                  </a:lnTo>
                  <a:lnTo>
                    <a:pt x="494" y="330"/>
                  </a:lnTo>
                  <a:lnTo>
                    <a:pt x="468" y="344"/>
                  </a:lnTo>
                  <a:lnTo>
                    <a:pt x="444" y="359"/>
                  </a:lnTo>
                  <a:lnTo>
                    <a:pt x="419" y="376"/>
                  </a:lnTo>
                  <a:lnTo>
                    <a:pt x="396" y="394"/>
                  </a:lnTo>
                  <a:lnTo>
                    <a:pt x="370" y="412"/>
                  </a:lnTo>
                  <a:lnTo>
                    <a:pt x="344" y="430"/>
                  </a:lnTo>
                  <a:lnTo>
                    <a:pt x="320" y="448"/>
                  </a:lnTo>
                  <a:lnTo>
                    <a:pt x="296" y="466"/>
                  </a:lnTo>
                  <a:lnTo>
                    <a:pt x="269" y="480"/>
                  </a:lnTo>
                  <a:lnTo>
                    <a:pt x="243" y="495"/>
                  </a:lnTo>
                  <a:lnTo>
                    <a:pt x="217" y="506"/>
                  </a:lnTo>
                  <a:lnTo>
                    <a:pt x="189" y="517"/>
                  </a:lnTo>
                  <a:lnTo>
                    <a:pt x="160" y="522"/>
                  </a:lnTo>
                  <a:lnTo>
                    <a:pt x="130" y="526"/>
                  </a:lnTo>
                  <a:lnTo>
                    <a:pt x="99" y="526"/>
                  </a:lnTo>
                  <a:lnTo>
                    <a:pt x="68" y="524"/>
                  </a:lnTo>
                  <a:lnTo>
                    <a:pt x="63" y="528"/>
                  </a:lnTo>
                  <a:lnTo>
                    <a:pt x="59" y="534"/>
                  </a:lnTo>
                  <a:lnTo>
                    <a:pt x="56" y="538"/>
                  </a:lnTo>
                  <a:lnTo>
                    <a:pt x="52" y="544"/>
                  </a:lnTo>
                  <a:lnTo>
                    <a:pt x="47" y="549"/>
                  </a:lnTo>
                  <a:lnTo>
                    <a:pt x="41" y="555"/>
                  </a:lnTo>
                  <a:lnTo>
                    <a:pt x="38" y="560"/>
                  </a:lnTo>
                  <a:lnTo>
                    <a:pt x="32" y="567"/>
                  </a:lnTo>
                  <a:lnTo>
                    <a:pt x="27" y="572"/>
                  </a:lnTo>
                  <a:lnTo>
                    <a:pt x="23" y="578"/>
                  </a:lnTo>
                  <a:lnTo>
                    <a:pt x="18" y="584"/>
                  </a:lnTo>
                  <a:lnTo>
                    <a:pt x="14" y="589"/>
                  </a:lnTo>
                  <a:lnTo>
                    <a:pt x="9" y="595"/>
                  </a:lnTo>
                  <a:lnTo>
                    <a:pt x="6" y="600"/>
                  </a:lnTo>
                  <a:lnTo>
                    <a:pt x="1" y="606"/>
                  </a:lnTo>
                  <a:lnTo>
                    <a:pt x="0" y="610"/>
                  </a:lnTo>
                  <a:lnTo>
                    <a:pt x="47" y="624"/>
                  </a:lnTo>
                  <a:lnTo>
                    <a:pt x="93" y="630"/>
                  </a:lnTo>
                  <a:lnTo>
                    <a:pt x="141" y="629"/>
                  </a:lnTo>
                  <a:lnTo>
                    <a:pt x="186" y="621"/>
                  </a:lnTo>
                  <a:lnTo>
                    <a:pt x="231" y="607"/>
                  </a:lnTo>
                  <a:lnTo>
                    <a:pt x="277" y="589"/>
                  </a:lnTo>
                  <a:lnTo>
                    <a:pt x="321" y="566"/>
                  </a:lnTo>
                  <a:lnTo>
                    <a:pt x="367" y="538"/>
                  </a:lnTo>
                  <a:lnTo>
                    <a:pt x="408" y="509"/>
                  </a:lnTo>
                  <a:lnTo>
                    <a:pt x="451" y="480"/>
                  </a:lnTo>
                  <a:lnTo>
                    <a:pt x="494" y="448"/>
                  </a:lnTo>
                  <a:lnTo>
                    <a:pt x="539" y="419"/>
                  </a:lnTo>
                  <a:lnTo>
                    <a:pt x="578" y="390"/>
                  </a:lnTo>
                  <a:lnTo>
                    <a:pt x="620" y="364"/>
                  </a:lnTo>
                  <a:lnTo>
                    <a:pt x="661" y="341"/>
                  </a:lnTo>
                  <a:lnTo>
                    <a:pt x="703" y="323"/>
                  </a:lnTo>
                  <a:lnTo>
                    <a:pt x="721" y="307"/>
                  </a:lnTo>
                  <a:lnTo>
                    <a:pt x="741" y="290"/>
                  </a:lnTo>
                  <a:lnTo>
                    <a:pt x="761" y="272"/>
                  </a:lnTo>
                  <a:lnTo>
                    <a:pt x="781" y="255"/>
                  </a:lnTo>
                  <a:lnTo>
                    <a:pt x="799" y="235"/>
                  </a:lnTo>
                  <a:lnTo>
                    <a:pt x="819" y="213"/>
                  </a:lnTo>
                  <a:lnTo>
                    <a:pt x="834" y="191"/>
                  </a:lnTo>
                  <a:lnTo>
                    <a:pt x="851" y="169"/>
                  </a:lnTo>
                  <a:lnTo>
                    <a:pt x="862" y="146"/>
                  </a:lnTo>
                  <a:lnTo>
                    <a:pt x="871" y="125"/>
                  </a:lnTo>
                  <a:lnTo>
                    <a:pt x="877" y="101"/>
                  </a:lnTo>
                  <a:lnTo>
                    <a:pt x="880" y="79"/>
                  </a:lnTo>
                  <a:lnTo>
                    <a:pt x="877" y="58"/>
                  </a:lnTo>
                  <a:lnTo>
                    <a:pt x="871" y="38"/>
                  </a:lnTo>
                  <a:lnTo>
                    <a:pt x="859" y="18"/>
                  </a:lnTo>
                  <a:lnTo>
                    <a:pt x="842" y="0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rgbClr val="E6E6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" name="Freeform 115"/>
            <p:cNvSpPr>
              <a:spLocks/>
            </p:cNvSpPr>
            <p:nvPr/>
          </p:nvSpPr>
          <p:spPr bwMode="auto">
            <a:xfrm>
              <a:off x="3212" y="2263"/>
              <a:ext cx="150" cy="50"/>
            </a:xfrm>
            <a:custGeom>
              <a:avLst/>
              <a:gdLst>
                <a:gd name="T0" fmla="*/ 41 w 450"/>
                <a:gd name="T1" fmla="*/ 0 h 150"/>
                <a:gd name="T2" fmla="*/ 36 w 450"/>
                <a:gd name="T3" fmla="*/ 6 h 150"/>
                <a:gd name="T4" fmla="*/ 30 w 450"/>
                <a:gd name="T5" fmla="*/ 12 h 150"/>
                <a:gd name="T6" fmla="*/ 27 w 450"/>
                <a:gd name="T7" fmla="*/ 18 h 150"/>
                <a:gd name="T8" fmla="*/ 25 w 450"/>
                <a:gd name="T9" fmla="*/ 23 h 150"/>
                <a:gd name="T10" fmla="*/ 21 w 450"/>
                <a:gd name="T11" fmla="*/ 30 h 150"/>
                <a:gd name="T12" fmla="*/ 19 w 450"/>
                <a:gd name="T13" fmla="*/ 38 h 150"/>
                <a:gd name="T14" fmla="*/ 16 w 450"/>
                <a:gd name="T15" fmla="*/ 43 h 150"/>
                <a:gd name="T16" fmla="*/ 13 w 450"/>
                <a:gd name="T17" fmla="*/ 50 h 150"/>
                <a:gd name="T18" fmla="*/ 10 w 450"/>
                <a:gd name="T19" fmla="*/ 58 h 150"/>
                <a:gd name="T20" fmla="*/ 7 w 450"/>
                <a:gd name="T21" fmla="*/ 65 h 150"/>
                <a:gd name="T22" fmla="*/ 5 w 450"/>
                <a:gd name="T23" fmla="*/ 70 h 150"/>
                <a:gd name="T24" fmla="*/ 4 w 450"/>
                <a:gd name="T25" fmla="*/ 78 h 150"/>
                <a:gd name="T26" fmla="*/ 1 w 450"/>
                <a:gd name="T27" fmla="*/ 83 h 150"/>
                <a:gd name="T28" fmla="*/ 0 w 450"/>
                <a:gd name="T29" fmla="*/ 89 h 150"/>
                <a:gd name="T30" fmla="*/ 21 w 450"/>
                <a:gd name="T31" fmla="*/ 98 h 150"/>
                <a:gd name="T32" fmla="*/ 45 w 450"/>
                <a:gd name="T33" fmla="*/ 107 h 150"/>
                <a:gd name="T34" fmla="*/ 73 w 450"/>
                <a:gd name="T35" fmla="*/ 113 h 150"/>
                <a:gd name="T36" fmla="*/ 101 w 450"/>
                <a:gd name="T37" fmla="*/ 122 h 150"/>
                <a:gd name="T38" fmla="*/ 130 w 450"/>
                <a:gd name="T39" fmla="*/ 130 h 150"/>
                <a:gd name="T40" fmla="*/ 160 w 450"/>
                <a:gd name="T41" fmla="*/ 136 h 150"/>
                <a:gd name="T42" fmla="*/ 191 w 450"/>
                <a:gd name="T43" fmla="*/ 141 h 150"/>
                <a:gd name="T44" fmla="*/ 224 w 450"/>
                <a:gd name="T45" fmla="*/ 147 h 150"/>
                <a:gd name="T46" fmla="*/ 255 w 450"/>
                <a:gd name="T47" fmla="*/ 148 h 150"/>
                <a:gd name="T48" fmla="*/ 286 w 450"/>
                <a:gd name="T49" fmla="*/ 150 h 150"/>
                <a:gd name="T50" fmla="*/ 316 w 450"/>
                <a:gd name="T51" fmla="*/ 150 h 150"/>
                <a:gd name="T52" fmla="*/ 347 w 450"/>
                <a:gd name="T53" fmla="*/ 148 h 150"/>
                <a:gd name="T54" fmla="*/ 374 w 450"/>
                <a:gd name="T55" fmla="*/ 142 h 150"/>
                <a:gd name="T56" fmla="*/ 401 w 450"/>
                <a:gd name="T57" fmla="*/ 136 h 150"/>
                <a:gd name="T58" fmla="*/ 427 w 450"/>
                <a:gd name="T59" fmla="*/ 127 h 150"/>
                <a:gd name="T60" fmla="*/ 450 w 450"/>
                <a:gd name="T61" fmla="*/ 116 h 150"/>
                <a:gd name="T62" fmla="*/ 443 w 450"/>
                <a:gd name="T63" fmla="*/ 108 h 150"/>
                <a:gd name="T64" fmla="*/ 437 w 450"/>
                <a:gd name="T65" fmla="*/ 103 h 150"/>
                <a:gd name="T66" fmla="*/ 431 w 450"/>
                <a:gd name="T67" fmla="*/ 98 h 150"/>
                <a:gd name="T68" fmla="*/ 428 w 450"/>
                <a:gd name="T69" fmla="*/ 92 h 150"/>
                <a:gd name="T70" fmla="*/ 423 w 450"/>
                <a:gd name="T71" fmla="*/ 87 h 150"/>
                <a:gd name="T72" fmla="*/ 419 w 450"/>
                <a:gd name="T73" fmla="*/ 81 h 150"/>
                <a:gd name="T74" fmla="*/ 414 w 450"/>
                <a:gd name="T75" fmla="*/ 76 h 150"/>
                <a:gd name="T76" fmla="*/ 408 w 450"/>
                <a:gd name="T77" fmla="*/ 70 h 150"/>
                <a:gd name="T78" fmla="*/ 388 w 450"/>
                <a:gd name="T79" fmla="*/ 65 h 150"/>
                <a:gd name="T80" fmla="*/ 368 w 450"/>
                <a:gd name="T81" fmla="*/ 61 h 150"/>
                <a:gd name="T82" fmla="*/ 345 w 450"/>
                <a:gd name="T83" fmla="*/ 60 h 150"/>
                <a:gd name="T84" fmla="*/ 321 w 450"/>
                <a:gd name="T85" fmla="*/ 56 h 150"/>
                <a:gd name="T86" fmla="*/ 296 w 450"/>
                <a:gd name="T87" fmla="*/ 55 h 150"/>
                <a:gd name="T88" fmla="*/ 273 w 450"/>
                <a:gd name="T89" fmla="*/ 52 h 150"/>
                <a:gd name="T90" fmla="*/ 246 w 450"/>
                <a:gd name="T91" fmla="*/ 49 h 150"/>
                <a:gd name="T92" fmla="*/ 223 w 450"/>
                <a:gd name="T93" fmla="*/ 47 h 150"/>
                <a:gd name="T94" fmla="*/ 195 w 450"/>
                <a:gd name="T95" fmla="*/ 43 h 150"/>
                <a:gd name="T96" fmla="*/ 169 w 450"/>
                <a:gd name="T97" fmla="*/ 40 h 150"/>
                <a:gd name="T98" fmla="*/ 145 w 450"/>
                <a:gd name="T99" fmla="*/ 36 h 150"/>
                <a:gd name="T100" fmla="*/ 121 w 450"/>
                <a:gd name="T101" fmla="*/ 30 h 150"/>
                <a:gd name="T102" fmla="*/ 99 w 450"/>
                <a:gd name="T103" fmla="*/ 26 h 150"/>
                <a:gd name="T104" fmla="*/ 77 w 450"/>
                <a:gd name="T105" fmla="*/ 18 h 150"/>
                <a:gd name="T106" fmla="*/ 58 w 450"/>
                <a:gd name="T107" fmla="*/ 9 h 150"/>
                <a:gd name="T108" fmla="*/ 41 w 450"/>
                <a:gd name="T109" fmla="*/ 0 h 150"/>
                <a:gd name="T110" fmla="*/ 41 w 450"/>
                <a:gd name="T111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50" h="150">
                  <a:moveTo>
                    <a:pt x="41" y="0"/>
                  </a:moveTo>
                  <a:lnTo>
                    <a:pt x="36" y="6"/>
                  </a:lnTo>
                  <a:lnTo>
                    <a:pt x="30" y="12"/>
                  </a:lnTo>
                  <a:lnTo>
                    <a:pt x="27" y="18"/>
                  </a:lnTo>
                  <a:lnTo>
                    <a:pt x="25" y="23"/>
                  </a:lnTo>
                  <a:lnTo>
                    <a:pt x="21" y="30"/>
                  </a:lnTo>
                  <a:lnTo>
                    <a:pt x="19" y="38"/>
                  </a:lnTo>
                  <a:lnTo>
                    <a:pt x="16" y="43"/>
                  </a:lnTo>
                  <a:lnTo>
                    <a:pt x="13" y="50"/>
                  </a:lnTo>
                  <a:lnTo>
                    <a:pt x="10" y="58"/>
                  </a:lnTo>
                  <a:lnTo>
                    <a:pt x="7" y="65"/>
                  </a:lnTo>
                  <a:lnTo>
                    <a:pt x="5" y="70"/>
                  </a:lnTo>
                  <a:lnTo>
                    <a:pt x="4" y="78"/>
                  </a:lnTo>
                  <a:lnTo>
                    <a:pt x="1" y="83"/>
                  </a:lnTo>
                  <a:lnTo>
                    <a:pt x="0" y="89"/>
                  </a:lnTo>
                  <a:lnTo>
                    <a:pt x="21" y="98"/>
                  </a:lnTo>
                  <a:lnTo>
                    <a:pt x="45" y="107"/>
                  </a:lnTo>
                  <a:lnTo>
                    <a:pt x="73" y="113"/>
                  </a:lnTo>
                  <a:lnTo>
                    <a:pt x="101" y="122"/>
                  </a:lnTo>
                  <a:lnTo>
                    <a:pt x="130" y="130"/>
                  </a:lnTo>
                  <a:lnTo>
                    <a:pt x="160" y="136"/>
                  </a:lnTo>
                  <a:lnTo>
                    <a:pt x="191" y="141"/>
                  </a:lnTo>
                  <a:lnTo>
                    <a:pt x="224" y="147"/>
                  </a:lnTo>
                  <a:lnTo>
                    <a:pt x="255" y="148"/>
                  </a:lnTo>
                  <a:lnTo>
                    <a:pt x="286" y="150"/>
                  </a:lnTo>
                  <a:lnTo>
                    <a:pt x="316" y="150"/>
                  </a:lnTo>
                  <a:lnTo>
                    <a:pt x="347" y="148"/>
                  </a:lnTo>
                  <a:lnTo>
                    <a:pt x="374" y="142"/>
                  </a:lnTo>
                  <a:lnTo>
                    <a:pt x="401" y="136"/>
                  </a:lnTo>
                  <a:lnTo>
                    <a:pt x="427" y="127"/>
                  </a:lnTo>
                  <a:lnTo>
                    <a:pt x="450" y="116"/>
                  </a:lnTo>
                  <a:lnTo>
                    <a:pt x="443" y="108"/>
                  </a:lnTo>
                  <a:lnTo>
                    <a:pt x="437" y="103"/>
                  </a:lnTo>
                  <a:lnTo>
                    <a:pt x="431" y="98"/>
                  </a:lnTo>
                  <a:lnTo>
                    <a:pt x="428" y="92"/>
                  </a:lnTo>
                  <a:lnTo>
                    <a:pt x="423" y="87"/>
                  </a:lnTo>
                  <a:lnTo>
                    <a:pt x="419" y="81"/>
                  </a:lnTo>
                  <a:lnTo>
                    <a:pt x="414" y="76"/>
                  </a:lnTo>
                  <a:lnTo>
                    <a:pt x="408" y="70"/>
                  </a:lnTo>
                  <a:lnTo>
                    <a:pt x="388" y="65"/>
                  </a:lnTo>
                  <a:lnTo>
                    <a:pt x="368" y="61"/>
                  </a:lnTo>
                  <a:lnTo>
                    <a:pt x="345" y="60"/>
                  </a:lnTo>
                  <a:lnTo>
                    <a:pt x="321" y="56"/>
                  </a:lnTo>
                  <a:lnTo>
                    <a:pt x="296" y="55"/>
                  </a:lnTo>
                  <a:lnTo>
                    <a:pt x="273" y="52"/>
                  </a:lnTo>
                  <a:lnTo>
                    <a:pt x="246" y="49"/>
                  </a:lnTo>
                  <a:lnTo>
                    <a:pt x="223" y="47"/>
                  </a:lnTo>
                  <a:lnTo>
                    <a:pt x="195" y="43"/>
                  </a:lnTo>
                  <a:lnTo>
                    <a:pt x="169" y="40"/>
                  </a:lnTo>
                  <a:lnTo>
                    <a:pt x="145" y="36"/>
                  </a:lnTo>
                  <a:lnTo>
                    <a:pt x="121" y="30"/>
                  </a:lnTo>
                  <a:lnTo>
                    <a:pt x="99" y="26"/>
                  </a:lnTo>
                  <a:lnTo>
                    <a:pt x="77" y="18"/>
                  </a:lnTo>
                  <a:lnTo>
                    <a:pt x="58" y="9"/>
                  </a:lnTo>
                  <a:lnTo>
                    <a:pt x="41" y="0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rgbClr val="DEB8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" name="Freeform 116"/>
            <p:cNvSpPr>
              <a:spLocks/>
            </p:cNvSpPr>
            <p:nvPr/>
          </p:nvSpPr>
          <p:spPr bwMode="auto">
            <a:xfrm>
              <a:off x="3147" y="2116"/>
              <a:ext cx="102" cy="152"/>
            </a:xfrm>
            <a:custGeom>
              <a:avLst/>
              <a:gdLst>
                <a:gd name="T0" fmla="*/ 149 w 305"/>
                <a:gd name="T1" fmla="*/ 18 h 457"/>
                <a:gd name="T2" fmla="*/ 78 w 305"/>
                <a:gd name="T3" fmla="*/ 70 h 457"/>
                <a:gd name="T4" fmla="*/ 29 w 305"/>
                <a:gd name="T5" fmla="*/ 139 h 457"/>
                <a:gd name="T6" fmla="*/ 4 w 305"/>
                <a:gd name="T7" fmla="*/ 217 h 457"/>
                <a:gd name="T8" fmla="*/ 2 w 305"/>
                <a:gd name="T9" fmla="*/ 292 h 457"/>
                <a:gd name="T10" fmla="*/ 24 w 305"/>
                <a:gd name="T11" fmla="*/ 361 h 457"/>
                <a:gd name="T12" fmla="*/ 73 w 305"/>
                <a:gd name="T13" fmla="*/ 416 h 457"/>
                <a:gd name="T14" fmla="*/ 147 w 305"/>
                <a:gd name="T15" fmla="*/ 447 h 457"/>
                <a:gd name="T16" fmla="*/ 198 w 305"/>
                <a:gd name="T17" fmla="*/ 447 h 457"/>
                <a:gd name="T18" fmla="*/ 209 w 305"/>
                <a:gd name="T19" fmla="*/ 442 h 457"/>
                <a:gd name="T20" fmla="*/ 224 w 305"/>
                <a:gd name="T21" fmla="*/ 444 h 457"/>
                <a:gd name="T22" fmla="*/ 242 w 305"/>
                <a:gd name="T23" fmla="*/ 448 h 457"/>
                <a:gd name="T24" fmla="*/ 262 w 305"/>
                <a:gd name="T25" fmla="*/ 452 h 457"/>
                <a:gd name="T26" fmla="*/ 279 w 305"/>
                <a:gd name="T27" fmla="*/ 456 h 457"/>
                <a:gd name="T28" fmla="*/ 293 w 305"/>
                <a:gd name="T29" fmla="*/ 457 h 457"/>
                <a:gd name="T30" fmla="*/ 302 w 305"/>
                <a:gd name="T31" fmla="*/ 453 h 457"/>
                <a:gd name="T32" fmla="*/ 273 w 305"/>
                <a:gd name="T33" fmla="*/ 441 h 457"/>
                <a:gd name="T34" fmla="*/ 219 w 305"/>
                <a:gd name="T35" fmla="*/ 412 h 457"/>
                <a:gd name="T36" fmla="*/ 178 w 305"/>
                <a:gd name="T37" fmla="*/ 370 h 457"/>
                <a:gd name="T38" fmla="*/ 149 w 305"/>
                <a:gd name="T39" fmla="*/ 318 h 457"/>
                <a:gd name="T40" fmla="*/ 135 w 305"/>
                <a:gd name="T41" fmla="*/ 262 h 457"/>
                <a:gd name="T42" fmla="*/ 138 w 305"/>
                <a:gd name="T43" fmla="*/ 202 h 457"/>
                <a:gd name="T44" fmla="*/ 155 w 305"/>
                <a:gd name="T45" fmla="*/ 144 h 457"/>
                <a:gd name="T46" fmla="*/ 192 w 305"/>
                <a:gd name="T47" fmla="*/ 93 h 457"/>
                <a:gd name="T48" fmla="*/ 218 w 305"/>
                <a:gd name="T49" fmla="*/ 67 h 457"/>
                <a:gd name="T50" fmla="*/ 215 w 305"/>
                <a:gd name="T51" fmla="*/ 55 h 457"/>
                <a:gd name="T52" fmla="*/ 212 w 305"/>
                <a:gd name="T53" fmla="*/ 43 h 457"/>
                <a:gd name="T54" fmla="*/ 210 w 305"/>
                <a:gd name="T55" fmla="*/ 32 h 457"/>
                <a:gd name="T56" fmla="*/ 207 w 305"/>
                <a:gd name="T57" fmla="*/ 21 h 457"/>
                <a:gd name="T58" fmla="*/ 203 w 305"/>
                <a:gd name="T59" fmla="*/ 11 h 457"/>
                <a:gd name="T60" fmla="*/ 198 w 305"/>
                <a:gd name="T61" fmla="*/ 1 h 457"/>
                <a:gd name="T62" fmla="*/ 194 w 305"/>
                <a:gd name="T63" fmla="*/ 0 h 4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05" h="457">
                  <a:moveTo>
                    <a:pt x="194" y="0"/>
                  </a:moveTo>
                  <a:lnTo>
                    <a:pt x="149" y="18"/>
                  </a:lnTo>
                  <a:lnTo>
                    <a:pt x="111" y="41"/>
                  </a:lnTo>
                  <a:lnTo>
                    <a:pt x="78" y="70"/>
                  </a:lnTo>
                  <a:lnTo>
                    <a:pt x="51" y="104"/>
                  </a:lnTo>
                  <a:lnTo>
                    <a:pt x="29" y="139"/>
                  </a:lnTo>
                  <a:lnTo>
                    <a:pt x="13" y="177"/>
                  </a:lnTo>
                  <a:lnTo>
                    <a:pt x="4" y="217"/>
                  </a:lnTo>
                  <a:lnTo>
                    <a:pt x="0" y="254"/>
                  </a:lnTo>
                  <a:lnTo>
                    <a:pt x="2" y="292"/>
                  </a:lnTo>
                  <a:lnTo>
                    <a:pt x="11" y="329"/>
                  </a:lnTo>
                  <a:lnTo>
                    <a:pt x="24" y="361"/>
                  </a:lnTo>
                  <a:lnTo>
                    <a:pt x="45" y="392"/>
                  </a:lnTo>
                  <a:lnTo>
                    <a:pt x="73" y="416"/>
                  </a:lnTo>
                  <a:lnTo>
                    <a:pt x="107" y="433"/>
                  </a:lnTo>
                  <a:lnTo>
                    <a:pt x="147" y="447"/>
                  </a:lnTo>
                  <a:lnTo>
                    <a:pt x="194" y="452"/>
                  </a:lnTo>
                  <a:lnTo>
                    <a:pt x="198" y="447"/>
                  </a:lnTo>
                  <a:lnTo>
                    <a:pt x="203" y="444"/>
                  </a:lnTo>
                  <a:lnTo>
                    <a:pt x="209" y="442"/>
                  </a:lnTo>
                  <a:lnTo>
                    <a:pt x="215" y="444"/>
                  </a:lnTo>
                  <a:lnTo>
                    <a:pt x="224" y="444"/>
                  </a:lnTo>
                  <a:lnTo>
                    <a:pt x="233" y="447"/>
                  </a:lnTo>
                  <a:lnTo>
                    <a:pt x="242" y="448"/>
                  </a:lnTo>
                  <a:lnTo>
                    <a:pt x="252" y="450"/>
                  </a:lnTo>
                  <a:lnTo>
                    <a:pt x="262" y="452"/>
                  </a:lnTo>
                  <a:lnTo>
                    <a:pt x="271" y="453"/>
                  </a:lnTo>
                  <a:lnTo>
                    <a:pt x="279" y="456"/>
                  </a:lnTo>
                  <a:lnTo>
                    <a:pt x="288" y="457"/>
                  </a:lnTo>
                  <a:lnTo>
                    <a:pt x="293" y="457"/>
                  </a:lnTo>
                  <a:lnTo>
                    <a:pt x="299" y="457"/>
                  </a:lnTo>
                  <a:lnTo>
                    <a:pt x="302" y="453"/>
                  </a:lnTo>
                  <a:lnTo>
                    <a:pt x="305" y="452"/>
                  </a:lnTo>
                  <a:lnTo>
                    <a:pt x="273" y="441"/>
                  </a:lnTo>
                  <a:lnTo>
                    <a:pt x="244" y="428"/>
                  </a:lnTo>
                  <a:lnTo>
                    <a:pt x="219" y="412"/>
                  </a:lnTo>
                  <a:lnTo>
                    <a:pt x="198" y="394"/>
                  </a:lnTo>
                  <a:lnTo>
                    <a:pt x="178" y="370"/>
                  </a:lnTo>
                  <a:lnTo>
                    <a:pt x="163" y="346"/>
                  </a:lnTo>
                  <a:lnTo>
                    <a:pt x="149" y="318"/>
                  </a:lnTo>
                  <a:lnTo>
                    <a:pt x="141" y="291"/>
                  </a:lnTo>
                  <a:lnTo>
                    <a:pt x="135" y="262"/>
                  </a:lnTo>
                  <a:lnTo>
                    <a:pt x="134" y="233"/>
                  </a:lnTo>
                  <a:lnTo>
                    <a:pt x="138" y="202"/>
                  </a:lnTo>
                  <a:lnTo>
                    <a:pt x="145" y="173"/>
                  </a:lnTo>
                  <a:lnTo>
                    <a:pt x="155" y="144"/>
                  </a:lnTo>
                  <a:lnTo>
                    <a:pt x="172" y="119"/>
                  </a:lnTo>
                  <a:lnTo>
                    <a:pt x="192" y="93"/>
                  </a:lnTo>
                  <a:lnTo>
                    <a:pt x="218" y="72"/>
                  </a:lnTo>
                  <a:lnTo>
                    <a:pt x="218" y="67"/>
                  </a:lnTo>
                  <a:lnTo>
                    <a:pt x="215" y="61"/>
                  </a:lnTo>
                  <a:lnTo>
                    <a:pt x="215" y="55"/>
                  </a:lnTo>
                  <a:lnTo>
                    <a:pt x="213" y="50"/>
                  </a:lnTo>
                  <a:lnTo>
                    <a:pt x="212" y="43"/>
                  </a:lnTo>
                  <a:lnTo>
                    <a:pt x="212" y="38"/>
                  </a:lnTo>
                  <a:lnTo>
                    <a:pt x="210" y="32"/>
                  </a:lnTo>
                  <a:lnTo>
                    <a:pt x="209" y="27"/>
                  </a:lnTo>
                  <a:lnTo>
                    <a:pt x="207" y="21"/>
                  </a:lnTo>
                  <a:lnTo>
                    <a:pt x="204" y="14"/>
                  </a:lnTo>
                  <a:lnTo>
                    <a:pt x="203" y="11"/>
                  </a:lnTo>
                  <a:lnTo>
                    <a:pt x="201" y="7"/>
                  </a:lnTo>
                  <a:lnTo>
                    <a:pt x="198" y="1"/>
                  </a:lnTo>
                  <a:lnTo>
                    <a:pt x="194" y="0"/>
                  </a:lnTo>
                  <a:lnTo>
                    <a:pt x="194" y="0"/>
                  </a:lnTo>
                  <a:close/>
                </a:path>
              </a:pathLst>
            </a:custGeom>
            <a:solidFill>
              <a:srgbClr val="E8F0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" name="Freeform 117"/>
            <p:cNvSpPr>
              <a:spLocks/>
            </p:cNvSpPr>
            <p:nvPr/>
          </p:nvSpPr>
          <p:spPr bwMode="auto">
            <a:xfrm>
              <a:off x="3258" y="2142"/>
              <a:ext cx="22" cy="49"/>
            </a:xfrm>
            <a:custGeom>
              <a:avLst/>
              <a:gdLst>
                <a:gd name="T0" fmla="*/ 32 w 67"/>
                <a:gd name="T1" fmla="*/ 0 h 147"/>
                <a:gd name="T2" fmla="*/ 20 w 67"/>
                <a:gd name="T3" fmla="*/ 3 h 147"/>
                <a:gd name="T4" fmla="*/ 13 w 67"/>
                <a:gd name="T5" fmla="*/ 12 h 147"/>
                <a:gd name="T6" fmla="*/ 8 w 67"/>
                <a:gd name="T7" fmla="*/ 21 h 147"/>
                <a:gd name="T8" fmla="*/ 3 w 67"/>
                <a:gd name="T9" fmla="*/ 35 h 147"/>
                <a:gd name="T10" fmla="*/ 0 w 67"/>
                <a:gd name="T11" fmla="*/ 49 h 147"/>
                <a:gd name="T12" fmla="*/ 0 w 67"/>
                <a:gd name="T13" fmla="*/ 64 h 147"/>
                <a:gd name="T14" fmla="*/ 0 w 67"/>
                <a:gd name="T15" fmla="*/ 79 h 147"/>
                <a:gd name="T16" fmla="*/ 2 w 67"/>
                <a:gd name="T17" fmla="*/ 95 h 147"/>
                <a:gd name="T18" fmla="*/ 6 w 67"/>
                <a:gd name="T19" fmla="*/ 107 h 147"/>
                <a:gd name="T20" fmla="*/ 11 w 67"/>
                <a:gd name="T21" fmla="*/ 122 h 147"/>
                <a:gd name="T22" fmla="*/ 17 w 67"/>
                <a:gd name="T23" fmla="*/ 132 h 147"/>
                <a:gd name="T24" fmla="*/ 26 w 67"/>
                <a:gd name="T25" fmla="*/ 141 h 147"/>
                <a:gd name="T26" fmla="*/ 32 w 67"/>
                <a:gd name="T27" fmla="*/ 146 h 147"/>
                <a:gd name="T28" fmla="*/ 43 w 67"/>
                <a:gd name="T29" fmla="*/ 147 h 147"/>
                <a:gd name="T30" fmla="*/ 54 w 67"/>
                <a:gd name="T31" fmla="*/ 144 h 147"/>
                <a:gd name="T32" fmla="*/ 67 w 67"/>
                <a:gd name="T33" fmla="*/ 136 h 147"/>
                <a:gd name="T34" fmla="*/ 66 w 67"/>
                <a:gd name="T35" fmla="*/ 132 h 147"/>
                <a:gd name="T36" fmla="*/ 63 w 67"/>
                <a:gd name="T37" fmla="*/ 126 h 147"/>
                <a:gd name="T38" fmla="*/ 62 w 67"/>
                <a:gd name="T39" fmla="*/ 121 h 147"/>
                <a:gd name="T40" fmla="*/ 60 w 67"/>
                <a:gd name="T41" fmla="*/ 115 h 147"/>
                <a:gd name="T42" fmla="*/ 60 w 67"/>
                <a:gd name="T43" fmla="*/ 110 h 147"/>
                <a:gd name="T44" fmla="*/ 58 w 67"/>
                <a:gd name="T45" fmla="*/ 104 h 147"/>
                <a:gd name="T46" fmla="*/ 58 w 67"/>
                <a:gd name="T47" fmla="*/ 99 h 147"/>
                <a:gd name="T48" fmla="*/ 58 w 67"/>
                <a:gd name="T49" fmla="*/ 93 h 147"/>
                <a:gd name="T50" fmla="*/ 57 w 67"/>
                <a:gd name="T51" fmla="*/ 87 h 147"/>
                <a:gd name="T52" fmla="*/ 57 w 67"/>
                <a:gd name="T53" fmla="*/ 83 h 147"/>
                <a:gd name="T54" fmla="*/ 57 w 67"/>
                <a:gd name="T55" fmla="*/ 77 h 147"/>
                <a:gd name="T56" fmla="*/ 57 w 67"/>
                <a:gd name="T57" fmla="*/ 72 h 147"/>
                <a:gd name="T58" fmla="*/ 54 w 67"/>
                <a:gd name="T59" fmla="*/ 66 h 147"/>
                <a:gd name="T60" fmla="*/ 54 w 67"/>
                <a:gd name="T61" fmla="*/ 61 h 147"/>
                <a:gd name="T62" fmla="*/ 54 w 67"/>
                <a:gd name="T63" fmla="*/ 55 h 147"/>
                <a:gd name="T64" fmla="*/ 54 w 67"/>
                <a:gd name="T65" fmla="*/ 52 h 147"/>
                <a:gd name="T66" fmla="*/ 52 w 67"/>
                <a:gd name="T67" fmla="*/ 44 h 147"/>
                <a:gd name="T68" fmla="*/ 51 w 67"/>
                <a:gd name="T69" fmla="*/ 37 h 147"/>
                <a:gd name="T70" fmla="*/ 49 w 67"/>
                <a:gd name="T71" fmla="*/ 30 h 147"/>
                <a:gd name="T72" fmla="*/ 47 w 67"/>
                <a:gd name="T73" fmla="*/ 25 h 147"/>
                <a:gd name="T74" fmla="*/ 43 w 67"/>
                <a:gd name="T75" fmla="*/ 17 h 147"/>
                <a:gd name="T76" fmla="*/ 42 w 67"/>
                <a:gd name="T77" fmla="*/ 11 h 147"/>
                <a:gd name="T78" fmla="*/ 37 w 67"/>
                <a:gd name="T79" fmla="*/ 5 h 147"/>
                <a:gd name="T80" fmla="*/ 32 w 67"/>
                <a:gd name="T81" fmla="*/ 0 h 147"/>
                <a:gd name="T82" fmla="*/ 32 w 67"/>
                <a:gd name="T83" fmla="*/ 0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67" h="147">
                  <a:moveTo>
                    <a:pt x="32" y="0"/>
                  </a:moveTo>
                  <a:lnTo>
                    <a:pt x="20" y="3"/>
                  </a:lnTo>
                  <a:lnTo>
                    <a:pt x="13" y="12"/>
                  </a:lnTo>
                  <a:lnTo>
                    <a:pt x="8" y="21"/>
                  </a:lnTo>
                  <a:lnTo>
                    <a:pt x="3" y="35"/>
                  </a:lnTo>
                  <a:lnTo>
                    <a:pt x="0" y="49"/>
                  </a:lnTo>
                  <a:lnTo>
                    <a:pt x="0" y="64"/>
                  </a:lnTo>
                  <a:lnTo>
                    <a:pt x="0" y="79"/>
                  </a:lnTo>
                  <a:lnTo>
                    <a:pt x="2" y="95"/>
                  </a:lnTo>
                  <a:lnTo>
                    <a:pt x="6" y="107"/>
                  </a:lnTo>
                  <a:lnTo>
                    <a:pt x="11" y="122"/>
                  </a:lnTo>
                  <a:lnTo>
                    <a:pt x="17" y="132"/>
                  </a:lnTo>
                  <a:lnTo>
                    <a:pt x="26" y="141"/>
                  </a:lnTo>
                  <a:lnTo>
                    <a:pt x="32" y="146"/>
                  </a:lnTo>
                  <a:lnTo>
                    <a:pt x="43" y="147"/>
                  </a:lnTo>
                  <a:lnTo>
                    <a:pt x="54" y="144"/>
                  </a:lnTo>
                  <a:lnTo>
                    <a:pt x="67" y="136"/>
                  </a:lnTo>
                  <a:lnTo>
                    <a:pt x="66" y="132"/>
                  </a:lnTo>
                  <a:lnTo>
                    <a:pt x="63" y="126"/>
                  </a:lnTo>
                  <a:lnTo>
                    <a:pt x="62" y="121"/>
                  </a:lnTo>
                  <a:lnTo>
                    <a:pt x="60" y="115"/>
                  </a:lnTo>
                  <a:lnTo>
                    <a:pt x="60" y="110"/>
                  </a:lnTo>
                  <a:lnTo>
                    <a:pt x="58" y="104"/>
                  </a:lnTo>
                  <a:lnTo>
                    <a:pt x="58" y="99"/>
                  </a:lnTo>
                  <a:lnTo>
                    <a:pt x="58" y="93"/>
                  </a:lnTo>
                  <a:lnTo>
                    <a:pt x="57" y="87"/>
                  </a:lnTo>
                  <a:lnTo>
                    <a:pt x="57" y="83"/>
                  </a:lnTo>
                  <a:lnTo>
                    <a:pt x="57" y="77"/>
                  </a:lnTo>
                  <a:lnTo>
                    <a:pt x="57" y="72"/>
                  </a:lnTo>
                  <a:lnTo>
                    <a:pt x="54" y="66"/>
                  </a:lnTo>
                  <a:lnTo>
                    <a:pt x="54" y="61"/>
                  </a:lnTo>
                  <a:lnTo>
                    <a:pt x="54" y="55"/>
                  </a:lnTo>
                  <a:lnTo>
                    <a:pt x="54" y="52"/>
                  </a:lnTo>
                  <a:lnTo>
                    <a:pt x="52" y="44"/>
                  </a:lnTo>
                  <a:lnTo>
                    <a:pt x="51" y="37"/>
                  </a:lnTo>
                  <a:lnTo>
                    <a:pt x="49" y="30"/>
                  </a:lnTo>
                  <a:lnTo>
                    <a:pt x="47" y="25"/>
                  </a:lnTo>
                  <a:lnTo>
                    <a:pt x="43" y="17"/>
                  </a:lnTo>
                  <a:lnTo>
                    <a:pt x="42" y="11"/>
                  </a:lnTo>
                  <a:lnTo>
                    <a:pt x="37" y="5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FE3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" name="Freeform 118"/>
            <p:cNvSpPr>
              <a:spLocks/>
            </p:cNvSpPr>
            <p:nvPr/>
          </p:nvSpPr>
          <p:spPr bwMode="auto">
            <a:xfrm>
              <a:off x="3244" y="2147"/>
              <a:ext cx="23" cy="52"/>
            </a:xfrm>
            <a:custGeom>
              <a:avLst/>
              <a:gdLst>
                <a:gd name="T0" fmla="*/ 24 w 68"/>
                <a:gd name="T1" fmla="*/ 0 h 155"/>
                <a:gd name="T2" fmla="*/ 17 w 68"/>
                <a:gd name="T3" fmla="*/ 6 h 155"/>
                <a:gd name="T4" fmla="*/ 11 w 68"/>
                <a:gd name="T5" fmla="*/ 17 h 155"/>
                <a:gd name="T6" fmla="*/ 6 w 68"/>
                <a:gd name="T7" fmla="*/ 28 h 155"/>
                <a:gd name="T8" fmla="*/ 4 w 68"/>
                <a:gd name="T9" fmla="*/ 39 h 155"/>
                <a:gd name="T10" fmla="*/ 0 w 68"/>
                <a:gd name="T11" fmla="*/ 51 h 155"/>
                <a:gd name="T12" fmla="*/ 0 w 68"/>
                <a:gd name="T13" fmla="*/ 64 h 155"/>
                <a:gd name="T14" fmla="*/ 0 w 68"/>
                <a:gd name="T15" fmla="*/ 78 h 155"/>
                <a:gd name="T16" fmla="*/ 2 w 68"/>
                <a:gd name="T17" fmla="*/ 92 h 155"/>
                <a:gd name="T18" fmla="*/ 4 w 68"/>
                <a:gd name="T19" fmla="*/ 104 h 155"/>
                <a:gd name="T20" fmla="*/ 8 w 68"/>
                <a:gd name="T21" fmla="*/ 117 h 155"/>
                <a:gd name="T22" fmla="*/ 11 w 68"/>
                <a:gd name="T23" fmla="*/ 127 h 155"/>
                <a:gd name="T24" fmla="*/ 19 w 68"/>
                <a:gd name="T25" fmla="*/ 136 h 155"/>
                <a:gd name="T26" fmla="*/ 26 w 68"/>
                <a:gd name="T27" fmla="*/ 144 h 155"/>
                <a:gd name="T28" fmla="*/ 34 w 68"/>
                <a:gd name="T29" fmla="*/ 149 h 155"/>
                <a:gd name="T30" fmla="*/ 43 w 68"/>
                <a:gd name="T31" fmla="*/ 152 h 155"/>
                <a:gd name="T32" fmla="*/ 57 w 68"/>
                <a:gd name="T33" fmla="*/ 155 h 155"/>
                <a:gd name="T34" fmla="*/ 62 w 68"/>
                <a:gd name="T35" fmla="*/ 146 h 155"/>
                <a:gd name="T36" fmla="*/ 66 w 68"/>
                <a:gd name="T37" fmla="*/ 138 h 155"/>
                <a:gd name="T38" fmla="*/ 68 w 68"/>
                <a:gd name="T39" fmla="*/ 131 h 155"/>
                <a:gd name="T40" fmla="*/ 68 w 68"/>
                <a:gd name="T41" fmla="*/ 124 h 155"/>
                <a:gd name="T42" fmla="*/ 63 w 68"/>
                <a:gd name="T43" fmla="*/ 115 h 155"/>
                <a:gd name="T44" fmla="*/ 62 w 68"/>
                <a:gd name="T45" fmla="*/ 107 h 155"/>
                <a:gd name="T46" fmla="*/ 58 w 68"/>
                <a:gd name="T47" fmla="*/ 100 h 155"/>
                <a:gd name="T48" fmla="*/ 54 w 68"/>
                <a:gd name="T49" fmla="*/ 92 h 155"/>
                <a:gd name="T50" fmla="*/ 49 w 68"/>
                <a:gd name="T51" fmla="*/ 84 h 155"/>
                <a:gd name="T52" fmla="*/ 46 w 68"/>
                <a:gd name="T53" fmla="*/ 77 h 155"/>
                <a:gd name="T54" fmla="*/ 42 w 68"/>
                <a:gd name="T55" fmla="*/ 69 h 155"/>
                <a:gd name="T56" fmla="*/ 39 w 68"/>
                <a:gd name="T57" fmla="*/ 62 h 155"/>
                <a:gd name="T58" fmla="*/ 37 w 68"/>
                <a:gd name="T59" fmla="*/ 54 h 155"/>
                <a:gd name="T60" fmla="*/ 37 w 68"/>
                <a:gd name="T61" fmla="*/ 46 h 155"/>
                <a:gd name="T62" fmla="*/ 37 w 68"/>
                <a:gd name="T63" fmla="*/ 37 h 155"/>
                <a:gd name="T64" fmla="*/ 40 w 68"/>
                <a:gd name="T65" fmla="*/ 29 h 155"/>
                <a:gd name="T66" fmla="*/ 37 w 68"/>
                <a:gd name="T67" fmla="*/ 22 h 155"/>
                <a:gd name="T68" fmla="*/ 31 w 68"/>
                <a:gd name="T69" fmla="*/ 15 h 155"/>
                <a:gd name="T70" fmla="*/ 26 w 68"/>
                <a:gd name="T71" fmla="*/ 6 h 155"/>
                <a:gd name="T72" fmla="*/ 24 w 68"/>
                <a:gd name="T73" fmla="*/ 0 h 155"/>
                <a:gd name="T74" fmla="*/ 24 w 68"/>
                <a:gd name="T7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68" h="155">
                  <a:moveTo>
                    <a:pt x="24" y="0"/>
                  </a:moveTo>
                  <a:lnTo>
                    <a:pt x="17" y="6"/>
                  </a:lnTo>
                  <a:lnTo>
                    <a:pt x="11" y="17"/>
                  </a:lnTo>
                  <a:lnTo>
                    <a:pt x="6" y="28"/>
                  </a:lnTo>
                  <a:lnTo>
                    <a:pt x="4" y="39"/>
                  </a:lnTo>
                  <a:lnTo>
                    <a:pt x="0" y="51"/>
                  </a:lnTo>
                  <a:lnTo>
                    <a:pt x="0" y="64"/>
                  </a:lnTo>
                  <a:lnTo>
                    <a:pt x="0" y="78"/>
                  </a:lnTo>
                  <a:lnTo>
                    <a:pt x="2" y="92"/>
                  </a:lnTo>
                  <a:lnTo>
                    <a:pt x="4" y="104"/>
                  </a:lnTo>
                  <a:lnTo>
                    <a:pt x="8" y="117"/>
                  </a:lnTo>
                  <a:lnTo>
                    <a:pt x="11" y="127"/>
                  </a:lnTo>
                  <a:lnTo>
                    <a:pt x="19" y="136"/>
                  </a:lnTo>
                  <a:lnTo>
                    <a:pt x="26" y="144"/>
                  </a:lnTo>
                  <a:lnTo>
                    <a:pt x="34" y="149"/>
                  </a:lnTo>
                  <a:lnTo>
                    <a:pt x="43" y="152"/>
                  </a:lnTo>
                  <a:lnTo>
                    <a:pt x="57" y="155"/>
                  </a:lnTo>
                  <a:lnTo>
                    <a:pt x="62" y="146"/>
                  </a:lnTo>
                  <a:lnTo>
                    <a:pt x="66" y="138"/>
                  </a:lnTo>
                  <a:lnTo>
                    <a:pt x="68" y="131"/>
                  </a:lnTo>
                  <a:lnTo>
                    <a:pt x="68" y="124"/>
                  </a:lnTo>
                  <a:lnTo>
                    <a:pt x="63" y="115"/>
                  </a:lnTo>
                  <a:lnTo>
                    <a:pt x="62" y="107"/>
                  </a:lnTo>
                  <a:lnTo>
                    <a:pt x="58" y="100"/>
                  </a:lnTo>
                  <a:lnTo>
                    <a:pt x="54" y="92"/>
                  </a:lnTo>
                  <a:lnTo>
                    <a:pt x="49" y="84"/>
                  </a:lnTo>
                  <a:lnTo>
                    <a:pt x="46" y="77"/>
                  </a:lnTo>
                  <a:lnTo>
                    <a:pt x="42" y="69"/>
                  </a:lnTo>
                  <a:lnTo>
                    <a:pt x="39" y="62"/>
                  </a:lnTo>
                  <a:lnTo>
                    <a:pt x="37" y="54"/>
                  </a:lnTo>
                  <a:lnTo>
                    <a:pt x="37" y="46"/>
                  </a:lnTo>
                  <a:lnTo>
                    <a:pt x="37" y="37"/>
                  </a:lnTo>
                  <a:lnTo>
                    <a:pt x="40" y="29"/>
                  </a:lnTo>
                  <a:lnTo>
                    <a:pt x="37" y="22"/>
                  </a:lnTo>
                  <a:lnTo>
                    <a:pt x="31" y="15"/>
                  </a:lnTo>
                  <a:lnTo>
                    <a:pt x="26" y="6"/>
                  </a:lnTo>
                  <a:lnTo>
                    <a:pt x="24" y="0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2F2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" name="Freeform 119"/>
            <p:cNvSpPr>
              <a:spLocks/>
            </p:cNvSpPr>
            <p:nvPr/>
          </p:nvSpPr>
          <p:spPr bwMode="auto">
            <a:xfrm>
              <a:off x="3278" y="2073"/>
              <a:ext cx="142" cy="103"/>
            </a:xfrm>
            <a:custGeom>
              <a:avLst/>
              <a:gdLst>
                <a:gd name="T0" fmla="*/ 427 w 427"/>
                <a:gd name="T1" fmla="*/ 0 h 309"/>
                <a:gd name="T2" fmla="*/ 394 w 427"/>
                <a:gd name="T3" fmla="*/ 3 h 309"/>
                <a:gd name="T4" fmla="*/ 363 w 427"/>
                <a:gd name="T5" fmla="*/ 9 h 309"/>
                <a:gd name="T6" fmla="*/ 331 w 427"/>
                <a:gd name="T7" fmla="*/ 15 h 309"/>
                <a:gd name="T8" fmla="*/ 298 w 427"/>
                <a:gd name="T9" fmla="*/ 26 h 309"/>
                <a:gd name="T10" fmla="*/ 266 w 427"/>
                <a:gd name="T11" fmla="*/ 35 h 309"/>
                <a:gd name="T12" fmla="*/ 234 w 427"/>
                <a:gd name="T13" fmla="*/ 50 h 309"/>
                <a:gd name="T14" fmla="*/ 202 w 427"/>
                <a:gd name="T15" fmla="*/ 66 h 309"/>
                <a:gd name="T16" fmla="*/ 173 w 427"/>
                <a:gd name="T17" fmla="*/ 82 h 309"/>
                <a:gd name="T18" fmla="*/ 142 w 427"/>
                <a:gd name="T19" fmla="*/ 101 h 309"/>
                <a:gd name="T20" fmla="*/ 118 w 427"/>
                <a:gd name="T21" fmla="*/ 121 h 309"/>
                <a:gd name="T22" fmla="*/ 92 w 427"/>
                <a:gd name="T23" fmla="*/ 142 h 309"/>
                <a:gd name="T24" fmla="*/ 69 w 427"/>
                <a:gd name="T25" fmla="*/ 170 h 309"/>
                <a:gd name="T26" fmla="*/ 47 w 427"/>
                <a:gd name="T27" fmla="*/ 194 h 309"/>
                <a:gd name="T28" fmla="*/ 29 w 427"/>
                <a:gd name="T29" fmla="*/ 223 h 309"/>
                <a:gd name="T30" fmla="*/ 12 w 427"/>
                <a:gd name="T31" fmla="*/ 254 h 309"/>
                <a:gd name="T32" fmla="*/ 0 w 427"/>
                <a:gd name="T33" fmla="*/ 289 h 309"/>
                <a:gd name="T34" fmla="*/ 6 w 427"/>
                <a:gd name="T35" fmla="*/ 292 h 309"/>
                <a:gd name="T36" fmla="*/ 12 w 427"/>
                <a:gd name="T37" fmla="*/ 298 h 309"/>
                <a:gd name="T38" fmla="*/ 21 w 427"/>
                <a:gd name="T39" fmla="*/ 301 h 309"/>
                <a:gd name="T40" fmla="*/ 29 w 427"/>
                <a:gd name="T41" fmla="*/ 309 h 309"/>
                <a:gd name="T42" fmla="*/ 46 w 427"/>
                <a:gd name="T43" fmla="*/ 281 h 309"/>
                <a:gd name="T44" fmla="*/ 64 w 427"/>
                <a:gd name="T45" fmla="*/ 257 h 309"/>
                <a:gd name="T46" fmla="*/ 83 w 427"/>
                <a:gd name="T47" fmla="*/ 231 h 309"/>
                <a:gd name="T48" fmla="*/ 104 w 427"/>
                <a:gd name="T49" fmla="*/ 209 h 309"/>
                <a:gd name="T50" fmla="*/ 124 w 427"/>
                <a:gd name="T51" fmla="*/ 185 h 309"/>
                <a:gd name="T52" fmla="*/ 148 w 427"/>
                <a:gd name="T53" fmla="*/ 165 h 309"/>
                <a:gd name="T54" fmla="*/ 171 w 427"/>
                <a:gd name="T55" fmla="*/ 145 h 309"/>
                <a:gd name="T56" fmla="*/ 197 w 427"/>
                <a:gd name="T57" fmla="*/ 130 h 309"/>
                <a:gd name="T58" fmla="*/ 220 w 427"/>
                <a:gd name="T59" fmla="*/ 113 h 309"/>
                <a:gd name="T60" fmla="*/ 246 w 427"/>
                <a:gd name="T61" fmla="*/ 101 h 309"/>
                <a:gd name="T62" fmla="*/ 273 w 427"/>
                <a:gd name="T63" fmla="*/ 88 h 309"/>
                <a:gd name="T64" fmla="*/ 300 w 427"/>
                <a:gd name="T65" fmla="*/ 78 h 309"/>
                <a:gd name="T66" fmla="*/ 327 w 427"/>
                <a:gd name="T67" fmla="*/ 68 h 309"/>
                <a:gd name="T68" fmla="*/ 356 w 427"/>
                <a:gd name="T69" fmla="*/ 61 h 309"/>
                <a:gd name="T70" fmla="*/ 384 w 427"/>
                <a:gd name="T71" fmla="*/ 58 h 309"/>
                <a:gd name="T72" fmla="*/ 416 w 427"/>
                <a:gd name="T73" fmla="*/ 53 h 309"/>
                <a:gd name="T74" fmla="*/ 418 w 427"/>
                <a:gd name="T75" fmla="*/ 49 h 309"/>
                <a:gd name="T76" fmla="*/ 419 w 427"/>
                <a:gd name="T77" fmla="*/ 41 h 309"/>
                <a:gd name="T78" fmla="*/ 423 w 427"/>
                <a:gd name="T79" fmla="*/ 32 h 309"/>
                <a:gd name="T80" fmla="*/ 424 w 427"/>
                <a:gd name="T81" fmla="*/ 24 h 309"/>
                <a:gd name="T82" fmla="*/ 427 w 427"/>
                <a:gd name="T83" fmla="*/ 15 h 309"/>
                <a:gd name="T84" fmla="*/ 427 w 427"/>
                <a:gd name="T85" fmla="*/ 9 h 309"/>
                <a:gd name="T86" fmla="*/ 427 w 427"/>
                <a:gd name="T87" fmla="*/ 3 h 309"/>
                <a:gd name="T88" fmla="*/ 427 w 427"/>
                <a:gd name="T89" fmla="*/ 0 h 309"/>
                <a:gd name="T90" fmla="*/ 427 w 427"/>
                <a:gd name="T91" fmla="*/ 0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27" h="309">
                  <a:moveTo>
                    <a:pt x="427" y="0"/>
                  </a:moveTo>
                  <a:lnTo>
                    <a:pt x="394" y="3"/>
                  </a:lnTo>
                  <a:lnTo>
                    <a:pt x="363" y="9"/>
                  </a:lnTo>
                  <a:lnTo>
                    <a:pt x="331" y="15"/>
                  </a:lnTo>
                  <a:lnTo>
                    <a:pt x="298" y="26"/>
                  </a:lnTo>
                  <a:lnTo>
                    <a:pt x="266" y="35"/>
                  </a:lnTo>
                  <a:lnTo>
                    <a:pt x="234" y="50"/>
                  </a:lnTo>
                  <a:lnTo>
                    <a:pt x="202" y="66"/>
                  </a:lnTo>
                  <a:lnTo>
                    <a:pt x="173" y="82"/>
                  </a:lnTo>
                  <a:lnTo>
                    <a:pt x="142" y="101"/>
                  </a:lnTo>
                  <a:lnTo>
                    <a:pt x="118" y="121"/>
                  </a:lnTo>
                  <a:lnTo>
                    <a:pt x="92" y="142"/>
                  </a:lnTo>
                  <a:lnTo>
                    <a:pt x="69" y="170"/>
                  </a:lnTo>
                  <a:lnTo>
                    <a:pt x="47" y="194"/>
                  </a:lnTo>
                  <a:lnTo>
                    <a:pt x="29" y="223"/>
                  </a:lnTo>
                  <a:lnTo>
                    <a:pt x="12" y="254"/>
                  </a:lnTo>
                  <a:lnTo>
                    <a:pt x="0" y="289"/>
                  </a:lnTo>
                  <a:lnTo>
                    <a:pt x="6" y="292"/>
                  </a:lnTo>
                  <a:lnTo>
                    <a:pt x="12" y="298"/>
                  </a:lnTo>
                  <a:lnTo>
                    <a:pt x="21" y="301"/>
                  </a:lnTo>
                  <a:lnTo>
                    <a:pt x="29" y="309"/>
                  </a:lnTo>
                  <a:lnTo>
                    <a:pt x="46" y="281"/>
                  </a:lnTo>
                  <a:lnTo>
                    <a:pt x="64" y="257"/>
                  </a:lnTo>
                  <a:lnTo>
                    <a:pt x="83" y="231"/>
                  </a:lnTo>
                  <a:lnTo>
                    <a:pt x="104" y="209"/>
                  </a:lnTo>
                  <a:lnTo>
                    <a:pt x="124" y="185"/>
                  </a:lnTo>
                  <a:lnTo>
                    <a:pt x="148" y="165"/>
                  </a:lnTo>
                  <a:lnTo>
                    <a:pt x="171" y="145"/>
                  </a:lnTo>
                  <a:lnTo>
                    <a:pt x="197" y="130"/>
                  </a:lnTo>
                  <a:lnTo>
                    <a:pt x="220" y="113"/>
                  </a:lnTo>
                  <a:lnTo>
                    <a:pt x="246" y="101"/>
                  </a:lnTo>
                  <a:lnTo>
                    <a:pt x="273" y="88"/>
                  </a:lnTo>
                  <a:lnTo>
                    <a:pt x="300" y="78"/>
                  </a:lnTo>
                  <a:lnTo>
                    <a:pt x="327" y="68"/>
                  </a:lnTo>
                  <a:lnTo>
                    <a:pt x="356" y="61"/>
                  </a:lnTo>
                  <a:lnTo>
                    <a:pt x="384" y="58"/>
                  </a:lnTo>
                  <a:lnTo>
                    <a:pt x="416" y="53"/>
                  </a:lnTo>
                  <a:lnTo>
                    <a:pt x="418" y="49"/>
                  </a:lnTo>
                  <a:lnTo>
                    <a:pt x="419" y="41"/>
                  </a:lnTo>
                  <a:lnTo>
                    <a:pt x="423" y="32"/>
                  </a:lnTo>
                  <a:lnTo>
                    <a:pt x="424" y="24"/>
                  </a:lnTo>
                  <a:lnTo>
                    <a:pt x="427" y="15"/>
                  </a:lnTo>
                  <a:lnTo>
                    <a:pt x="427" y="9"/>
                  </a:lnTo>
                  <a:lnTo>
                    <a:pt x="427" y="3"/>
                  </a:lnTo>
                  <a:lnTo>
                    <a:pt x="427" y="0"/>
                  </a:lnTo>
                  <a:lnTo>
                    <a:pt x="427" y="0"/>
                  </a:lnTo>
                  <a:close/>
                </a:path>
              </a:pathLst>
            </a:custGeom>
            <a:solidFill>
              <a:srgbClr val="FF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" name="Freeform 120"/>
            <p:cNvSpPr>
              <a:spLocks/>
            </p:cNvSpPr>
            <p:nvPr/>
          </p:nvSpPr>
          <p:spPr bwMode="auto">
            <a:xfrm>
              <a:off x="3282" y="2083"/>
              <a:ext cx="148" cy="104"/>
            </a:xfrm>
            <a:custGeom>
              <a:avLst/>
              <a:gdLst>
                <a:gd name="T0" fmla="*/ 427 w 444"/>
                <a:gd name="T1" fmla="*/ 0 h 314"/>
                <a:gd name="T2" fmla="*/ 398 w 444"/>
                <a:gd name="T3" fmla="*/ 4 h 314"/>
                <a:gd name="T4" fmla="*/ 369 w 444"/>
                <a:gd name="T5" fmla="*/ 11 h 314"/>
                <a:gd name="T6" fmla="*/ 339 w 444"/>
                <a:gd name="T7" fmla="*/ 19 h 314"/>
                <a:gd name="T8" fmla="*/ 311 w 444"/>
                <a:gd name="T9" fmla="*/ 29 h 314"/>
                <a:gd name="T10" fmla="*/ 282 w 444"/>
                <a:gd name="T11" fmla="*/ 40 h 314"/>
                <a:gd name="T12" fmla="*/ 254 w 444"/>
                <a:gd name="T13" fmla="*/ 51 h 314"/>
                <a:gd name="T14" fmla="*/ 227 w 444"/>
                <a:gd name="T15" fmla="*/ 63 h 314"/>
                <a:gd name="T16" fmla="*/ 199 w 444"/>
                <a:gd name="T17" fmla="*/ 78 h 314"/>
                <a:gd name="T18" fmla="*/ 172 w 444"/>
                <a:gd name="T19" fmla="*/ 94 h 314"/>
                <a:gd name="T20" fmla="*/ 147 w 444"/>
                <a:gd name="T21" fmla="*/ 111 h 314"/>
                <a:gd name="T22" fmla="*/ 124 w 444"/>
                <a:gd name="T23" fmla="*/ 130 h 314"/>
                <a:gd name="T24" fmla="*/ 101 w 444"/>
                <a:gd name="T25" fmla="*/ 154 h 314"/>
                <a:gd name="T26" fmla="*/ 78 w 444"/>
                <a:gd name="T27" fmla="*/ 175 h 314"/>
                <a:gd name="T28" fmla="*/ 58 w 444"/>
                <a:gd name="T29" fmla="*/ 201 h 314"/>
                <a:gd name="T30" fmla="*/ 40 w 444"/>
                <a:gd name="T31" fmla="*/ 228 h 314"/>
                <a:gd name="T32" fmla="*/ 24 w 444"/>
                <a:gd name="T33" fmla="*/ 259 h 314"/>
                <a:gd name="T34" fmla="*/ 19 w 444"/>
                <a:gd name="T35" fmla="*/ 265 h 314"/>
                <a:gd name="T36" fmla="*/ 11 w 444"/>
                <a:gd name="T37" fmla="*/ 275 h 314"/>
                <a:gd name="T38" fmla="*/ 6 w 444"/>
                <a:gd name="T39" fmla="*/ 285 h 314"/>
                <a:gd name="T40" fmla="*/ 0 w 444"/>
                <a:gd name="T41" fmla="*/ 295 h 314"/>
                <a:gd name="T42" fmla="*/ 9 w 444"/>
                <a:gd name="T43" fmla="*/ 299 h 314"/>
                <a:gd name="T44" fmla="*/ 19 w 444"/>
                <a:gd name="T45" fmla="*/ 304 h 314"/>
                <a:gd name="T46" fmla="*/ 28 w 444"/>
                <a:gd name="T47" fmla="*/ 310 h 314"/>
                <a:gd name="T48" fmla="*/ 37 w 444"/>
                <a:gd name="T49" fmla="*/ 314 h 314"/>
                <a:gd name="T50" fmla="*/ 49 w 444"/>
                <a:gd name="T51" fmla="*/ 300 h 314"/>
                <a:gd name="T52" fmla="*/ 62 w 444"/>
                <a:gd name="T53" fmla="*/ 285 h 314"/>
                <a:gd name="T54" fmla="*/ 75 w 444"/>
                <a:gd name="T55" fmla="*/ 270 h 314"/>
                <a:gd name="T56" fmla="*/ 87 w 444"/>
                <a:gd name="T57" fmla="*/ 255 h 314"/>
                <a:gd name="T58" fmla="*/ 100 w 444"/>
                <a:gd name="T59" fmla="*/ 239 h 314"/>
                <a:gd name="T60" fmla="*/ 112 w 444"/>
                <a:gd name="T61" fmla="*/ 222 h 314"/>
                <a:gd name="T62" fmla="*/ 126 w 444"/>
                <a:gd name="T63" fmla="*/ 207 h 314"/>
                <a:gd name="T64" fmla="*/ 138 w 444"/>
                <a:gd name="T65" fmla="*/ 192 h 314"/>
                <a:gd name="T66" fmla="*/ 152 w 444"/>
                <a:gd name="T67" fmla="*/ 175 h 314"/>
                <a:gd name="T68" fmla="*/ 165 w 444"/>
                <a:gd name="T69" fmla="*/ 161 h 314"/>
                <a:gd name="T70" fmla="*/ 179 w 444"/>
                <a:gd name="T71" fmla="*/ 149 h 314"/>
                <a:gd name="T72" fmla="*/ 194 w 444"/>
                <a:gd name="T73" fmla="*/ 135 h 314"/>
                <a:gd name="T74" fmla="*/ 208 w 444"/>
                <a:gd name="T75" fmla="*/ 125 h 314"/>
                <a:gd name="T76" fmla="*/ 225 w 444"/>
                <a:gd name="T77" fmla="*/ 114 h 314"/>
                <a:gd name="T78" fmla="*/ 242 w 444"/>
                <a:gd name="T79" fmla="*/ 107 h 314"/>
                <a:gd name="T80" fmla="*/ 262 w 444"/>
                <a:gd name="T81" fmla="*/ 101 h 314"/>
                <a:gd name="T82" fmla="*/ 274 w 444"/>
                <a:gd name="T83" fmla="*/ 94 h 314"/>
                <a:gd name="T84" fmla="*/ 285 w 444"/>
                <a:gd name="T85" fmla="*/ 91 h 314"/>
                <a:gd name="T86" fmla="*/ 295 w 444"/>
                <a:gd name="T87" fmla="*/ 86 h 314"/>
                <a:gd name="T88" fmla="*/ 308 w 444"/>
                <a:gd name="T89" fmla="*/ 83 h 314"/>
                <a:gd name="T90" fmla="*/ 319 w 444"/>
                <a:gd name="T91" fmla="*/ 80 h 314"/>
                <a:gd name="T92" fmla="*/ 331 w 444"/>
                <a:gd name="T93" fmla="*/ 78 h 314"/>
                <a:gd name="T94" fmla="*/ 344 w 444"/>
                <a:gd name="T95" fmla="*/ 74 h 314"/>
                <a:gd name="T96" fmla="*/ 357 w 444"/>
                <a:gd name="T97" fmla="*/ 72 h 314"/>
                <a:gd name="T98" fmla="*/ 368 w 444"/>
                <a:gd name="T99" fmla="*/ 69 h 314"/>
                <a:gd name="T100" fmla="*/ 380 w 444"/>
                <a:gd name="T101" fmla="*/ 65 h 314"/>
                <a:gd name="T102" fmla="*/ 391 w 444"/>
                <a:gd name="T103" fmla="*/ 62 h 314"/>
                <a:gd name="T104" fmla="*/ 401 w 444"/>
                <a:gd name="T105" fmla="*/ 56 h 314"/>
                <a:gd name="T106" fmla="*/ 412 w 444"/>
                <a:gd name="T107" fmla="*/ 51 h 314"/>
                <a:gd name="T108" fmla="*/ 424 w 444"/>
                <a:gd name="T109" fmla="*/ 43 h 314"/>
                <a:gd name="T110" fmla="*/ 432 w 444"/>
                <a:gd name="T111" fmla="*/ 33 h 314"/>
                <a:gd name="T112" fmla="*/ 444 w 444"/>
                <a:gd name="T113" fmla="*/ 23 h 314"/>
                <a:gd name="T114" fmla="*/ 438 w 444"/>
                <a:gd name="T115" fmla="*/ 19 h 314"/>
                <a:gd name="T116" fmla="*/ 435 w 444"/>
                <a:gd name="T117" fmla="*/ 11 h 314"/>
                <a:gd name="T118" fmla="*/ 429 w 444"/>
                <a:gd name="T119" fmla="*/ 5 h 314"/>
                <a:gd name="T120" fmla="*/ 427 w 444"/>
                <a:gd name="T121" fmla="*/ 0 h 314"/>
                <a:gd name="T122" fmla="*/ 427 w 444"/>
                <a:gd name="T123" fmla="*/ 0 h 3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44" h="314">
                  <a:moveTo>
                    <a:pt x="427" y="0"/>
                  </a:moveTo>
                  <a:lnTo>
                    <a:pt x="398" y="4"/>
                  </a:lnTo>
                  <a:lnTo>
                    <a:pt x="369" y="11"/>
                  </a:lnTo>
                  <a:lnTo>
                    <a:pt x="339" y="19"/>
                  </a:lnTo>
                  <a:lnTo>
                    <a:pt x="311" y="29"/>
                  </a:lnTo>
                  <a:lnTo>
                    <a:pt x="282" y="40"/>
                  </a:lnTo>
                  <a:lnTo>
                    <a:pt x="254" y="51"/>
                  </a:lnTo>
                  <a:lnTo>
                    <a:pt x="227" y="63"/>
                  </a:lnTo>
                  <a:lnTo>
                    <a:pt x="199" y="78"/>
                  </a:lnTo>
                  <a:lnTo>
                    <a:pt x="172" y="94"/>
                  </a:lnTo>
                  <a:lnTo>
                    <a:pt x="147" y="111"/>
                  </a:lnTo>
                  <a:lnTo>
                    <a:pt x="124" y="130"/>
                  </a:lnTo>
                  <a:lnTo>
                    <a:pt x="101" y="154"/>
                  </a:lnTo>
                  <a:lnTo>
                    <a:pt x="78" y="175"/>
                  </a:lnTo>
                  <a:lnTo>
                    <a:pt x="58" y="201"/>
                  </a:lnTo>
                  <a:lnTo>
                    <a:pt x="40" y="228"/>
                  </a:lnTo>
                  <a:lnTo>
                    <a:pt x="24" y="259"/>
                  </a:lnTo>
                  <a:lnTo>
                    <a:pt x="19" y="265"/>
                  </a:lnTo>
                  <a:lnTo>
                    <a:pt x="11" y="275"/>
                  </a:lnTo>
                  <a:lnTo>
                    <a:pt x="6" y="285"/>
                  </a:lnTo>
                  <a:lnTo>
                    <a:pt x="0" y="295"/>
                  </a:lnTo>
                  <a:lnTo>
                    <a:pt x="9" y="299"/>
                  </a:lnTo>
                  <a:lnTo>
                    <a:pt x="19" y="304"/>
                  </a:lnTo>
                  <a:lnTo>
                    <a:pt x="28" y="310"/>
                  </a:lnTo>
                  <a:lnTo>
                    <a:pt x="37" y="314"/>
                  </a:lnTo>
                  <a:lnTo>
                    <a:pt x="49" y="300"/>
                  </a:lnTo>
                  <a:lnTo>
                    <a:pt x="62" y="285"/>
                  </a:lnTo>
                  <a:lnTo>
                    <a:pt x="75" y="270"/>
                  </a:lnTo>
                  <a:lnTo>
                    <a:pt x="87" y="255"/>
                  </a:lnTo>
                  <a:lnTo>
                    <a:pt x="100" y="239"/>
                  </a:lnTo>
                  <a:lnTo>
                    <a:pt x="112" y="222"/>
                  </a:lnTo>
                  <a:lnTo>
                    <a:pt x="126" y="207"/>
                  </a:lnTo>
                  <a:lnTo>
                    <a:pt x="138" y="192"/>
                  </a:lnTo>
                  <a:lnTo>
                    <a:pt x="152" y="175"/>
                  </a:lnTo>
                  <a:lnTo>
                    <a:pt x="165" y="161"/>
                  </a:lnTo>
                  <a:lnTo>
                    <a:pt x="179" y="149"/>
                  </a:lnTo>
                  <a:lnTo>
                    <a:pt x="194" y="135"/>
                  </a:lnTo>
                  <a:lnTo>
                    <a:pt x="208" y="125"/>
                  </a:lnTo>
                  <a:lnTo>
                    <a:pt x="225" y="114"/>
                  </a:lnTo>
                  <a:lnTo>
                    <a:pt x="242" y="107"/>
                  </a:lnTo>
                  <a:lnTo>
                    <a:pt x="262" y="101"/>
                  </a:lnTo>
                  <a:lnTo>
                    <a:pt x="274" y="94"/>
                  </a:lnTo>
                  <a:lnTo>
                    <a:pt x="285" y="91"/>
                  </a:lnTo>
                  <a:lnTo>
                    <a:pt x="295" y="86"/>
                  </a:lnTo>
                  <a:lnTo>
                    <a:pt x="308" y="83"/>
                  </a:lnTo>
                  <a:lnTo>
                    <a:pt x="319" y="80"/>
                  </a:lnTo>
                  <a:lnTo>
                    <a:pt x="331" y="78"/>
                  </a:lnTo>
                  <a:lnTo>
                    <a:pt x="344" y="74"/>
                  </a:lnTo>
                  <a:lnTo>
                    <a:pt x="357" y="72"/>
                  </a:lnTo>
                  <a:lnTo>
                    <a:pt x="368" y="69"/>
                  </a:lnTo>
                  <a:lnTo>
                    <a:pt x="380" y="65"/>
                  </a:lnTo>
                  <a:lnTo>
                    <a:pt x="391" y="62"/>
                  </a:lnTo>
                  <a:lnTo>
                    <a:pt x="401" y="56"/>
                  </a:lnTo>
                  <a:lnTo>
                    <a:pt x="412" y="51"/>
                  </a:lnTo>
                  <a:lnTo>
                    <a:pt x="424" y="43"/>
                  </a:lnTo>
                  <a:lnTo>
                    <a:pt x="432" y="33"/>
                  </a:lnTo>
                  <a:lnTo>
                    <a:pt x="444" y="23"/>
                  </a:lnTo>
                  <a:lnTo>
                    <a:pt x="438" y="19"/>
                  </a:lnTo>
                  <a:lnTo>
                    <a:pt x="435" y="11"/>
                  </a:lnTo>
                  <a:lnTo>
                    <a:pt x="429" y="5"/>
                  </a:lnTo>
                  <a:lnTo>
                    <a:pt x="427" y="0"/>
                  </a:lnTo>
                  <a:lnTo>
                    <a:pt x="427" y="0"/>
                  </a:lnTo>
                  <a:close/>
                </a:path>
              </a:pathLst>
            </a:custGeom>
            <a:solidFill>
              <a:srgbClr val="F7C7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" name="Freeform 121"/>
            <p:cNvSpPr>
              <a:spLocks/>
            </p:cNvSpPr>
            <p:nvPr/>
          </p:nvSpPr>
          <p:spPr bwMode="auto">
            <a:xfrm>
              <a:off x="3301" y="2109"/>
              <a:ext cx="208" cy="135"/>
            </a:xfrm>
            <a:custGeom>
              <a:avLst/>
              <a:gdLst>
                <a:gd name="T0" fmla="*/ 574 w 626"/>
                <a:gd name="T1" fmla="*/ 20 h 405"/>
                <a:gd name="T2" fmla="*/ 519 w 626"/>
                <a:gd name="T3" fmla="*/ 66 h 405"/>
                <a:gd name="T4" fmla="*/ 461 w 626"/>
                <a:gd name="T5" fmla="*/ 117 h 405"/>
                <a:gd name="T6" fmla="*/ 403 w 626"/>
                <a:gd name="T7" fmla="*/ 172 h 405"/>
                <a:gd name="T8" fmla="*/ 343 w 626"/>
                <a:gd name="T9" fmla="*/ 221 h 405"/>
                <a:gd name="T10" fmla="*/ 282 w 626"/>
                <a:gd name="T11" fmla="*/ 261 h 405"/>
                <a:gd name="T12" fmla="*/ 214 w 626"/>
                <a:gd name="T13" fmla="*/ 291 h 405"/>
                <a:gd name="T14" fmla="*/ 142 w 626"/>
                <a:gd name="T15" fmla="*/ 305 h 405"/>
                <a:gd name="T16" fmla="*/ 99 w 626"/>
                <a:gd name="T17" fmla="*/ 305 h 405"/>
                <a:gd name="T18" fmla="*/ 84 w 626"/>
                <a:gd name="T19" fmla="*/ 305 h 405"/>
                <a:gd name="T20" fmla="*/ 72 w 626"/>
                <a:gd name="T21" fmla="*/ 305 h 405"/>
                <a:gd name="T22" fmla="*/ 59 w 626"/>
                <a:gd name="T23" fmla="*/ 305 h 405"/>
                <a:gd name="T24" fmla="*/ 47 w 626"/>
                <a:gd name="T25" fmla="*/ 305 h 405"/>
                <a:gd name="T26" fmla="*/ 34 w 626"/>
                <a:gd name="T27" fmla="*/ 305 h 405"/>
                <a:gd name="T28" fmla="*/ 21 w 626"/>
                <a:gd name="T29" fmla="*/ 305 h 405"/>
                <a:gd name="T30" fmla="*/ 7 w 626"/>
                <a:gd name="T31" fmla="*/ 305 h 405"/>
                <a:gd name="T32" fmla="*/ 0 w 626"/>
                <a:gd name="T33" fmla="*/ 314 h 405"/>
                <a:gd name="T34" fmla="*/ 0 w 626"/>
                <a:gd name="T35" fmla="*/ 333 h 405"/>
                <a:gd name="T36" fmla="*/ 0 w 626"/>
                <a:gd name="T37" fmla="*/ 351 h 405"/>
                <a:gd name="T38" fmla="*/ 0 w 626"/>
                <a:gd name="T39" fmla="*/ 369 h 405"/>
                <a:gd name="T40" fmla="*/ 43 w 626"/>
                <a:gd name="T41" fmla="*/ 392 h 405"/>
                <a:gd name="T42" fmla="*/ 133 w 626"/>
                <a:gd name="T43" fmla="*/ 405 h 405"/>
                <a:gd name="T44" fmla="*/ 223 w 626"/>
                <a:gd name="T45" fmla="*/ 394 h 405"/>
                <a:gd name="T46" fmla="*/ 312 w 626"/>
                <a:gd name="T47" fmla="*/ 360 h 405"/>
                <a:gd name="T48" fmla="*/ 398 w 626"/>
                <a:gd name="T49" fmla="*/ 313 h 405"/>
                <a:gd name="T50" fmla="*/ 475 w 626"/>
                <a:gd name="T51" fmla="*/ 251 h 405"/>
                <a:gd name="T52" fmla="*/ 543 w 626"/>
                <a:gd name="T53" fmla="*/ 183 h 405"/>
                <a:gd name="T54" fmla="*/ 602 w 626"/>
                <a:gd name="T55" fmla="*/ 109 h 405"/>
                <a:gd name="T56" fmla="*/ 626 w 626"/>
                <a:gd name="T57" fmla="*/ 66 h 405"/>
                <a:gd name="T58" fmla="*/ 623 w 626"/>
                <a:gd name="T59" fmla="*/ 56 h 405"/>
                <a:gd name="T60" fmla="*/ 621 w 626"/>
                <a:gd name="T61" fmla="*/ 43 h 405"/>
                <a:gd name="T62" fmla="*/ 618 w 626"/>
                <a:gd name="T63" fmla="*/ 33 h 405"/>
                <a:gd name="T64" fmla="*/ 612 w 626"/>
                <a:gd name="T65" fmla="*/ 20 h 405"/>
                <a:gd name="T66" fmla="*/ 609 w 626"/>
                <a:gd name="T67" fmla="*/ 8 h 405"/>
                <a:gd name="T68" fmla="*/ 603 w 626"/>
                <a:gd name="T69" fmla="*/ 2 h 405"/>
                <a:gd name="T70" fmla="*/ 603 w 626"/>
                <a:gd name="T71" fmla="*/ 0 h 4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26" h="405">
                  <a:moveTo>
                    <a:pt x="603" y="0"/>
                  </a:moveTo>
                  <a:lnTo>
                    <a:pt x="574" y="20"/>
                  </a:lnTo>
                  <a:lnTo>
                    <a:pt x="545" y="43"/>
                  </a:lnTo>
                  <a:lnTo>
                    <a:pt x="519" y="66"/>
                  </a:lnTo>
                  <a:lnTo>
                    <a:pt x="490" y="92"/>
                  </a:lnTo>
                  <a:lnTo>
                    <a:pt x="461" y="117"/>
                  </a:lnTo>
                  <a:lnTo>
                    <a:pt x="432" y="144"/>
                  </a:lnTo>
                  <a:lnTo>
                    <a:pt x="403" y="172"/>
                  </a:lnTo>
                  <a:lnTo>
                    <a:pt x="374" y="197"/>
                  </a:lnTo>
                  <a:lnTo>
                    <a:pt x="343" y="221"/>
                  </a:lnTo>
                  <a:lnTo>
                    <a:pt x="312" y="242"/>
                  </a:lnTo>
                  <a:lnTo>
                    <a:pt x="282" y="261"/>
                  </a:lnTo>
                  <a:lnTo>
                    <a:pt x="249" y="279"/>
                  </a:lnTo>
                  <a:lnTo>
                    <a:pt x="214" y="291"/>
                  </a:lnTo>
                  <a:lnTo>
                    <a:pt x="179" y="300"/>
                  </a:lnTo>
                  <a:lnTo>
                    <a:pt x="142" y="305"/>
                  </a:lnTo>
                  <a:lnTo>
                    <a:pt x="104" y="305"/>
                  </a:lnTo>
                  <a:lnTo>
                    <a:pt x="99" y="305"/>
                  </a:lnTo>
                  <a:lnTo>
                    <a:pt x="92" y="305"/>
                  </a:lnTo>
                  <a:lnTo>
                    <a:pt x="84" y="305"/>
                  </a:lnTo>
                  <a:lnTo>
                    <a:pt x="79" y="305"/>
                  </a:lnTo>
                  <a:lnTo>
                    <a:pt x="72" y="305"/>
                  </a:lnTo>
                  <a:lnTo>
                    <a:pt x="67" y="305"/>
                  </a:lnTo>
                  <a:lnTo>
                    <a:pt x="59" y="305"/>
                  </a:lnTo>
                  <a:lnTo>
                    <a:pt x="54" y="305"/>
                  </a:lnTo>
                  <a:lnTo>
                    <a:pt x="47" y="305"/>
                  </a:lnTo>
                  <a:lnTo>
                    <a:pt x="41" y="305"/>
                  </a:lnTo>
                  <a:lnTo>
                    <a:pt x="34" y="305"/>
                  </a:lnTo>
                  <a:lnTo>
                    <a:pt x="29" y="305"/>
                  </a:lnTo>
                  <a:lnTo>
                    <a:pt x="21" y="305"/>
                  </a:lnTo>
                  <a:lnTo>
                    <a:pt x="14" y="305"/>
                  </a:lnTo>
                  <a:lnTo>
                    <a:pt x="7" y="305"/>
                  </a:lnTo>
                  <a:lnTo>
                    <a:pt x="0" y="305"/>
                  </a:lnTo>
                  <a:lnTo>
                    <a:pt x="0" y="314"/>
                  </a:lnTo>
                  <a:lnTo>
                    <a:pt x="0" y="324"/>
                  </a:lnTo>
                  <a:lnTo>
                    <a:pt x="0" y="333"/>
                  </a:lnTo>
                  <a:lnTo>
                    <a:pt x="0" y="342"/>
                  </a:lnTo>
                  <a:lnTo>
                    <a:pt x="0" y="351"/>
                  </a:lnTo>
                  <a:lnTo>
                    <a:pt x="0" y="360"/>
                  </a:lnTo>
                  <a:lnTo>
                    <a:pt x="0" y="369"/>
                  </a:lnTo>
                  <a:lnTo>
                    <a:pt x="0" y="378"/>
                  </a:lnTo>
                  <a:lnTo>
                    <a:pt x="43" y="392"/>
                  </a:lnTo>
                  <a:lnTo>
                    <a:pt x="88" y="403"/>
                  </a:lnTo>
                  <a:lnTo>
                    <a:pt x="133" y="405"/>
                  </a:lnTo>
                  <a:lnTo>
                    <a:pt x="179" y="403"/>
                  </a:lnTo>
                  <a:lnTo>
                    <a:pt x="223" y="394"/>
                  </a:lnTo>
                  <a:lnTo>
                    <a:pt x="269" y="380"/>
                  </a:lnTo>
                  <a:lnTo>
                    <a:pt x="312" y="360"/>
                  </a:lnTo>
                  <a:lnTo>
                    <a:pt x="355" y="340"/>
                  </a:lnTo>
                  <a:lnTo>
                    <a:pt x="398" y="313"/>
                  </a:lnTo>
                  <a:lnTo>
                    <a:pt x="437" y="284"/>
                  </a:lnTo>
                  <a:lnTo>
                    <a:pt x="475" y="251"/>
                  </a:lnTo>
                  <a:lnTo>
                    <a:pt x="511" y="219"/>
                  </a:lnTo>
                  <a:lnTo>
                    <a:pt x="543" y="183"/>
                  </a:lnTo>
                  <a:lnTo>
                    <a:pt x="574" y="146"/>
                  </a:lnTo>
                  <a:lnTo>
                    <a:pt x="602" y="109"/>
                  </a:lnTo>
                  <a:lnTo>
                    <a:pt x="626" y="72"/>
                  </a:lnTo>
                  <a:lnTo>
                    <a:pt x="626" y="66"/>
                  </a:lnTo>
                  <a:lnTo>
                    <a:pt x="625" y="62"/>
                  </a:lnTo>
                  <a:lnTo>
                    <a:pt x="623" y="56"/>
                  </a:lnTo>
                  <a:lnTo>
                    <a:pt x="623" y="51"/>
                  </a:lnTo>
                  <a:lnTo>
                    <a:pt x="621" y="43"/>
                  </a:lnTo>
                  <a:lnTo>
                    <a:pt x="620" y="36"/>
                  </a:lnTo>
                  <a:lnTo>
                    <a:pt x="618" y="33"/>
                  </a:lnTo>
                  <a:lnTo>
                    <a:pt x="616" y="25"/>
                  </a:lnTo>
                  <a:lnTo>
                    <a:pt x="612" y="20"/>
                  </a:lnTo>
                  <a:lnTo>
                    <a:pt x="611" y="14"/>
                  </a:lnTo>
                  <a:lnTo>
                    <a:pt x="609" y="8"/>
                  </a:lnTo>
                  <a:lnTo>
                    <a:pt x="606" y="7"/>
                  </a:lnTo>
                  <a:lnTo>
                    <a:pt x="603" y="2"/>
                  </a:lnTo>
                  <a:lnTo>
                    <a:pt x="603" y="0"/>
                  </a:lnTo>
                  <a:lnTo>
                    <a:pt x="603" y="0"/>
                  </a:lnTo>
                  <a:close/>
                </a:path>
              </a:pathLst>
            </a:custGeom>
            <a:solidFill>
              <a:srgbClr val="D48A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2" name="Freeform 122"/>
            <p:cNvSpPr>
              <a:spLocks/>
            </p:cNvSpPr>
            <p:nvPr/>
          </p:nvSpPr>
          <p:spPr bwMode="auto">
            <a:xfrm>
              <a:off x="3456" y="2047"/>
              <a:ext cx="49" cy="107"/>
            </a:xfrm>
            <a:custGeom>
              <a:avLst/>
              <a:gdLst>
                <a:gd name="T0" fmla="*/ 41 w 145"/>
                <a:gd name="T1" fmla="*/ 0 h 321"/>
                <a:gd name="T2" fmla="*/ 21 w 145"/>
                <a:gd name="T3" fmla="*/ 10 h 321"/>
                <a:gd name="T4" fmla="*/ 8 w 145"/>
                <a:gd name="T5" fmla="*/ 23 h 321"/>
                <a:gd name="T6" fmla="*/ 1 w 145"/>
                <a:gd name="T7" fmla="*/ 38 h 321"/>
                <a:gd name="T8" fmla="*/ 0 w 145"/>
                <a:gd name="T9" fmla="*/ 53 h 321"/>
                <a:gd name="T10" fmla="*/ 0 w 145"/>
                <a:gd name="T11" fmla="*/ 70 h 321"/>
                <a:gd name="T12" fmla="*/ 4 w 145"/>
                <a:gd name="T13" fmla="*/ 88 h 321"/>
                <a:gd name="T14" fmla="*/ 12 w 145"/>
                <a:gd name="T15" fmla="*/ 107 h 321"/>
                <a:gd name="T16" fmla="*/ 23 w 145"/>
                <a:gd name="T17" fmla="*/ 124 h 321"/>
                <a:gd name="T18" fmla="*/ 30 w 145"/>
                <a:gd name="T19" fmla="*/ 144 h 321"/>
                <a:gd name="T20" fmla="*/ 38 w 145"/>
                <a:gd name="T21" fmla="*/ 164 h 321"/>
                <a:gd name="T22" fmla="*/ 46 w 145"/>
                <a:gd name="T23" fmla="*/ 184 h 321"/>
                <a:gd name="T24" fmla="*/ 53 w 145"/>
                <a:gd name="T25" fmla="*/ 205 h 321"/>
                <a:gd name="T26" fmla="*/ 55 w 145"/>
                <a:gd name="T27" fmla="*/ 223 h 321"/>
                <a:gd name="T28" fmla="*/ 55 w 145"/>
                <a:gd name="T29" fmla="*/ 243 h 321"/>
                <a:gd name="T30" fmla="*/ 50 w 145"/>
                <a:gd name="T31" fmla="*/ 262 h 321"/>
                <a:gd name="T32" fmla="*/ 41 w 145"/>
                <a:gd name="T33" fmla="*/ 282 h 321"/>
                <a:gd name="T34" fmla="*/ 46 w 145"/>
                <a:gd name="T35" fmla="*/ 286 h 321"/>
                <a:gd name="T36" fmla="*/ 53 w 145"/>
                <a:gd name="T37" fmla="*/ 291 h 321"/>
                <a:gd name="T38" fmla="*/ 61 w 145"/>
                <a:gd name="T39" fmla="*/ 297 h 321"/>
                <a:gd name="T40" fmla="*/ 67 w 145"/>
                <a:gd name="T41" fmla="*/ 301 h 321"/>
                <a:gd name="T42" fmla="*/ 75 w 145"/>
                <a:gd name="T43" fmla="*/ 306 h 321"/>
                <a:gd name="T44" fmla="*/ 82 w 145"/>
                <a:gd name="T45" fmla="*/ 311 h 321"/>
                <a:gd name="T46" fmla="*/ 87 w 145"/>
                <a:gd name="T47" fmla="*/ 316 h 321"/>
                <a:gd name="T48" fmla="*/ 95 w 145"/>
                <a:gd name="T49" fmla="*/ 321 h 321"/>
                <a:gd name="T50" fmla="*/ 109 w 145"/>
                <a:gd name="T51" fmla="*/ 303 h 321"/>
                <a:gd name="T52" fmla="*/ 121 w 145"/>
                <a:gd name="T53" fmla="*/ 283 h 321"/>
                <a:gd name="T54" fmla="*/ 129 w 145"/>
                <a:gd name="T55" fmla="*/ 262 h 321"/>
                <a:gd name="T56" fmla="*/ 138 w 145"/>
                <a:gd name="T57" fmla="*/ 240 h 321"/>
                <a:gd name="T58" fmla="*/ 142 w 145"/>
                <a:gd name="T59" fmla="*/ 217 h 321"/>
                <a:gd name="T60" fmla="*/ 145 w 145"/>
                <a:gd name="T61" fmla="*/ 193 h 321"/>
                <a:gd name="T62" fmla="*/ 145 w 145"/>
                <a:gd name="T63" fmla="*/ 170 h 321"/>
                <a:gd name="T64" fmla="*/ 144 w 145"/>
                <a:gd name="T65" fmla="*/ 146 h 321"/>
                <a:gd name="T66" fmla="*/ 138 w 145"/>
                <a:gd name="T67" fmla="*/ 121 h 321"/>
                <a:gd name="T68" fmla="*/ 131 w 145"/>
                <a:gd name="T69" fmla="*/ 99 h 321"/>
                <a:gd name="T70" fmla="*/ 122 w 145"/>
                <a:gd name="T71" fmla="*/ 78 h 321"/>
                <a:gd name="T72" fmla="*/ 111 w 145"/>
                <a:gd name="T73" fmla="*/ 58 h 321"/>
                <a:gd name="T74" fmla="*/ 96 w 145"/>
                <a:gd name="T75" fmla="*/ 38 h 321"/>
                <a:gd name="T76" fmla="*/ 81 w 145"/>
                <a:gd name="T77" fmla="*/ 23 h 321"/>
                <a:gd name="T78" fmla="*/ 61 w 145"/>
                <a:gd name="T79" fmla="*/ 10 h 321"/>
                <a:gd name="T80" fmla="*/ 41 w 145"/>
                <a:gd name="T81" fmla="*/ 0 h 321"/>
                <a:gd name="T82" fmla="*/ 41 w 145"/>
                <a:gd name="T83" fmla="*/ 0 h 3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45" h="321">
                  <a:moveTo>
                    <a:pt x="41" y="0"/>
                  </a:moveTo>
                  <a:lnTo>
                    <a:pt x="21" y="10"/>
                  </a:lnTo>
                  <a:lnTo>
                    <a:pt x="8" y="23"/>
                  </a:lnTo>
                  <a:lnTo>
                    <a:pt x="1" y="38"/>
                  </a:lnTo>
                  <a:lnTo>
                    <a:pt x="0" y="53"/>
                  </a:lnTo>
                  <a:lnTo>
                    <a:pt x="0" y="70"/>
                  </a:lnTo>
                  <a:lnTo>
                    <a:pt x="4" y="88"/>
                  </a:lnTo>
                  <a:lnTo>
                    <a:pt x="12" y="107"/>
                  </a:lnTo>
                  <a:lnTo>
                    <a:pt x="23" y="124"/>
                  </a:lnTo>
                  <a:lnTo>
                    <a:pt x="30" y="144"/>
                  </a:lnTo>
                  <a:lnTo>
                    <a:pt x="38" y="164"/>
                  </a:lnTo>
                  <a:lnTo>
                    <a:pt x="46" y="184"/>
                  </a:lnTo>
                  <a:lnTo>
                    <a:pt x="53" y="205"/>
                  </a:lnTo>
                  <a:lnTo>
                    <a:pt x="55" y="223"/>
                  </a:lnTo>
                  <a:lnTo>
                    <a:pt x="55" y="243"/>
                  </a:lnTo>
                  <a:lnTo>
                    <a:pt x="50" y="262"/>
                  </a:lnTo>
                  <a:lnTo>
                    <a:pt x="41" y="282"/>
                  </a:lnTo>
                  <a:lnTo>
                    <a:pt x="46" y="286"/>
                  </a:lnTo>
                  <a:lnTo>
                    <a:pt x="53" y="291"/>
                  </a:lnTo>
                  <a:lnTo>
                    <a:pt x="61" y="297"/>
                  </a:lnTo>
                  <a:lnTo>
                    <a:pt x="67" y="301"/>
                  </a:lnTo>
                  <a:lnTo>
                    <a:pt x="75" y="306"/>
                  </a:lnTo>
                  <a:lnTo>
                    <a:pt x="82" y="311"/>
                  </a:lnTo>
                  <a:lnTo>
                    <a:pt x="87" y="316"/>
                  </a:lnTo>
                  <a:lnTo>
                    <a:pt x="95" y="321"/>
                  </a:lnTo>
                  <a:lnTo>
                    <a:pt x="109" y="303"/>
                  </a:lnTo>
                  <a:lnTo>
                    <a:pt x="121" y="283"/>
                  </a:lnTo>
                  <a:lnTo>
                    <a:pt x="129" y="262"/>
                  </a:lnTo>
                  <a:lnTo>
                    <a:pt x="138" y="240"/>
                  </a:lnTo>
                  <a:lnTo>
                    <a:pt x="142" y="217"/>
                  </a:lnTo>
                  <a:lnTo>
                    <a:pt x="145" y="193"/>
                  </a:lnTo>
                  <a:lnTo>
                    <a:pt x="145" y="170"/>
                  </a:lnTo>
                  <a:lnTo>
                    <a:pt x="144" y="146"/>
                  </a:lnTo>
                  <a:lnTo>
                    <a:pt x="138" y="121"/>
                  </a:lnTo>
                  <a:lnTo>
                    <a:pt x="131" y="99"/>
                  </a:lnTo>
                  <a:lnTo>
                    <a:pt x="122" y="78"/>
                  </a:lnTo>
                  <a:lnTo>
                    <a:pt x="111" y="58"/>
                  </a:lnTo>
                  <a:lnTo>
                    <a:pt x="96" y="38"/>
                  </a:lnTo>
                  <a:lnTo>
                    <a:pt x="81" y="23"/>
                  </a:lnTo>
                  <a:lnTo>
                    <a:pt x="61" y="10"/>
                  </a:lnTo>
                  <a:lnTo>
                    <a:pt x="41" y="0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rgbClr val="E69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3" name="Freeform 123"/>
            <p:cNvSpPr>
              <a:spLocks/>
            </p:cNvSpPr>
            <p:nvPr/>
          </p:nvSpPr>
          <p:spPr bwMode="auto">
            <a:xfrm>
              <a:off x="3435" y="2092"/>
              <a:ext cx="58" cy="91"/>
            </a:xfrm>
            <a:custGeom>
              <a:avLst/>
              <a:gdLst>
                <a:gd name="T0" fmla="*/ 136 w 173"/>
                <a:gd name="T1" fmla="*/ 0 h 273"/>
                <a:gd name="T2" fmla="*/ 121 w 173"/>
                <a:gd name="T3" fmla="*/ 7 h 273"/>
                <a:gd name="T4" fmla="*/ 108 w 173"/>
                <a:gd name="T5" fmla="*/ 19 h 273"/>
                <a:gd name="T6" fmla="*/ 96 w 173"/>
                <a:gd name="T7" fmla="*/ 31 h 273"/>
                <a:gd name="T8" fmla="*/ 85 w 173"/>
                <a:gd name="T9" fmla="*/ 45 h 273"/>
                <a:gd name="T10" fmla="*/ 74 w 173"/>
                <a:gd name="T11" fmla="*/ 62 h 273"/>
                <a:gd name="T12" fmla="*/ 65 w 173"/>
                <a:gd name="T13" fmla="*/ 80 h 273"/>
                <a:gd name="T14" fmla="*/ 56 w 173"/>
                <a:gd name="T15" fmla="*/ 98 h 273"/>
                <a:gd name="T16" fmla="*/ 48 w 173"/>
                <a:gd name="T17" fmla="*/ 118 h 273"/>
                <a:gd name="T18" fmla="*/ 41 w 173"/>
                <a:gd name="T19" fmla="*/ 135 h 273"/>
                <a:gd name="T20" fmla="*/ 34 w 173"/>
                <a:gd name="T21" fmla="*/ 155 h 273"/>
                <a:gd name="T22" fmla="*/ 29 w 173"/>
                <a:gd name="T23" fmla="*/ 175 h 273"/>
                <a:gd name="T24" fmla="*/ 24 w 173"/>
                <a:gd name="T25" fmla="*/ 195 h 273"/>
                <a:gd name="T26" fmla="*/ 16 w 173"/>
                <a:gd name="T27" fmla="*/ 213 h 273"/>
                <a:gd name="T28" fmla="*/ 10 w 173"/>
                <a:gd name="T29" fmla="*/ 232 h 273"/>
                <a:gd name="T30" fmla="*/ 5 w 173"/>
                <a:gd name="T31" fmla="*/ 248 h 273"/>
                <a:gd name="T32" fmla="*/ 0 w 173"/>
                <a:gd name="T33" fmla="*/ 266 h 273"/>
                <a:gd name="T34" fmla="*/ 5 w 173"/>
                <a:gd name="T35" fmla="*/ 266 h 273"/>
                <a:gd name="T36" fmla="*/ 10 w 173"/>
                <a:gd name="T37" fmla="*/ 266 h 273"/>
                <a:gd name="T38" fmla="*/ 16 w 173"/>
                <a:gd name="T39" fmla="*/ 266 h 273"/>
                <a:gd name="T40" fmla="*/ 21 w 173"/>
                <a:gd name="T41" fmla="*/ 266 h 273"/>
                <a:gd name="T42" fmla="*/ 27 w 173"/>
                <a:gd name="T43" fmla="*/ 266 h 273"/>
                <a:gd name="T44" fmla="*/ 32 w 173"/>
                <a:gd name="T45" fmla="*/ 266 h 273"/>
                <a:gd name="T46" fmla="*/ 36 w 173"/>
                <a:gd name="T47" fmla="*/ 266 h 273"/>
                <a:gd name="T48" fmla="*/ 41 w 173"/>
                <a:gd name="T49" fmla="*/ 266 h 273"/>
                <a:gd name="T50" fmla="*/ 50 w 173"/>
                <a:gd name="T51" fmla="*/ 266 h 273"/>
                <a:gd name="T52" fmla="*/ 61 w 173"/>
                <a:gd name="T53" fmla="*/ 268 h 273"/>
                <a:gd name="T54" fmla="*/ 70 w 173"/>
                <a:gd name="T55" fmla="*/ 270 h 273"/>
                <a:gd name="T56" fmla="*/ 79 w 173"/>
                <a:gd name="T57" fmla="*/ 273 h 273"/>
                <a:gd name="T58" fmla="*/ 90 w 173"/>
                <a:gd name="T59" fmla="*/ 259 h 273"/>
                <a:gd name="T60" fmla="*/ 101 w 173"/>
                <a:gd name="T61" fmla="*/ 242 h 273"/>
                <a:gd name="T62" fmla="*/ 111 w 173"/>
                <a:gd name="T63" fmla="*/ 226 h 273"/>
                <a:gd name="T64" fmla="*/ 125 w 173"/>
                <a:gd name="T65" fmla="*/ 210 h 273"/>
                <a:gd name="T66" fmla="*/ 134 w 173"/>
                <a:gd name="T67" fmla="*/ 192 h 273"/>
                <a:gd name="T68" fmla="*/ 145 w 173"/>
                <a:gd name="T69" fmla="*/ 174 h 273"/>
                <a:gd name="T70" fmla="*/ 154 w 173"/>
                <a:gd name="T71" fmla="*/ 154 h 273"/>
                <a:gd name="T72" fmla="*/ 160 w 173"/>
                <a:gd name="T73" fmla="*/ 135 h 273"/>
                <a:gd name="T74" fmla="*/ 166 w 173"/>
                <a:gd name="T75" fmla="*/ 118 h 273"/>
                <a:gd name="T76" fmla="*/ 171 w 173"/>
                <a:gd name="T77" fmla="*/ 98 h 273"/>
                <a:gd name="T78" fmla="*/ 173 w 173"/>
                <a:gd name="T79" fmla="*/ 80 h 273"/>
                <a:gd name="T80" fmla="*/ 171 w 173"/>
                <a:gd name="T81" fmla="*/ 62 h 273"/>
                <a:gd name="T82" fmla="*/ 166 w 173"/>
                <a:gd name="T83" fmla="*/ 43 h 273"/>
                <a:gd name="T84" fmla="*/ 160 w 173"/>
                <a:gd name="T85" fmla="*/ 29 h 273"/>
                <a:gd name="T86" fmla="*/ 150 w 173"/>
                <a:gd name="T87" fmla="*/ 13 h 273"/>
                <a:gd name="T88" fmla="*/ 136 w 173"/>
                <a:gd name="T89" fmla="*/ 0 h 273"/>
                <a:gd name="T90" fmla="*/ 136 w 173"/>
                <a:gd name="T91" fmla="*/ 0 h 2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73" h="273">
                  <a:moveTo>
                    <a:pt x="136" y="0"/>
                  </a:moveTo>
                  <a:lnTo>
                    <a:pt x="121" y="7"/>
                  </a:lnTo>
                  <a:lnTo>
                    <a:pt x="108" y="19"/>
                  </a:lnTo>
                  <a:lnTo>
                    <a:pt x="96" y="31"/>
                  </a:lnTo>
                  <a:lnTo>
                    <a:pt x="85" y="45"/>
                  </a:lnTo>
                  <a:lnTo>
                    <a:pt x="74" y="62"/>
                  </a:lnTo>
                  <a:lnTo>
                    <a:pt x="65" y="80"/>
                  </a:lnTo>
                  <a:lnTo>
                    <a:pt x="56" y="98"/>
                  </a:lnTo>
                  <a:lnTo>
                    <a:pt x="48" y="118"/>
                  </a:lnTo>
                  <a:lnTo>
                    <a:pt x="41" y="135"/>
                  </a:lnTo>
                  <a:lnTo>
                    <a:pt x="34" y="155"/>
                  </a:lnTo>
                  <a:lnTo>
                    <a:pt x="29" y="175"/>
                  </a:lnTo>
                  <a:lnTo>
                    <a:pt x="24" y="195"/>
                  </a:lnTo>
                  <a:lnTo>
                    <a:pt x="16" y="213"/>
                  </a:lnTo>
                  <a:lnTo>
                    <a:pt x="10" y="232"/>
                  </a:lnTo>
                  <a:lnTo>
                    <a:pt x="5" y="248"/>
                  </a:lnTo>
                  <a:lnTo>
                    <a:pt x="0" y="266"/>
                  </a:lnTo>
                  <a:lnTo>
                    <a:pt x="5" y="266"/>
                  </a:lnTo>
                  <a:lnTo>
                    <a:pt x="10" y="266"/>
                  </a:lnTo>
                  <a:lnTo>
                    <a:pt x="16" y="266"/>
                  </a:lnTo>
                  <a:lnTo>
                    <a:pt x="21" y="266"/>
                  </a:lnTo>
                  <a:lnTo>
                    <a:pt x="27" y="266"/>
                  </a:lnTo>
                  <a:lnTo>
                    <a:pt x="32" y="266"/>
                  </a:lnTo>
                  <a:lnTo>
                    <a:pt x="36" y="266"/>
                  </a:lnTo>
                  <a:lnTo>
                    <a:pt x="41" y="266"/>
                  </a:lnTo>
                  <a:lnTo>
                    <a:pt x="50" y="266"/>
                  </a:lnTo>
                  <a:lnTo>
                    <a:pt x="61" y="268"/>
                  </a:lnTo>
                  <a:lnTo>
                    <a:pt x="70" y="270"/>
                  </a:lnTo>
                  <a:lnTo>
                    <a:pt x="79" y="273"/>
                  </a:lnTo>
                  <a:lnTo>
                    <a:pt x="90" y="259"/>
                  </a:lnTo>
                  <a:lnTo>
                    <a:pt x="101" y="242"/>
                  </a:lnTo>
                  <a:lnTo>
                    <a:pt x="111" y="226"/>
                  </a:lnTo>
                  <a:lnTo>
                    <a:pt x="125" y="210"/>
                  </a:lnTo>
                  <a:lnTo>
                    <a:pt x="134" y="192"/>
                  </a:lnTo>
                  <a:lnTo>
                    <a:pt x="145" y="174"/>
                  </a:lnTo>
                  <a:lnTo>
                    <a:pt x="154" y="154"/>
                  </a:lnTo>
                  <a:lnTo>
                    <a:pt x="160" y="135"/>
                  </a:lnTo>
                  <a:lnTo>
                    <a:pt x="166" y="118"/>
                  </a:lnTo>
                  <a:lnTo>
                    <a:pt x="171" y="98"/>
                  </a:lnTo>
                  <a:lnTo>
                    <a:pt x="173" y="80"/>
                  </a:lnTo>
                  <a:lnTo>
                    <a:pt x="171" y="62"/>
                  </a:lnTo>
                  <a:lnTo>
                    <a:pt x="166" y="43"/>
                  </a:lnTo>
                  <a:lnTo>
                    <a:pt x="160" y="29"/>
                  </a:lnTo>
                  <a:lnTo>
                    <a:pt x="150" y="13"/>
                  </a:lnTo>
                  <a:lnTo>
                    <a:pt x="136" y="0"/>
                  </a:lnTo>
                  <a:lnTo>
                    <a:pt x="136" y="0"/>
                  </a:lnTo>
                  <a:close/>
                </a:path>
              </a:pathLst>
            </a:custGeom>
            <a:solidFill>
              <a:srgbClr val="BD91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0" name="Freeform 124"/>
            <p:cNvSpPr>
              <a:spLocks/>
            </p:cNvSpPr>
            <p:nvPr/>
          </p:nvSpPr>
          <p:spPr bwMode="auto">
            <a:xfrm>
              <a:off x="3461" y="2065"/>
              <a:ext cx="39" cy="88"/>
            </a:xfrm>
            <a:custGeom>
              <a:avLst/>
              <a:gdLst>
                <a:gd name="T0" fmla="*/ 53 w 117"/>
                <a:gd name="T1" fmla="*/ 0 h 262"/>
                <a:gd name="T2" fmla="*/ 47 w 117"/>
                <a:gd name="T3" fmla="*/ 2 h 262"/>
                <a:gd name="T4" fmla="*/ 39 w 117"/>
                <a:gd name="T5" fmla="*/ 8 h 262"/>
                <a:gd name="T6" fmla="*/ 32 w 117"/>
                <a:gd name="T7" fmla="*/ 16 h 262"/>
                <a:gd name="T8" fmla="*/ 27 w 117"/>
                <a:gd name="T9" fmla="*/ 25 h 262"/>
                <a:gd name="T10" fmla="*/ 21 w 117"/>
                <a:gd name="T11" fmla="*/ 34 h 262"/>
                <a:gd name="T12" fmla="*/ 16 w 117"/>
                <a:gd name="T13" fmla="*/ 46 h 262"/>
                <a:gd name="T14" fmla="*/ 12 w 117"/>
                <a:gd name="T15" fmla="*/ 60 h 262"/>
                <a:gd name="T16" fmla="*/ 9 w 117"/>
                <a:gd name="T17" fmla="*/ 74 h 262"/>
                <a:gd name="T18" fmla="*/ 4 w 117"/>
                <a:gd name="T19" fmla="*/ 88 h 262"/>
                <a:gd name="T20" fmla="*/ 3 w 117"/>
                <a:gd name="T21" fmla="*/ 103 h 262"/>
                <a:gd name="T22" fmla="*/ 1 w 117"/>
                <a:gd name="T23" fmla="*/ 117 h 262"/>
                <a:gd name="T24" fmla="*/ 1 w 117"/>
                <a:gd name="T25" fmla="*/ 134 h 262"/>
                <a:gd name="T26" fmla="*/ 0 w 117"/>
                <a:gd name="T27" fmla="*/ 149 h 262"/>
                <a:gd name="T28" fmla="*/ 1 w 117"/>
                <a:gd name="T29" fmla="*/ 164 h 262"/>
                <a:gd name="T30" fmla="*/ 3 w 117"/>
                <a:gd name="T31" fmla="*/ 179 h 262"/>
                <a:gd name="T32" fmla="*/ 4 w 117"/>
                <a:gd name="T33" fmla="*/ 195 h 262"/>
                <a:gd name="T34" fmla="*/ 7 w 117"/>
                <a:gd name="T35" fmla="*/ 206 h 262"/>
                <a:gd name="T36" fmla="*/ 10 w 117"/>
                <a:gd name="T37" fmla="*/ 216 h 262"/>
                <a:gd name="T38" fmla="*/ 12 w 117"/>
                <a:gd name="T39" fmla="*/ 226 h 262"/>
                <a:gd name="T40" fmla="*/ 18 w 117"/>
                <a:gd name="T41" fmla="*/ 235 h 262"/>
                <a:gd name="T42" fmla="*/ 21 w 117"/>
                <a:gd name="T43" fmla="*/ 242 h 262"/>
                <a:gd name="T44" fmla="*/ 27 w 117"/>
                <a:gd name="T45" fmla="*/ 250 h 262"/>
                <a:gd name="T46" fmla="*/ 32 w 117"/>
                <a:gd name="T47" fmla="*/ 256 h 262"/>
                <a:gd name="T48" fmla="*/ 39 w 117"/>
                <a:gd name="T49" fmla="*/ 260 h 262"/>
                <a:gd name="T50" fmla="*/ 44 w 117"/>
                <a:gd name="T51" fmla="*/ 262 h 262"/>
                <a:gd name="T52" fmla="*/ 52 w 117"/>
                <a:gd name="T53" fmla="*/ 262 h 262"/>
                <a:gd name="T54" fmla="*/ 61 w 117"/>
                <a:gd name="T55" fmla="*/ 260 h 262"/>
                <a:gd name="T56" fmla="*/ 70 w 117"/>
                <a:gd name="T57" fmla="*/ 256 h 262"/>
                <a:gd name="T58" fmla="*/ 77 w 117"/>
                <a:gd name="T59" fmla="*/ 250 h 262"/>
                <a:gd name="T60" fmla="*/ 88 w 117"/>
                <a:gd name="T61" fmla="*/ 242 h 262"/>
                <a:gd name="T62" fmla="*/ 99 w 117"/>
                <a:gd name="T63" fmla="*/ 231 h 262"/>
                <a:gd name="T64" fmla="*/ 111 w 117"/>
                <a:gd name="T65" fmla="*/ 219 h 262"/>
                <a:gd name="T66" fmla="*/ 111 w 117"/>
                <a:gd name="T67" fmla="*/ 204 h 262"/>
                <a:gd name="T68" fmla="*/ 113 w 117"/>
                <a:gd name="T69" fmla="*/ 190 h 262"/>
                <a:gd name="T70" fmla="*/ 115 w 117"/>
                <a:gd name="T71" fmla="*/ 173 h 262"/>
                <a:gd name="T72" fmla="*/ 117 w 117"/>
                <a:gd name="T73" fmla="*/ 159 h 262"/>
                <a:gd name="T74" fmla="*/ 117 w 117"/>
                <a:gd name="T75" fmla="*/ 143 h 262"/>
                <a:gd name="T76" fmla="*/ 117 w 117"/>
                <a:gd name="T77" fmla="*/ 126 h 262"/>
                <a:gd name="T78" fmla="*/ 117 w 117"/>
                <a:gd name="T79" fmla="*/ 112 h 262"/>
                <a:gd name="T80" fmla="*/ 115 w 117"/>
                <a:gd name="T81" fmla="*/ 97 h 262"/>
                <a:gd name="T82" fmla="*/ 111 w 117"/>
                <a:gd name="T83" fmla="*/ 81 h 262"/>
                <a:gd name="T84" fmla="*/ 110 w 117"/>
                <a:gd name="T85" fmla="*/ 66 h 262"/>
                <a:gd name="T86" fmla="*/ 102 w 117"/>
                <a:gd name="T87" fmla="*/ 52 h 262"/>
                <a:gd name="T88" fmla="*/ 97 w 117"/>
                <a:gd name="T89" fmla="*/ 40 h 262"/>
                <a:gd name="T90" fmla="*/ 88 w 117"/>
                <a:gd name="T91" fmla="*/ 27 h 262"/>
                <a:gd name="T92" fmla="*/ 79 w 117"/>
                <a:gd name="T93" fmla="*/ 17 h 262"/>
                <a:gd name="T94" fmla="*/ 68 w 117"/>
                <a:gd name="T95" fmla="*/ 8 h 262"/>
                <a:gd name="T96" fmla="*/ 53 w 117"/>
                <a:gd name="T97" fmla="*/ 0 h 262"/>
                <a:gd name="T98" fmla="*/ 53 w 117"/>
                <a:gd name="T99" fmla="*/ 0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17" h="262">
                  <a:moveTo>
                    <a:pt x="53" y="0"/>
                  </a:moveTo>
                  <a:lnTo>
                    <a:pt x="47" y="2"/>
                  </a:lnTo>
                  <a:lnTo>
                    <a:pt x="39" y="8"/>
                  </a:lnTo>
                  <a:lnTo>
                    <a:pt x="32" y="16"/>
                  </a:lnTo>
                  <a:lnTo>
                    <a:pt x="27" y="25"/>
                  </a:lnTo>
                  <a:lnTo>
                    <a:pt x="21" y="34"/>
                  </a:lnTo>
                  <a:lnTo>
                    <a:pt x="16" y="46"/>
                  </a:lnTo>
                  <a:lnTo>
                    <a:pt x="12" y="60"/>
                  </a:lnTo>
                  <a:lnTo>
                    <a:pt x="9" y="74"/>
                  </a:lnTo>
                  <a:lnTo>
                    <a:pt x="4" y="88"/>
                  </a:lnTo>
                  <a:lnTo>
                    <a:pt x="3" y="103"/>
                  </a:lnTo>
                  <a:lnTo>
                    <a:pt x="1" y="117"/>
                  </a:lnTo>
                  <a:lnTo>
                    <a:pt x="1" y="134"/>
                  </a:lnTo>
                  <a:lnTo>
                    <a:pt x="0" y="149"/>
                  </a:lnTo>
                  <a:lnTo>
                    <a:pt x="1" y="164"/>
                  </a:lnTo>
                  <a:lnTo>
                    <a:pt x="3" y="179"/>
                  </a:lnTo>
                  <a:lnTo>
                    <a:pt x="4" y="195"/>
                  </a:lnTo>
                  <a:lnTo>
                    <a:pt x="7" y="206"/>
                  </a:lnTo>
                  <a:lnTo>
                    <a:pt x="10" y="216"/>
                  </a:lnTo>
                  <a:lnTo>
                    <a:pt x="12" y="226"/>
                  </a:lnTo>
                  <a:lnTo>
                    <a:pt x="18" y="235"/>
                  </a:lnTo>
                  <a:lnTo>
                    <a:pt x="21" y="242"/>
                  </a:lnTo>
                  <a:lnTo>
                    <a:pt x="27" y="250"/>
                  </a:lnTo>
                  <a:lnTo>
                    <a:pt x="32" y="256"/>
                  </a:lnTo>
                  <a:lnTo>
                    <a:pt x="39" y="260"/>
                  </a:lnTo>
                  <a:lnTo>
                    <a:pt x="44" y="262"/>
                  </a:lnTo>
                  <a:lnTo>
                    <a:pt x="52" y="262"/>
                  </a:lnTo>
                  <a:lnTo>
                    <a:pt x="61" y="260"/>
                  </a:lnTo>
                  <a:lnTo>
                    <a:pt x="70" y="256"/>
                  </a:lnTo>
                  <a:lnTo>
                    <a:pt x="77" y="250"/>
                  </a:lnTo>
                  <a:lnTo>
                    <a:pt x="88" y="242"/>
                  </a:lnTo>
                  <a:lnTo>
                    <a:pt x="99" y="231"/>
                  </a:lnTo>
                  <a:lnTo>
                    <a:pt x="111" y="219"/>
                  </a:lnTo>
                  <a:lnTo>
                    <a:pt x="111" y="204"/>
                  </a:lnTo>
                  <a:lnTo>
                    <a:pt x="113" y="190"/>
                  </a:lnTo>
                  <a:lnTo>
                    <a:pt x="115" y="173"/>
                  </a:lnTo>
                  <a:lnTo>
                    <a:pt x="117" y="159"/>
                  </a:lnTo>
                  <a:lnTo>
                    <a:pt x="117" y="143"/>
                  </a:lnTo>
                  <a:lnTo>
                    <a:pt x="117" y="126"/>
                  </a:lnTo>
                  <a:lnTo>
                    <a:pt x="117" y="112"/>
                  </a:lnTo>
                  <a:lnTo>
                    <a:pt x="115" y="97"/>
                  </a:lnTo>
                  <a:lnTo>
                    <a:pt x="111" y="81"/>
                  </a:lnTo>
                  <a:lnTo>
                    <a:pt x="110" y="66"/>
                  </a:lnTo>
                  <a:lnTo>
                    <a:pt x="102" y="52"/>
                  </a:lnTo>
                  <a:lnTo>
                    <a:pt x="97" y="40"/>
                  </a:lnTo>
                  <a:lnTo>
                    <a:pt x="88" y="27"/>
                  </a:lnTo>
                  <a:lnTo>
                    <a:pt x="79" y="17"/>
                  </a:lnTo>
                  <a:lnTo>
                    <a:pt x="68" y="8"/>
                  </a:lnTo>
                  <a:lnTo>
                    <a:pt x="53" y="0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DE7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1" name="Freeform 125"/>
            <p:cNvSpPr>
              <a:spLocks/>
            </p:cNvSpPr>
            <p:nvPr/>
          </p:nvSpPr>
          <p:spPr bwMode="auto">
            <a:xfrm>
              <a:off x="3438" y="2052"/>
              <a:ext cx="47" cy="83"/>
            </a:xfrm>
            <a:custGeom>
              <a:avLst/>
              <a:gdLst>
                <a:gd name="T0" fmla="*/ 42 w 140"/>
                <a:gd name="T1" fmla="*/ 0 h 250"/>
                <a:gd name="T2" fmla="*/ 24 w 140"/>
                <a:gd name="T3" fmla="*/ 8 h 250"/>
                <a:gd name="T4" fmla="*/ 11 w 140"/>
                <a:gd name="T5" fmla="*/ 20 h 250"/>
                <a:gd name="T6" fmla="*/ 5 w 140"/>
                <a:gd name="T7" fmla="*/ 33 h 250"/>
                <a:gd name="T8" fmla="*/ 0 w 140"/>
                <a:gd name="T9" fmla="*/ 48 h 250"/>
                <a:gd name="T10" fmla="*/ 0 w 140"/>
                <a:gd name="T11" fmla="*/ 62 h 250"/>
                <a:gd name="T12" fmla="*/ 2 w 140"/>
                <a:gd name="T13" fmla="*/ 77 h 250"/>
                <a:gd name="T14" fmla="*/ 6 w 140"/>
                <a:gd name="T15" fmla="*/ 94 h 250"/>
                <a:gd name="T16" fmla="*/ 14 w 140"/>
                <a:gd name="T17" fmla="*/ 112 h 250"/>
                <a:gd name="T18" fmla="*/ 19 w 140"/>
                <a:gd name="T19" fmla="*/ 130 h 250"/>
                <a:gd name="T20" fmla="*/ 28 w 140"/>
                <a:gd name="T21" fmla="*/ 148 h 250"/>
                <a:gd name="T22" fmla="*/ 35 w 140"/>
                <a:gd name="T23" fmla="*/ 164 h 250"/>
                <a:gd name="T24" fmla="*/ 42 w 140"/>
                <a:gd name="T25" fmla="*/ 183 h 250"/>
                <a:gd name="T26" fmla="*/ 48 w 140"/>
                <a:gd name="T27" fmla="*/ 201 h 250"/>
                <a:gd name="T28" fmla="*/ 54 w 140"/>
                <a:gd name="T29" fmla="*/ 219 h 250"/>
                <a:gd name="T30" fmla="*/ 57 w 140"/>
                <a:gd name="T31" fmla="*/ 233 h 250"/>
                <a:gd name="T32" fmla="*/ 57 w 140"/>
                <a:gd name="T33" fmla="*/ 250 h 250"/>
                <a:gd name="T34" fmla="*/ 64 w 140"/>
                <a:gd name="T35" fmla="*/ 250 h 250"/>
                <a:gd name="T36" fmla="*/ 68 w 140"/>
                <a:gd name="T37" fmla="*/ 250 h 250"/>
                <a:gd name="T38" fmla="*/ 75 w 140"/>
                <a:gd name="T39" fmla="*/ 250 h 250"/>
                <a:gd name="T40" fmla="*/ 82 w 140"/>
                <a:gd name="T41" fmla="*/ 250 h 250"/>
                <a:gd name="T42" fmla="*/ 87 w 140"/>
                <a:gd name="T43" fmla="*/ 250 h 250"/>
                <a:gd name="T44" fmla="*/ 95 w 140"/>
                <a:gd name="T45" fmla="*/ 250 h 250"/>
                <a:gd name="T46" fmla="*/ 100 w 140"/>
                <a:gd name="T47" fmla="*/ 250 h 250"/>
                <a:gd name="T48" fmla="*/ 107 w 140"/>
                <a:gd name="T49" fmla="*/ 250 h 250"/>
                <a:gd name="T50" fmla="*/ 118 w 140"/>
                <a:gd name="T51" fmla="*/ 235 h 250"/>
                <a:gd name="T52" fmla="*/ 127 w 140"/>
                <a:gd name="T53" fmla="*/ 219 h 250"/>
                <a:gd name="T54" fmla="*/ 135 w 140"/>
                <a:gd name="T55" fmla="*/ 203 h 250"/>
                <a:gd name="T56" fmla="*/ 138 w 140"/>
                <a:gd name="T57" fmla="*/ 184 h 250"/>
                <a:gd name="T58" fmla="*/ 140 w 140"/>
                <a:gd name="T59" fmla="*/ 166 h 250"/>
                <a:gd name="T60" fmla="*/ 140 w 140"/>
                <a:gd name="T61" fmla="*/ 148 h 250"/>
                <a:gd name="T62" fmla="*/ 138 w 140"/>
                <a:gd name="T63" fmla="*/ 130 h 250"/>
                <a:gd name="T64" fmla="*/ 135 w 140"/>
                <a:gd name="T65" fmla="*/ 112 h 250"/>
                <a:gd name="T66" fmla="*/ 127 w 140"/>
                <a:gd name="T67" fmla="*/ 94 h 250"/>
                <a:gd name="T68" fmla="*/ 120 w 140"/>
                <a:gd name="T69" fmla="*/ 76 h 250"/>
                <a:gd name="T70" fmla="*/ 109 w 140"/>
                <a:gd name="T71" fmla="*/ 60 h 250"/>
                <a:gd name="T72" fmla="*/ 98 w 140"/>
                <a:gd name="T73" fmla="*/ 45 h 250"/>
                <a:gd name="T74" fmla="*/ 86 w 140"/>
                <a:gd name="T75" fmla="*/ 31 h 250"/>
                <a:gd name="T76" fmla="*/ 72 w 140"/>
                <a:gd name="T77" fmla="*/ 18 h 250"/>
                <a:gd name="T78" fmla="*/ 57 w 140"/>
                <a:gd name="T79" fmla="*/ 7 h 250"/>
                <a:gd name="T80" fmla="*/ 42 w 140"/>
                <a:gd name="T81" fmla="*/ 0 h 250"/>
                <a:gd name="T82" fmla="*/ 42 w 140"/>
                <a:gd name="T83" fmla="*/ 0 h 2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40" h="250">
                  <a:moveTo>
                    <a:pt x="42" y="0"/>
                  </a:moveTo>
                  <a:lnTo>
                    <a:pt x="24" y="8"/>
                  </a:lnTo>
                  <a:lnTo>
                    <a:pt x="11" y="20"/>
                  </a:lnTo>
                  <a:lnTo>
                    <a:pt x="5" y="33"/>
                  </a:lnTo>
                  <a:lnTo>
                    <a:pt x="0" y="48"/>
                  </a:lnTo>
                  <a:lnTo>
                    <a:pt x="0" y="62"/>
                  </a:lnTo>
                  <a:lnTo>
                    <a:pt x="2" y="77"/>
                  </a:lnTo>
                  <a:lnTo>
                    <a:pt x="6" y="94"/>
                  </a:lnTo>
                  <a:lnTo>
                    <a:pt x="14" y="112"/>
                  </a:lnTo>
                  <a:lnTo>
                    <a:pt x="19" y="130"/>
                  </a:lnTo>
                  <a:lnTo>
                    <a:pt x="28" y="148"/>
                  </a:lnTo>
                  <a:lnTo>
                    <a:pt x="35" y="164"/>
                  </a:lnTo>
                  <a:lnTo>
                    <a:pt x="42" y="183"/>
                  </a:lnTo>
                  <a:lnTo>
                    <a:pt x="48" y="201"/>
                  </a:lnTo>
                  <a:lnTo>
                    <a:pt x="54" y="219"/>
                  </a:lnTo>
                  <a:lnTo>
                    <a:pt x="57" y="233"/>
                  </a:lnTo>
                  <a:lnTo>
                    <a:pt x="57" y="250"/>
                  </a:lnTo>
                  <a:lnTo>
                    <a:pt x="64" y="250"/>
                  </a:lnTo>
                  <a:lnTo>
                    <a:pt x="68" y="250"/>
                  </a:lnTo>
                  <a:lnTo>
                    <a:pt x="75" y="250"/>
                  </a:lnTo>
                  <a:lnTo>
                    <a:pt x="82" y="250"/>
                  </a:lnTo>
                  <a:lnTo>
                    <a:pt x="87" y="250"/>
                  </a:lnTo>
                  <a:lnTo>
                    <a:pt x="95" y="250"/>
                  </a:lnTo>
                  <a:lnTo>
                    <a:pt x="100" y="250"/>
                  </a:lnTo>
                  <a:lnTo>
                    <a:pt x="107" y="250"/>
                  </a:lnTo>
                  <a:lnTo>
                    <a:pt x="118" y="235"/>
                  </a:lnTo>
                  <a:lnTo>
                    <a:pt x="127" y="219"/>
                  </a:lnTo>
                  <a:lnTo>
                    <a:pt x="135" y="203"/>
                  </a:lnTo>
                  <a:lnTo>
                    <a:pt x="138" y="184"/>
                  </a:lnTo>
                  <a:lnTo>
                    <a:pt x="140" y="166"/>
                  </a:lnTo>
                  <a:lnTo>
                    <a:pt x="140" y="148"/>
                  </a:lnTo>
                  <a:lnTo>
                    <a:pt x="138" y="130"/>
                  </a:lnTo>
                  <a:lnTo>
                    <a:pt x="135" y="112"/>
                  </a:lnTo>
                  <a:lnTo>
                    <a:pt x="127" y="94"/>
                  </a:lnTo>
                  <a:lnTo>
                    <a:pt x="120" y="76"/>
                  </a:lnTo>
                  <a:lnTo>
                    <a:pt x="109" y="60"/>
                  </a:lnTo>
                  <a:lnTo>
                    <a:pt x="98" y="45"/>
                  </a:lnTo>
                  <a:lnTo>
                    <a:pt x="86" y="31"/>
                  </a:lnTo>
                  <a:lnTo>
                    <a:pt x="72" y="18"/>
                  </a:lnTo>
                  <a:lnTo>
                    <a:pt x="57" y="7"/>
                  </a:lnTo>
                  <a:lnTo>
                    <a:pt x="42" y="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rgbClr val="E69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2" name="Freeform 126"/>
            <p:cNvSpPr>
              <a:spLocks/>
            </p:cNvSpPr>
            <p:nvPr/>
          </p:nvSpPr>
          <p:spPr bwMode="auto">
            <a:xfrm>
              <a:off x="3157" y="2176"/>
              <a:ext cx="23" cy="50"/>
            </a:xfrm>
            <a:custGeom>
              <a:avLst/>
              <a:gdLst>
                <a:gd name="T0" fmla="*/ 45 w 69"/>
                <a:gd name="T1" fmla="*/ 0 h 150"/>
                <a:gd name="T2" fmla="*/ 33 w 69"/>
                <a:gd name="T3" fmla="*/ 3 h 150"/>
                <a:gd name="T4" fmla="*/ 24 w 69"/>
                <a:gd name="T5" fmla="*/ 9 h 150"/>
                <a:gd name="T6" fmla="*/ 16 w 69"/>
                <a:gd name="T7" fmla="*/ 16 h 150"/>
                <a:gd name="T8" fmla="*/ 11 w 69"/>
                <a:gd name="T9" fmla="*/ 23 h 150"/>
                <a:gd name="T10" fmla="*/ 5 w 69"/>
                <a:gd name="T11" fmla="*/ 32 h 150"/>
                <a:gd name="T12" fmla="*/ 2 w 69"/>
                <a:gd name="T13" fmla="*/ 41 h 150"/>
                <a:gd name="T14" fmla="*/ 0 w 69"/>
                <a:gd name="T15" fmla="*/ 50 h 150"/>
                <a:gd name="T16" fmla="*/ 0 w 69"/>
                <a:gd name="T17" fmla="*/ 61 h 150"/>
                <a:gd name="T18" fmla="*/ 0 w 69"/>
                <a:gd name="T19" fmla="*/ 72 h 150"/>
                <a:gd name="T20" fmla="*/ 2 w 69"/>
                <a:gd name="T21" fmla="*/ 83 h 150"/>
                <a:gd name="T22" fmla="*/ 4 w 69"/>
                <a:gd name="T23" fmla="*/ 92 h 150"/>
                <a:gd name="T24" fmla="*/ 8 w 69"/>
                <a:gd name="T25" fmla="*/ 104 h 150"/>
                <a:gd name="T26" fmla="*/ 11 w 69"/>
                <a:gd name="T27" fmla="*/ 113 h 150"/>
                <a:gd name="T28" fmla="*/ 16 w 69"/>
                <a:gd name="T29" fmla="*/ 123 h 150"/>
                <a:gd name="T30" fmla="*/ 22 w 69"/>
                <a:gd name="T31" fmla="*/ 132 h 150"/>
                <a:gd name="T32" fmla="*/ 29 w 69"/>
                <a:gd name="T33" fmla="*/ 141 h 150"/>
                <a:gd name="T34" fmla="*/ 39 w 69"/>
                <a:gd name="T35" fmla="*/ 141 h 150"/>
                <a:gd name="T36" fmla="*/ 48 w 69"/>
                <a:gd name="T37" fmla="*/ 142 h 150"/>
                <a:gd name="T38" fmla="*/ 56 w 69"/>
                <a:gd name="T39" fmla="*/ 147 h 150"/>
                <a:gd name="T40" fmla="*/ 65 w 69"/>
                <a:gd name="T41" fmla="*/ 150 h 150"/>
                <a:gd name="T42" fmla="*/ 68 w 69"/>
                <a:gd name="T43" fmla="*/ 139 h 150"/>
                <a:gd name="T44" fmla="*/ 69 w 69"/>
                <a:gd name="T45" fmla="*/ 130 h 150"/>
                <a:gd name="T46" fmla="*/ 68 w 69"/>
                <a:gd name="T47" fmla="*/ 123 h 150"/>
                <a:gd name="T48" fmla="*/ 68 w 69"/>
                <a:gd name="T49" fmla="*/ 113 h 150"/>
                <a:gd name="T50" fmla="*/ 65 w 69"/>
                <a:gd name="T51" fmla="*/ 106 h 150"/>
                <a:gd name="T52" fmla="*/ 63 w 69"/>
                <a:gd name="T53" fmla="*/ 98 h 150"/>
                <a:gd name="T54" fmla="*/ 60 w 69"/>
                <a:gd name="T55" fmla="*/ 90 h 150"/>
                <a:gd name="T56" fmla="*/ 59 w 69"/>
                <a:gd name="T57" fmla="*/ 81 h 150"/>
                <a:gd name="T58" fmla="*/ 56 w 69"/>
                <a:gd name="T59" fmla="*/ 74 h 150"/>
                <a:gd name="T60" fmla="*/ 53 w 69"/>
                <a:gd name="T61" fmla="*/ 64 h 150"/>
                <a:gd name="T62" fmla="*/ 51 w 69"/>
                <a:gd name="T63" fmla="*/ 58 h 150"/>
                <a:gd name="T64" fmla="*/ 51 w 69"/>
                <a:gd name="T65" fmla="*/ 50 h 150"/>
                <a:gd name="T66" fmla="*/ 49 w 69"/>
                <a:gd name="T67" fmla="*/ 41 h 150"/>
                <a:gd name="T68" fmla="*/ 51 w 69"/>
                <a:gd name="T69" fmla="*/ 32 h 150"/>
                <a:gd name="T70" fmla="*/ 53 w 69"/>
                <a:gd name="T71" fmla="*/ 23 h 150"/>
                <a:gd name="T72" fmla="*/ 56 w 69"/>
                <a:gd name="T73" fmla="*/ 16 h 150"/>
                <a:gd name="T74" fmla="*/ 53 w 69"/>
                <a:gd name="T75" fmla="*/ 11 h 150"/>
                <a:gd name="T76" fmla="*/ 51 w 69"/>
                <a:gd name="T77" fmla="*/ 6 h 150"/>
                <a:gd name="T78" fmla="*/ 48 w 69"/>
                <a:gd name="T79" fmla="*/ 2 h 150"/>
                <a:gd name="T80" fmla="*/ 45 w 69"/>
                <a:gd name="T81" fmla="*/ 0 h 150"/>
                <a:gd name="T82" fmla="*/ 45 w 69"/>
                <a:gd name="T83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69" h="150">
                  <a:moveTo>
                    <a:pt x="45" y="0"/>
                  </a:moveTo>
                  <a:lnTo>
                    <a:pt x="33" y="3"/>
                  </a:lnTo>
                  <a:lnTo>
                    <a:pt x="24" y="9"/>
                  </a:lnTo>
                  <a:lnTo>
                    <a:pt x="16" y="16"/>
                  </a:lnTo>
                  <a:lnTo>
                    <a:pt x="11" y="23"/>
                  </a:lnTo>
                  <a:lnTo>
                    <a:pt x="5" y="32"/>
                  </a:lnTo>
                  <a:lnTo>
                    <a:pt x="2" y="41"/>
                  </a:lnTo>
                  <a:lnTo>
                    <a:pt x="0" y="50"/>
                  </a:lnTo>
                  <a:lnTo>
                    <a:pt x="0" y="61"/>
                  </a:lnTo>
                  <a:lnTo>
                    <a:pt x="0" y="72"/>
                  </a:lnTo>
                  <a:lnTo>
                    <a:pt x="2" y="83"/>
                  </a:lnTo>
                  <a:lnTo>
                    <a:pt x="4" y="92"/>
                  </a:lnTo>
                  <a:lnTo>
                    <a:pt x="8" y="104"/>
                  </a:lnTo>
                  <a:lnTo>
                    <a:pt x="11" y="113"/>
                  </a:lnTo>
                  <a:lnTo>
                    <a:pt x="16" y="123"/>
                  </a:lnTo>
                  <a:lnTo>
                    <a:pt x="22" y="132"/>
                  </a:lnTo>
                  <a:lnTo>
                    <a:pt x="29" y="141"/>
                  </a:lnTo>
                  <a:lnTo>
                    <a:pt x="39" y="141"/>
                  </a:lnTo>
                  <a:lnTo>
                    <a:pt x="48" y="142"/>
                  </a:lnTo>
                  <a:lnTo>
                    <a:pt x="56" y="147"/>
                  </a:lnTo>
                  <a:lnTo>
                    <a:pt x="65" y="150"/>
                  </a:lnTo>
                  <a:lnTo>
                    <a:pt x="68" y="139"/>
                  </a:lnTo>
                  <a:lnTo>
                    <a:pt x="69" y="130"/>
                  </a:lnTo>
                  <a:lnTo>
                    <a:pt x="68" y="123"/>
                  </a:lnTo>
                  <a:lnTo>
                    <a:pt x="68" y="113"/>
                  </a:lnTo>
                  <a:lnTo>
                    <a:pt x="65" y="106"/>
                  </a:lnTo>
                  <a:lnTo>
                    <a:pt x="63" y="98"/>
                  </a:lnTo>
                  <a:lnTo>
                    <a:pt x="60" y="90"/>
                  </a:lnTo>
                  <a:lnTo>
                    <a:pt x="59" y="81"/>
                  </a:lnTo>
                  <a:lnTo>
                    <a:pt x="56" y="74"/>
                  </a:lnTo>
                  <a:lnTo>
                    <a:pt x="53" y="64"/>
                  </a:lnTo>
                  <a:lnTo>
                    <a:pt x="51" y="58"/>
                  </a:lnTo>
                  <a:lnTo>
                    <a:pt x="51" y="50"/>
                  </a:lnTo>
                  <a:lnTo>
                    <a:pt x="49" y="41"/>
                  </a:lnTo>
                  <a:lnTo>
                    <a:pt x="51" y="32"/>
                  </a:lnTo>
                  <a:lnTo>
                    <a:pt x="53" y="23"/>
                  </a:lnTo>
                  <a:lnTo>
                    <a:pt x="56" y="16"/>
                  </a:lnTo>
                  <a:lnTo>
                    <a:pt x="53" y="11"/>
                  </a:lnTo>
                  <a:lnTo>
                    <a:pt x="51" y="6"/>
                  </a:lnTo>
                  <a:lnTo>
                    <a:pt x="48" y="2"/>
                  </a:lnTo>
                  <a:lnTo>
                    <a:pt x="45" y="0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3" name="Freeform 127"/>
            <p:cNvSpPr>
              <a:spLocks/>
            </p:cNvSpPr>
            <p:nvPr/>
          </p:nvSpPr>
          <p:spPr bwMode="auto">
            <a:xfrm>
              <a:off x="3108" y="2239"/>
              <a:ext cx="49" cy="40"/>
            </a:xfrm>
            <a:custGeom>
              <a:avLst/>
              <a:gdLst>
                <a:gd name="T0" fmla="*/ 20 w 145"/>
                <a:gd name="T1" fmla="*/ 0 h 121"/>
                <a:gd name="T2" fmla="*/ 9 w 145"/>
                <a:gd name="T3" fmla="*/ 7 h 121"/>
                <a:gd name="T4" fmla="*/ 4 w 145"/>
                <a:gd name="T5" fmla="*/ 18 h 121"/>
                <a:gd name="T6" fmla="*/ 0 w 145"/>
                <a:gd name="T7" fmla="*/ 27 h 121"/>
                <a:gd name="T8" fmla="*/ 1 w 145"/>
                <a:gd name="T9" fmla="*/ 35 h 121"/>
                <a:gd name="T10" fmla="*/ 6 w 145"/>
                <a:gd name="T11" fmla="*/ 44 h 121"/>
                <a:gd name="T12" fmla="*/ 10 w 145"/>
                <a:gd name="T13" fmla="*/ 54 h 121"/>
                <a:gd name="T14" fmla="*/ 18 w 145"/>
                <a:gd name="T15" fmla="*/ 63 h 121"/>
                <a:gd name="T16" fmla="*/ 29 w 145"/>
                <a:gd name="T17" fmla="*/ 72 h 121"/>
                <a:gd name="T18" fmla="*/ 39 w 145"/>
                <a:gd name="T19" fmla="*/ 81 h 121"/>
                <a:gd name="T20" fmla="*/ 50 w 145"/>
                <a:gd name="T21" fmla="*/ 88 h 121"/>
                <a:gd name="T22" fmla="*/ 61 w 145"/>
                <a:gd name="T23" fmla="*/ 95 h 121"/>
                <a:gd name="T24" fmla="*/ 74 w 145"/>
                <a:gd name="T25" fmla="*/ 102 h 121"/>
                <a:gd name="T26" fmla="*/ 85 w 145"/>
                <a:gd name="T27" fmla="*/ 107 h 121"/>
                <a:gd name="T28" fmla="*/ 98 w 145"/>
                <a:gd name="T29" fmla="*/ 112 h 121"/>
                <a:gd name="T30" fmla="*/ 107 w 145"/>
                <a:gd name="T31" fmla="*/ 117 h 121"/>
                <a:gd name="T32" fmla="*/ 116 w 145"/>
                <a:gd name="T33" fmla="*/ 121 h 121"/>
                <a:gd name="T34" fmla="*/ 122 w 145"/>
                <a:gd name="T35" fmla="*/ 112 h 121"/>
                <a:gd name="T36" fmla="*/ 131 w 145"/>
                <a:gd name="T37" fmla="*/ 104 h 121"/>
                <a:gd name="T38" fmla="*/ 137 w 145"/>
                <a:gd name="T39" fmla="*/ 98 h 121"/>
                <a:gd name="T40" fmla="*/ 145 w 145"/>
                <a:gd name="T41" fmla="*/ 92 h 121"/>
                <a:gd name="T42" fmla="*/ 136 w 145"/>
                <a:gd name="T43" fmla="*/ 84 h 121"/>
                <a:gd name="T44" fmla="*/ 128 w 145"/>
                <a:gd name="T45" fmla="*/ 79 h 121"/>
                <a:gd name="T46" fmla="*/ 119 w 145"/>
                <a:gd name="T47" fmla="*/ 72 h 121"/>
                <a:gd name="T48" fmla="*/ 112 w 145"/>
                <a:gd name="T49" fmla="*/ 67 h 121"/>
                <a:gd name="T50" fmla="*/ 105 w 145"/>
                <a:gd name="T51" fmla="*/ 61 h 121"/>
                <a:gd name="T52" fmla="*/ 98 w 145"/>
                <a:gd name="T53" fmla="*/ 55 h 121"/>
                <a:gd name="T54" fmla="*/ 88 w 145"/>
                <a:gd name="T55" fmla="*/ 50 h 121"/>
                <a:gd name="T56" fmla="*/ 81 w 145"/>
                <a:gd name="T57" fmla="*/ 44 h 121"/>
                <a:gd name="T58" fmla="*/ 72 w 145"/>
                <a:gd name="T59" fmla="*/ 40 h 121"/>
                <a:gd name="T60" fmla="*/ 65 w 145"/>
                <a:gd name="T61" fmla="*/ 34 h 121"/>
                <a:gd name="T62" fmla="*/ 56 w 145"/>
                <a:gd name="T63" fmla="*/ 29 h 121"/>
                <a:gd name="T64" fmla="*/ 49 w 145"/>
                <a:gd name="T65" fmla="*/ 23 h 121"/>
                <a:gd name="T66" fmla="*/ 41 w 145"/>
                <a:gd name="T67" fmla="*/ 18 h 121"/>
                <a:gd name="T68" fmla="*/ 35 w 145"/>
                <a:gd name="T69" fmla="*/ 12 h 121"/>
                <a:gd name="T70" fmla="*/ 27 w 145"/>
                <a:gd name="T71" fmla="*/ 5 h 121"/>
                <a:gd name="T72" fmla="*/ 20 w 145"/>
                <a:gd name="T73" fmla="*/ 0 h 121"/>
                <a:gd name="T74" fmla="*/ 20 w 145"/>
                <a:gd name="T75" fmla="*/ 0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45" h="121">
                  <a:moveTo>
                    <a:pt x="20" y="0"/>
                  </a:moveTo>
                  <a:lnTo>
                    <a:pt x="9" y="7"/>
                  </a:lnTo>
                  <a:lnTo>
                    <a:pt x="4" y="18"/>
                  </a:lnTo>
                  <a:lnTo>
                    <a:pt x="0" y="27"/>
                  </a:lnTo>
                  <a:lnTo>
                    <a:pt x="1" y="35"/>
                  </a:lnTo>
                  <a:lnTo>
                    <a:pt x="6" y="44"/>
                  </a:lnTo>
                  <a:lnTo>
                    <a:pt x="10" y="54"/>
                  </a:lnTo>
                  <a:lnTo>
                    <a:pt x="18" y="63"/>
                  </a:lnTo>
                  <a:lnTo>
                    <a:pt x="29" y="72"/>
                  </a:lnTo>
                  <a:lnTo>
                    <a:pt x="39" y="81"/>
                  </a:lnTo>
                  <a:lnTo>
                    <a:pt x="50" y="88"/>
                  </a:lnTo>
                  <a:lnTo>
                    <a:pt x="61" y="95"/>
                  </a:lnTo>
                  <a:lnTo>
                    <a:pt x="74" y="102"/>
                  </a:lnTo>
                  <a:lnTo>
                    <a:pt x="85" y="107"/>
                  </a:lnTo>
                  <a:lnTo>
                    <a:pt x="98" y="112"/>
                  </a:lnTo>
                  <a:lnTo>
                    <a:pt x="107" y="117"/>
                  </a:lnTo>
                  <a:lnTo>
                    <a:pt x="116" y="121"/>
                  </a:lnTo>
                  <a:lnTo>
                    <a:pt x="122" y="112"/>
                  </a:lnTo>
                  <a:lnTo>
                    <a:pt x="131" y="104"/>
                  </a:lnTo>
                  <a:lnTo>
                    <a:pt x="137" y="98"/>
                  </a:lnTo>
                  <a:lnTo>
                    <a:pt x="145" y="92"/>
                  </a:lnTo>
                  <a:lnTo>
                    <a:pt x="136" y="84"/>
                  </a:lnTo>
                  <a:lnTo>
                    <a:pt x="128" y="79"/>
                  </a:lnTo>
                  <a:lnTo>
                    <a:pt x="119" y="72"/>
                  </a:lnTo>
                  <a:lnTo>
                    <a:pt x="112" y="67"/>
                  </a:lnTo>
                  <a:lnTo>
                    <a:pt x="105" y="61"/>
                  </a:lnTo>
                  <a:lnTo>
                    <a:pt x="98" y="55"/>
                  </a:lnTo>
                  <a:lnTo>
                    <a:pt x="88" y="50"/>
                  </a:lnTo>
                  <a:lnTo>
                    <a:pt x="81" y="44"/>
                  </a:lnTo>
                  <a:lnTo>
                    <a:pt x="72" y="40"/>
                  </a:lnTo>
                  <a:lnTo>
                    <a:pt x="65" y="34"/>
                  </a:lnTo>
                  <a:lnTo>
                    <a:pt x="56" y="29"/>
                  </a:lnTo>
                  <a:lnTo>
                    <a:pt x="49" y="23"/>
                  </a:lnTo>
                  <a:lnTo>
                    <a:pt x="41" y="18"/>
                  </a:lnTo>
                  <a:lnTo>
                    <a:pt x="35" y="12"/>
                  </a:lnTo>
                  <a:lnTo>
                    <a:pt x="27" y="5"/>
                  </a:lnTo>
                  <a:lnTo>
                    <a:pt x="20" y="0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E8D9D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4" name="Freeform 128"/>
            <p:cNvSpPr>
              <a:spLocks/>
            </p:cNvSpPr>
            <p:nvPr/>
          </p:nvSpPr>
          <p:spPr bwMode="auto">
            <a:xfrm>
              <a:off x="3107" y="2283"/>
              <a:ext cx="55" cy="24"/>
            </a:xfrm>
            <a:custGeom>
              <a:avLst/>
              <a:gdLst>
                <a:gd name="T0" fmla="*/ 49 w 165"/>
                <a:gd name="T1" fmla="*/ 0 h 73"/>
                <a:gd name="T2" fmla="*/ 43 w 165"/>
                <a:gd name="T3" fmla="*/ 0 h 73"/>
                <a:gd name="T4" fmla="*/ 40 w 165"/>
                <a:gd name="T5" fmla="*/ 3 h 73"/>
                <a:gd name="T6" fmla="*/ 32 w 165"/>
                <a:gd name="T7" fmla="*/ 7 h 73"/>
                <a:gd name="T8" fmla="*/ 25 w 165"/>
                <a:gd name="T9" fmla="*/ 12 h 73"/>
                <a:gd name="T10" fmla="*/ 17 w 165"/>
                <a:gd name="T11" fmla="*/ 18 h 73"/>
                <a:gd name="T12" fmla="*/ 11 w 165"/>
                <a:gd name="T13" fmla="*/ 23 h 73"/>
                <a:gd name="T14" fmla="*/ 5 w 165"/>
                <a:gd name="T15" fmla="*/ 29 h 73"/>
                <a:gd name="T16" fmla="*/ 0 w 165"/>
                <a:gd name="T17" fmla="*/ 32 h 73"/>
                <a:gd name="T18" fmla="*/ 6 w 165"/>
                <a:gd name="T19" fmla="*/ 38 h 73"/>
                <a:gd name="T20" fmla="*/ 14 w 165"/>
                <a:gd name="T21" fmla="*/ 45 h 73"/>
                <a:gd name="T22" fmla="*/ 21 w 165"/>
                <a:gd name="T23" fmla="*/ 47 h 73"/>
                <a:gd name="T24" fmla="*/ 30 w 165"/>
                <a:gd name="T25" fmla="*/ 50 h 73"/>
                <a:gd name="T26" fmla="*/ 40 w 165"/>
                <a:gd name="T27" fmla="*/ 52 h 73"/>
                <a:gd name="T28" fmla="*/ 49 w 165"/>
                <a:gd name="T29" fmla="*/ 53 h 73"/>
                <a:gd name="T30" fmla="*/ 57 w 165"/>
                <a:gd name="T31" fmla="*/ 53 h 73"/>
                <a:gd name="T32" fmla="*/ 66 w 165"/>
                <a:gd name="T33" fmla="*/ 56 h 73"/>
                <a:gd name="T34" fmla="*/ 75 w 165"/>
                <a:gd name="T35" fmla="*/ 56 h 73"/>
                <a:gd name="T36" fmla="*/ 84 w 165"/>
                <a:gd name="T37" fmla="*/ 56 h 73"/>
                <a:gd name="T38" fmla="*/ 93 w 165"/>
                <a:gd name="T39" fmla="*/ 56 h 73"/>
                <a:gd name="T40" fmla="*/ 104 w 165"/>
                <a:gd name="T41" fmla="*/ 59 h 73"/>
                <a:gd name="T42" fmla="*/ 112 w 165"/>
                <a:gd name="T43" fmla="*/ 59 h 73"/>
                <a:gd name="T44" fmla="*/ 121 w 165"/>
                <a:gd name="T45" fmla="*/ 62 h 73"/>
                <a:gd name="T46" fmla="*/ 127 w 165"/>
                <a:gd name="T47" fmla="*/ 67 h 73"/>
                <a:gd name="T48" fmla="*/ 136 w 165"/>
                <a:gd name="T49" fmla="*/ 73 h 73"/>
                <a:gd name="T50" fmla="*/ 144 w 165"/>
                <a:gd name="T51" fmla="*/ 67 h 73"/>
                <a:gd name="T52" fmla="*/ 151 w 165"/>
                <a:gd name="T53" fmla="*/ 59 h 73"/>
                <a:gd name="T54" fmla="*/ 159 w 165"/>
                <a:gd name="T55" fmla="*/ 53 h 73"/>
                <a:gd name="T56" fmla="*/ 165 w 165"/>
                <a:gd name="T57" fmla="*/ 48 h 73"/>
                <a:gd name="T58" fmla="*/ 161 w 165"/>
                <a:gd name="T59" fmla="*/ 39 h 73"/>
                <a:gd name="T60" fmla="*/ 155 w 165"/>
                <a:gd name="T61" fmla="*/ 32 h 73"/>
                <a:gd name="T62" fmla="*/ 147 w 165"/>
                <a:gd name="T63" fmla="*/ 23 h 73"/>
                <a:gd name="T64" fmla="*/ 142 w 165"/>
                <a:gd name="T65" fmla="*/ 19 h 73"/>
                <a:gd name="T66" fmla="*/ 135 w 165"/>
                <a:gd name="T67" fmla="*/ 15 h 73"/>
                <a:gd name="T68" fmla="*/ 127 w 165"/>
                <a:gd name="T69" fmla="*/ 10 h 73"/>
                <a:gd name="T70" fmla="*/ 121 w 165"/>
                <a:gd name="T71" fmla="*/ 9 h 73"/>
                <a:gd name="T72" fmla="*/ 113 w 165"/>
                <a:gd name="T73" fmla="*/ 7 h 73"/>
                <a:gd name="T74" fmla="*/ 104 w 165"/>
                <a:gd name="T75" fmla="*/ 5 h 73"/>
                <a:gd name="T76" fmla="*/ 95 w 165"/>
                <a:gd name="T77" fmla="*/ 3 h 73"/>
                <a:gd name="T78" fmla="*/ 89 w 165"/>
                <a:gd name="T79" fmla="*/ 3 h 73"/>
                <a:gd name="T80" fmla="*/ 79 w 165"/>
                <a:gd name="T81" fmla="*/ 3 h 73"/>
                <a:gd name="T82" fmla="*/ 72 w 165"/>
                <a:gd name="T83" fmla="*/ 1 h 73"/>
                <a:gd name="T84" fmla="*/ 63 w 165"/>
                <a:gd name="T85" fmla="*/ 1 h 73"/>
                <a:gd name="T86" fmla="*/ 55 w 165"/>
                <a:gd name="T87" fmla="*/ 0 h 73"/>
                <a:gd name="T88" fmla="*/ 49 w 165"/>
                <a:gd name="T89" fmla="*/ 0 h 73"/>
                <a:gd name="T90" fmla="*/ 49 w 165"/>
                <a:gd name="T91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65" h="73">
                  <a:moveTo>
                    <a:pt x="49" y="0"/>
                  </a:moveTo>
                  <a:lnTo>
                    <a:pt x="43" y="0"/>
                  </a:lnTo>
                  <a:lnTo>
                    <a:pt x="40" y="3"/>
                  </a:lnTo>
                  <a:lnTo>
                    <a:pt x="32" y="7"/>
                  </a:lnTo>
                  <a:lnTo>
                    <a:pt x="25" y="12"/>
                  </a:lnTo>
                  <a:lnTo>
                    <a:pt x="17" y="18"/>
                  </a:lnTo>
                  <a:lnTo>
                    <a:pt x="11" y="23"/>
                  </a:lnTo>
                  <a:lnTo>
                    <a:pt x="5" y="29"/>
                  </a:lnTo>
                  <a:lnTo>
                    <a:pt x="0" y="32"/>
                  </a:lnTo>
                  <a:lnTo>
                    <a:pt x="6" y="38"/>
                  </a:lnTo>
                  <a:lnTo>
                    <a:pt x="14" y="45"/>
                  </a:lnTo>
                  <a:lnTo>
                    <a:pt x="21" y="47"/>
                  </a:lnTo>
                  <a:lnTo>
                    <a:pt x="30" y="50"/>
                  </a:lnTo>
                  <a:lnTo>
                    <a:pt x="40" y="52"/>
                  </a:lnTo>
                  <a:lnTo>
                    <a:pt x="49" y="53"/>
                  </a:lnTo>
                  <a:lnTo>
                    <a:pt x="57" y="53"/>
                  </a:lnTo>
                  <a:lnTo>
                    <a:pt x="66" y="56"/>
                  </a:lnTo>
                  <a:lnTo>
                    <a:pt x="75" y="56"/>
                  </a:lnTo>
                  <a:lnTo>
                    <a:pt x="84" y="56"/>
                  </a:lnTo>
                  <a:lnTo>
                    <a:pt x="93" y="56"/>
                  </a:lnTo>
                  <a:lnTo>
                    <a:pt x="104" y="59"/>
                  </a:lnTo>
                  <a:lnTo>
                    <a:pt x="112" y="59"/>
                  </a:lnTo>
                  <a:lnTo>
                    <a:pt x="121" y="62"/>
                  </a:lnTo>
                  <a:lnTo>
                    <a:pt x="127" y="67"/>
                  </a:lnTo>
                  <a:lnTo>
                    <a:pt x="136" y="73"/>
                  </a:lnTo>
                  <a:lnTo>
                    <a:pt x="144" y="67"/>
                  </a:lnTo>
                  <a:lnTo>
                    <a:pt x="151" y="59"/>
                  </a:lnTo>
                  <a:lnTo>
                    <a:pt x="159" y="53"/>
                  </a:lnTo>
                  <a:lnTo>
                    <a:pt x="165" y="48"/>
                  </a:lnTo>
                  <a:lnTo>
                    <a:pt x="161" y="39"/>
                  </a:lnTo>
                  <a:lnTo>
                    <a:pt x="155" y="32"/>
                  </a:lnTo>
                  <a:lnTo>
                    <a:pt x="147" y="23"/>
                  </a:lnTo>
                  <a:lnTo>
                    <a:pt x="142" y="19"/>
                  </a:lnTo>
                  <a:lnTo>
                    <a:pt x="135" y="15"/>
                  </a:lnTo>
                  <a:lnTo>
                    <a:pt x="127" y="10"/>
                  </a:lnTo>
                  <a:lnTo>
                    <a:pt x="121" y="9"/>
                  </a:lnTo>
                  <a:lnTo>
                    <a:pt x="113" y="7"/>
                  </a:lnTo>
                  <a:lnTo>
                    <a:pt x="104" y="5"/>
                  </a:lnTo>
                  <a:lnTo>
                    <a:pt x="95" y="3"/>
                  </a:lnTo>
                  <a:lnTo>
                    <a:pt x="89" y="3"/>
                  </a:lnTo>
                  <a:lnTo>
                    <a:pt x="79" y="3"/>
                  </a:lnTo>
                  <a:lnTo>
                    <a:pt x="72" y="1"/>
                  </a:lnTo>
                  <a:lnTo>
                    <a:pt x="63" y="1"/>
                  </a:lnTo>
                  <a:lnTo>
                    <a:pt x="55" y="0"/>
                  </a:lnTo>
                  <a:lnTo>
                    <a:pt x="49" y="0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5" name="Freeform 129"/>
            <p:cNvSpPr>
              <a:spLocks/>
            </p:cNvSpPr>
            <p:nvPr/>
          </p:nvSpPr>
          <p:spPr bwMode="auto">
            <a:xfrm>
              <a:off x="3075" y="2288"/>
              <a:ext cx="69" cy="27"/>
            </a:xfrm>
            <a:custGeom>
              <a:avLst/>
              <a:gdLst>
                <a:gd name="T0" fmla="*/ 104 w 208"/>
                <a:gd name="T1" fmla="*/ 4 h 82"/>
                <a:gd name="T2" fmla="*/ 95 w 208"/>
                <a:gd name="T3" fmla="*/ 1 h 82"/>
                <a:gd name="T4" fmla="*/ 86 w 208"/>
                <a:gd name="T5" fmla="*/ 0 h 82"/>
                <a:gd name="T6" fmla="*/ 75 w 208"/>
                <a:gd name="T7" fmla="*/ 0 h 82"/>
                <a:gd name="T8" fmla="*/ 64 w 208"/>
                <a:gd name="T9" fmla="*/ 1 h 82"/>
                <a:gd name="T10" fmla="*/ 51 w 208"/>
                <a:gd name="T11" fmla="*/ 3 h 82"/>
                <a:gd name="T12" fmla="*/ 40 w 208"/>
                <a:gd name="T13" fmla="*/ 8 h 82"/>
                <a:gd name="T14" fmla="*/ 29 w 208"/>
                <a:gd name="T15" fmla="*/ 14 h 82"/>
                <a:gd name="T16" fmla="*/ 20 w 208"/>
                <a:gd name="T17" fmla="*/ 17 h 82"/>
                <a:gd name="T18" fmla="*/ 11 w 208"/>
                <a:gd name="T19" fmla="*/ 24 h 82"/>
                <a:gd name="T20" fmla="*/ 6 w 208"/>
                <a:gd name="T21" fmla="*/ 30 h 82"/>
                <a:gd name="T22" fmla="*/ 0 w 208"/>
                <a:gd name="T23" fmla="*/ 35 h 82"/>
                <a:gd name="T24" fmla="*/ 0 w 208"/>
                <a:gd name="T25" fmla="*/ 43 h 82"/>
                <a:gd name="T26" fmla="*/ 2 w 208"/>
                <a:gd name="T27" fmla="*/ 47 h 82"/>
                <a:gd name="T28" fmla="*/ 9 w 208"/>
                <a:gd name="T29" fmla="*/ 53 h 82"/>
                <a:gd name="T30" fmla="*/ 18 w 208"/>
                <a:gd name="T31" fmla="*/ 57 h 82"/>
                <a:gd name="T32" fmla="*/ 35 w 208"/>
                <a:gd name="T33" fmla="*/ 62 h 82"/>
                <a:gd name="T34" fmla="*/ 46 w 208"/>
                <a:gd name="T35" fmla="*/ 57 h 82"/>
                <a:gd name="T36" fmla="*/ 57 w 208"/>
                <a:gd name="T37" fmla="*/ 53 h 82"/>
                <a:gd name="T38" fmla="*/ 67 w 208"/>
                <a:gd name="T39" fmla="*/ 52 h 82"/>
                <a:gd name="T40" fmla="*/ 78 w 208"/>
                <a:gd name="T41" fmla="*/ 53 h 82"/>
                <a:gd name="T42" fmla="*/ 89 w 208"/>
                <a:gd name="T43" fmla="*/ 53 h 82"/>
                <a:gd name="T44" fmla="*/ 100 w 208"/>
                <a:gd name="T45" fmla="*/ 57 h 82"/>
                <a:gd name="T46" fmla="*/ 109 w 208"/>
                <a:gd name="T47" fmla="*/ 58 h 82"/>
                <a:gd name="T48" fmla="*/ 120 w 208"/>
                <a:gd name="T49" fmla="*/ 62 h 82"/>
                <a:gd name="T50" fmla="*/ 129 w 208"/>
                <a:gd name="T51" fmla="*/ 66 h 82"/>
                <a:gd name="T52" fmla="*/ 139 w 208"/>
                <a:gd name="T53" fmla="*/ 70 h 82"/>
                <a:gd name="T54" fmla="*/ 149 w 208"/>
                <a:gd name="T55" fmla="*/ 73 h 82"/>
                <a:gd name="T56" fmla="*/ 159 w 208"/>
                <a:gd name="T57" fmla="*/ 76 h 82"/>
                <a:gd name="T58" fmla="*/ 170 w 208"/>
                <a:gd name="T59" fmla="*/ 78 h 82"/>
                <a:gd name="T60" fmla="*/ 179 w 208"/>
                <a:gd name="T61" fmla="*/ 81 h 82"/>
                <a:gd name="T62" fmla="*/ 190 w 208"/>
                <a:gd name="T63" fmla="*/ 81 h 82"/>
                <a:gd name="T64" fmla="*/ 202 w 208"/>
                <a:gd name="T65" fmla="*/ 82 h 82"/>
                <a:gd name="T66" fmla="*/ 207 w 208"/>
                <a:gd name="T67" fmla="*/ 70 h 82"/>
                <a:gd name="T68" fmla="*/ 208 w 208"/>
                <a:gd name="T69" fmla="*/ 61 h 82"/>
                <a:gd name="T70" fmla="*/ 208 w 208"/>
                <a:gd name="T71" fmla="*/ 52 h 82"/>
                <a:gd name="T72" fmla="*/ 205 w 208"/>
                <a:gd name="T73" fmla="*/ 44 h 82"/>
                <a:gd name="T74" fmla="*/ 199 w 208"/>
                <a:gd name="T75" fmla="*/ 38 h 82"/>
                <a:gd name="T76" fmla="*/ 194 w 208"/>
                <a:gd name="T77" fmla="*/ 33 h 82"/>
                <a:gd name="T78" fmla="*/ 185 w 208"/>
                <a:gd name="T79" fmla="*/ 30 h 82"/>
                <a:gd name="T80" fmla="*/ 176 w 208"/>
                <a:gd name="T81" fmla="*/ 26 h 82"/>
                <a:gd name="T82" fmla="*/ 165 w 208"/>
                <a:gd name="T83" fmla="*/ 23 h 82"/>
                <a:gd name="T84" fmla="*/ 154 w 208"/>
                <a:gd name="T85" fmla="*/ 21 h 82"/>
                <a:gd name="T86" fmla="*/ 145 w 208"/>
                <a:gd name="T87" fmla="*/ 17 h 82"/>
                <a:gd name="T88" fmla="*/ 135 w 208"/>
                <a:gd name="T89" fmla="*/ 17 h 82"/>
                <a:gd name="T90" fmla="*/ 125 w 208"/>
                <a:gd name="T91" fmla="*/ 14 h 82"/>
                <a:gd name="T92" fmla="*/ 116 w 208"/>
                <a:gd name="T93" fmla="*/ 12 h 82"/>
                <a:gd name="T94" fmla="*/ 109 w 208"/>
                <a:gd name="T95" fmla="*/ 8 h 82"/>
                <a:gd name="T96" fmla="*/ 104 w 208"/>
                <a:gd name="T97" fmla="*/ 4 h 82"/>
                <a:gd name="T98" fmla="*/ 104 w 208"/>
                <a:gd name="T99" fmla="*/ 4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08" h="82">
                  <a:moveTo>
                    <a:pt x="104" y="4"/>
                  </a:moveTo>
                  <a:lnTo>
                    <a:pt x="95" y="1"/>
                  </a:lnTo>
                  <a:lnTo>
                    <a:pt x="86" y="0"/>
                  </a:lnTo>
                  <a:lnTo>
                    <a:pt x="75" y="0"/>
                  </a:lnTo>
                  <a:lnTo>
                    <a:pt x="64" y="1"/>
                  </a:lnTo>
                  <a:lnTo>
                    <a:pt x="51" y="3"/>
                  </a:lnTo>
                  <a:lnTo>
                    <a:pt x="40" y="8"/>
                  </a:lnTo>
                  <a:lnTo>
                    <a:pt x="29" y="14"/>
                  </a:lnTo>
                  <a:lnTo>
                    <a:pt x="20" y="17"/>
                  </a:lnTo>
                  <a:lnTo>
                    <a:pt x="11" y="24"/>
                  </a:lnTo>
                  <a:lnTo>
                    <a:pt x="6" y="30"/>
                  </a:lnTo>
                  <a:lnTo>
                    <a:pt x="0" y="35"/>
                  </a:lnTo>
                  <a:lnTo>
                    <a:pt x="0" y="43"/>
                  </a:lnTo>
                  <a:lnTo>
                    <a:pt x="2" y="47"/>
                  </a:lnTo>
                  <a:lnTo>
                    <a:pt x="9" y="53"/>
                  </a:lnTo>
                  <a:lnTo>
                    <a:pt x="18" y="57"/>
                  </a:lnTo>
                  <a:lnTo>
                    <a:pt x="35" y="62"/>
                  </a:lnTo>
                  <a:lnTo>
                    <a:pt x="46" y="57"/>
                  </a:lnTo>
                  <a:lnTo>
                    <a:pt x="57" y="53"/>
                  </a:lnTo>
                  <a:lnTo>
                    <a:pt x="67" y="52"/>
                  </a:lnTo>
                  <a:lnTo>
                    <a:pt x="78" y="53"/>
                  </a:lnTo>
                  <a:lnTo>
                    <a:pt x="89" y="53"/>
                  </a:lnTo>
                  <a:lnTo>
                    <a:pt x="100" y="57"/>
                  </a:lnTo>
                  <a:lnTo>
                    <a:pt x="109" y="58"/>
                  </a:lnTo>
                  <a:lnTo>
                    <a:pt x="120" y="62"/>
                  </a:lnTo>
                  <a:lnTo>
                    <a:pt x="129" y="66"/>
                  </a:lnTo>
                  <a:lnTo>
                    <a:pt x="139" y="70"/>
                  </a:lnTo>
                  <a:lnTo>
                    <a:pt x="149" y="73"/>
                  </a:lnTo>
                  <a:lnTo>
                    <a:pt x="159" y="76"/>
                  </a:lnTo>
                  <a:lnTo>
                    <a:pt x="170" y="78"/>
                  </a:lnTo>
                  <a:lnTo>
                    <a:pt x="179" y="81"/>
                  </a:lnTo>
                  <a:lnTo>
                    <a:pt x="190" y="81"/>
                  </a:lnTo>
                  <a:lnTo>
                    <a:pt x="202" y="82"/>
                  </a:lnTo>
                  <a:lnTo>
                    <a:pt x="207" y="70"/>
                  </a:lnTo>
                  <a:lnTo>
                    <a:pt x="208" y="61"/>
                  </a:lnTo>
                  <a:lnTo>
                    <a:pt x="208" y="52"/>
                  </a:lnTo>
                  <a:lnTo>
                    <a:pt x="205" y="44"/>
                  </a:lnTo>
                  <a:lnTo>
                    <a:pt x="199" y="38"/>
                  </a:lnTo>
                  <a:lnTo>
                    <a:pt x="194" y="33"/>
                  </a:lnTo>
                  <a:lnTo>
                    <a:pt x="185" y="30"/>
                  </a:lnTo>
                  <a:lnTo>
                    <a:pt x="176" y="26"/>
                  </a:lnTo>
                  <a:lnTo>
                    <a:pt x="165" y="23"/>
                  </a:lnTo>
                  <a:lnTo>
                    <a:pt x="154" y="21"/>
                  </a:lnTo>
                  <a:lnTo>
                    <a:pt x="145" y="17"/>
                  </a:lnTo>
                  <a:lnTo>
                    <a:pt x="135" y="17"/>
                  </a:lnTo>
                  <a:lnTo>
                    <a:pt x="125" y="14"/>
                  </a:lnTo>
                  <a:lnTo>
                    <a:pt x="116" y="12"/>
                  </a:lnTo>
                  <a:lnTo>
                    <a:pt x="109" y="8"/>
                  </a:lnTo>
                  <a:lnTo>
                    <a:pt x="104" y="4"/>
                  </a:lnTo>
                  <a:lnTo>
                    <a:pt x="104" y="4"/>
                  </a:lnTo>
                  <a:close/>
                </a:path>
              </a:pathLst>
            </a:custGeom>
            <a:solidFill>
              <a:srgbClr val="E8F0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6" name="Freeform 130"/>
            <p:cNvSpPr>
              <a:spLocks/>
            </p:cNvSpPr>
            <p:nvPr/>
          </p:nvSpPr>
          <p:spPr bwMode="auto">
            <a:xfrm>
              <a:off x="3084" y="2235"/>
              <a:ext cx="75" cy="56"/>
            </a:xfrm>
            <a:custGeom>
              <a:avLst/>
              <a:gdLst>
                <a:gd name="T0" fmla="*/ 19 w 223"/>
                <a:gd name="T1" fmla="*/ 0 h 170"/>
                <a:gd name="T2" fmla="*/ 9 w 223"/>
                <a:gd name="T3" fmla="*/ 8 h 170"/>
                <a:gd name="T4" fmla="*/ 3 w 223"/>
                <a:gd name="T5" fmla="*/ 18 h 170"/>
                <a:gd name="T6" fmla="*/ 0 w 223"/>
                <a:gd name="T7" fmla="*/ 27 h 170"/>
                <a:gd name="T8" fmla="*/ 1 w 223"/>
                <a:gd name="T9" fmla="*/ 38 h 170"/>
                <a:gd name="T10" fmla="*/ 3 w 223"/>
                <a:gd name="T11" fmla="*/ 48 h 170"/>
                <a:gd name="T12" fmla="*/ 9 w 223"/>
                <a:gd name="T13" fmla="*/ 57 h 170"/>
                <a:gd name="T14" fmla="*/ 16 w 223"/>
                <a:gd name="T15" fmla="*/ 68 h 170"/>
                <a:gd name="T16" fmla="*/ 24 w 223"/>
                <a:gd name="T17" fmla="*/ 80 h 170"/>
                <a:gd name="T18" fmla="*/ 33 w 223"/>
                <a:gd name="T19" fmla="*/ 88 h 170"/>
                <a:gd name="T20" fmla="*/ 44 w 223"/>
                <a:gd name="T21" fmla="*/ 97 h 170"/>
                <a:gd name="T22" fmla="*/ 56 w 223"/>
                <a:gd name="T23" fmla="*/ 105 h 170"/>
                <a:gd name="T24" fmla="*/ 68 w 223"/>
                <a:gd name="T25" fmla="*/ 112 h 170"/>
                <a:gd name="T26" fmla="*/ 79 w 223"/>
                <a:gd name="T27" fmla="*/ 117 h 170"/>
                <a:gd name="T28" fmla="*/ 92 w 223"/>
                <a:gd name="T29" fmla="*/ 121 h 170"/>
                <a:gd name="T30" fmla="*/ 101 w 223"/>
                <a:gd name="T31" fmla="*/ 125 h 170"/>
                <a:gd name="T32" fmla="*/ 111 w 223"/>
                <a:gd name="T33" fmla="*/ 126 h 170"/>
                <a:gd name="T34" fmla="*/ 116 w 223"/>
                <a:gd name="T35" fmla="*/ 126 h 170"/>
                <a:gd name="T36" fmla="*/ 119 w 223"/>
                <a:gd name="T37" fmla="*/ 128 h 170"/>
                <a:gd name="T38" fmla="*/ 124 w 223"/>
                <a:gd name="T39" fmla="*/ 132 h 170"/>
                <a:gd name="T40" fmla="*/ 130 w 223"/>
                <a:gd name="T41" fmla="*/ 134 h 170"/>
                <a:gd name="T42" fmla="*/ 136 w 223"/>
                <a:gd name="T43" fmla="*/ 137 h 170"/>
                <a:gd name="T44" fmla="*/ 140 w 223"/>
                <a:gd name="T45" fmla="*/ 140 h 170"/>
                <a:gd name="T46" fmla="*/ 148 w 223"/>
                <a:gd name="T47" fmla="*/ 143 h 170"/>
                <a:gd name="T48" fmla="*/ 156 w 223"/>
                <a:gd name="T49" fmla="*/ 146 h 170"/>
                <a:gd name="T50" fmla="*/ 160 w 223"/>
                <a:gd name="T51" fmla="*/ 150 h 170"/>
                <a:gd name="T52" fmla="*/ 168 w 223"/>
                <a:gd name="T53" fmla="*/ 154 h 170"/>
                <a:gd name="T54" fmla="*/ 173 w 223"/>
                <a:gd name="T55" fmla="*/ 155 h 170"/>
                <a:gd name="T56" fmla="*/ 180 w 223"/>
                <a:gd name="T57" fmla="*/ 160 h 170"/>
                <a:gd name="T58" fmla="*/ 184 w 223"/>
                <a:gd name="T59" fmla="*/ 161 h 170"/>
                <a:gd name="T60" fmla="*/ 189 w 223"/>
                <a:gd name="T61" fmla="*/ 164 h 170"/>
                <a:gd name="T62" fmla="*/ 193 w 223"/>
                <a:gd name="T63" fmla="*/ 166 h 170"/>
                <a:gd name="T64" fmla="*/ 197 w 223"/>
                <a:gd name="T65" fmla="*/ 170 h 170"/>
                <a:gd name="T66" fmla="*/ 203 w 223"/>
                <a:gd name="T67" fmla="*/ 161 h 170"/>
                <a:gd name="T68" fmla="*/ 211 w 223"/>
                <a:gd name="T69" fmla="*/ 154 h 170"/>
                <a:gd name="T70" fmla="*/ 218 w 223"/>
                <a:gd name="T71" fmla="*/ 146 h 170"/>
                <a:gd name="T72" fmla="*/ 223 w 223"/>
                <a:gd name="T73" fmla="*/ 141 h 170"/>
                <a:gd name="T74" fmla="*/ 211 w 223"/>
                <a:gd name="T75" fmla="*/ 128 h 170"/>
                <a:gd name="T76" fmla="*/ 200 w 223"/>
                <a:gd name="T77" fmla="*/ 117 h 170"/>
                <a:gd name="T78" fmla="*/ 186 w 223"/>
                <a:gd name="T79" fmla="*/ 106 h 170"/>
                <a:gd name="T80" fmla="*/ 173 w 223"/>
                <a:gd name="T81" fmla="*/ 100 h 170"/>
                <a:gd name="T82" fmla="*/ 159 w 223"/>
                <a:gd name="T83" fmla="*/ 92 h 170"/>
                <a:gd name="T84" fmla="*/ 144 w 223"/>
                <a:gd name="T85" fmla="*/ 85 h 170"/>
                <a:gd name="T86" fmla="*/ 131 w 223"/>
                <a:gd name="T87" fmla="*/ 77 h 170"/>
                <a:gd name="T88" fmla="*/ 117 w 223"/>
                <a:gd name="T89" fmla="*/ 72 h 170"/>
                <a:gd name="T90" fmla="*/ 104 w 223"/>
                <a:gd name="T91" fmla="*/ 67 h 170"/>
                <a:gd name="T92" fmla="*/ 90 w 223"/>
                <a:gd name="T93" fmla="*/ 60 h 170"/>
                <a:gd name="T94" fmla="*/ 78 w 223"/>
                <a:gd name="T95" fmla="*/ 53 h 170"/>
                <a:gd name="T96" fmla="*/ 63 w 223"/>
                <a:gd name="T97" fmla="*/ 45 h 170"/>
                <a:gd name="T98" fmla="*/ 50 w 223"/>
                <a:gd name="T99" fmla="*/ 36 h 170"/>
                <a:gd name="T100" fmla="*/ 39 w 223"/>
                <a:gd name="T101" fmla="*/ 25 h 170"/>
                <a:gd name="T102" fmla="*/ 29 w 223"/>
                <a:gd name="T103" fmla="*/ 14 h 170"/>
                <a:gd name="T104" fmla="*/ 19 w 223"/>
                <a:gd name="T105" fmla="*/ 0 h 170"/>
                <a:gd name="T106" fmla="*/ 19 w 223"/>
                <a:gd name="T107" fmla="*/ 0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23" h="170">
                  <a:moveTo>
                    <a:pt x="19" y="0"/>
                  </a:moveTo>
                  <a:lnTo>
                    <a:pt x="9" y="8"/>
                  </a:lnTo>
                  <a:lnTo>
                    <a:pt x="3" y="18"/>
                  </a:lnTo>
                  <a:lnTo>
                    <a:pt x="0" y="27"/>
                  </a:lnTo>
                  <a:lnTo>
                    <a:pt x="1" y="38"/>
                  </a:lnTo>
                  <a:lnTo>
                    <a:pt x="3" y="48"/>
                  </a:lnTo>
                  <a:lnTo>
                    <a:pt x="9" y="57"/>
                  </a:lnTo>
                  <a:lnTo>
                    <a:pt x="16" y="68"/>
                  </a:lnTo>
                  <a:lnTo>
                    <a:pt x="24" y="80"/>
                  </a:lnTo>
                  <a:lnTo>
                    <a:pt x="33" y="88"/>
                  </a:lnTo>
                  <a:lnTo>
                    <a:pt x="44" y="97"/>
                  </a:lnTo>
                  <a:lnTo>
                    <a:pt x="56" y="105"/>
                  </a:lnTo>
                  <a:lnTo>
                    <a:pt x="68" y="112"/>
                  </a:lnTo>
                  <a:lnTo>
                    <a:pt x="79" y="117"/>
                  </a:lnTo>
                  <a:lnTo>
                    <a:pt x="92" y="121"/>
                  </a:lnTo>
                  <a:lnTo>
                    <a:pt x="101" y="125"/>
                  </a:lnTo>
                  <a:lnTo>
                    <a:pt x="111" y="126"/>
                  </a:lnTo>
                  <a:lnTo>
                    <a:pt x="116" y="126"/>
                  </a:lnTo>
                  <a:lnTo>
                    <a:pt x="119" y="128"/>
                  </a:lnTo>
                  <a:lnTo>
                    <a:pt x="124" y="132"/>
                  </a:lnTo>
                  <a:lnTo>
                    <a:pt x="130" y="134"/>
                  </a:lnTo>
                  <a:lnTo>
                    <a:pt x="136" y="137"/>
                  </a:lnTo>
                  <a:lnTo>
                    <a:pt x="140" y="140"/>
                  </a:lnTo>
                  <a:lnTo>
                    <a:pt x="148" y="143"/>
                  </a:lnTo>
                  <a:lnTo>
                    <a:pt x="156" y="146"/>
                  </a:lnTo>
                  <a:lnTo>
                    <a:pt x="160" y="150"/>
                  </a:lnTo>
                  <a:lnTo>
                    <a:pt x="168" y="154"/>
                  </a:lnTo>
                  <a:lnTo>
                    <a:pt x="173" y="155"/>
                  </a:lnTo>
                  <a:lnTo>
                    <a:pt x="180" y="160"/>
                  </a:lnTo>
                  <a:lnTo>
                    <a:pt x="184" y="161"/>
                  </a:lnTo>
                  <a:lnTo>
                    <a:pt x="189" y="164"/>
                  </a:lnTo>
                  <a:lnTo>
                    <a:pt x="193" y="166"/>
                  </a:lnTo>
                  <a:lnTo>
                    <a:pt x="197" y="170"/>
                  </a:lnTo>
                  <a:lnTo>
                    <a:pt x="203" y="161"/>
                  </a:lnTo>
                  <a:lnTo>
                    <a:pt x="211" y="154"/>
                  </a:lnTo>
                  <a:lnTo>
                    <a:pt x="218" y="146"/>
                  </a:lnTo>
                  <a:lnTo>
                    <a:pt x="223" y="141"/>
                  </a:lnTo>
                  <a:lnTo>
                    <a:pt x="211" y="128"/>
                  </a:lnTo>
                  <a:lnTo>
                    <a:pt x="200" y="117"/>
                  </a:lnTo>
                  <a:lnTo>
                    <a:pt x="186" y="106"/>
                  </a:lnTo>
                  <a:lnTo>
                    <a:pt x="173" y="100"/>
                  </a:lnTo>
                  <a:lnTo>
                    <a:pt x="159" y="92"/>
                  </a:lnTo>
                  <a:lnTo>
                    <a:pt x="144" y="85"/>
                  </a:lnTo>
                  <a:lnTo>
                    <a:pt x="131" y="77"/>
                  </a:lnTo>
                  <a:lnTo>
                    <a:pt x="117" y="72"/>
                  </a:lnTo>
                  <a:lnTo>
                    <a:pt x="104" y="67"/>
                  </a:lnTo>
                  <a:lnTo>
                    <a:pt x="90" y="60"/>
                  </a:lnTo>
                  <a:lnTo>
                    <a:pt x="78" y="53"/>
                  </a:lnTo>
                  <a:lnTo>
                    <a:pt x="63" y="45"/>
                  </a:lnTo>
                  <a:lnTo>
                    <a:pt x="50" y="36"/>
                  </a:lnTo>
                  <a:lnTo>
                    <a:pt x="39" y="25"/>
                  </a:lnTo>
                  <a:lnTo>
                    <a:pt x="29" y="14"/>
                  </a:lnTo>
                  <a:lnTo>
                    <a:pt x="19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D1BDB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7" name="Freeform 131"/>
            <p:cNvSpPr>
              <a:spLocks/>
            </p:cNvSpPr>
            <p:nvPr/>
          </p:nvSpPr>
          <p:spPr bwMode="auto">
            <a:xfrm>
              <a:off x="3418" y="2057"/>
              <a:ext cx="39" cy="54"/>
            </a:xfrm>
            <a:custGeom>
              <a:avLst/>
              <a:gdLst>
                <a:gd name="T0" fmla="*/ 20 w 118"/>
                <a:gd name="T1" fmla="*/ 0 h 163"/>
                <a:gd name="T2" fmla="*/ 9 w 118"/>
                <a:gd name="T3" fmla="*/ 8 h 163"/>
                <a:gd name="T4" fmla="*/ 3 w 118"/>
                <a:gd name="T5" fmla="*/ 14 h 163"/>
                <a:gd name="T6" fmla="*/ 0 w 118"/>
                <a:gd name="T7" fmla="*/ 22 h 163"/>
                <a:gd name="T8" fmla="*/ 0 w 118"/>
                <a:gd name="T9" fmla="*/ 28 h 163"/>
                <a:gd name="T10" fmla="*/ 0 w 118"/>
                <a:gd name="T11" fmla="*/ 34 h 163"/>
                <a:gd name="T12" fmla="*/ 6 w 118"/>
                <a:gd name="T13" fmla="*/ 42 h 163"/>
                <a:gd name="T14" fmla="*/ 9 w 118"/>
                <a:gd name="T15" fmla="*/ 49 h 163"/>
                <a:gd name="T16" fmla="*/ 18 w 118"/>
                <a:gd name="T17" fmla="*/ 57 h 163"/>
                <a:gd name="T18" fmla="*/ 26 w 118"/>
                <a:gd name="T19" fmla="*/ 63 h 163"/>
                <a:gd name="T20" fmla="*/ 32 w 118"/>
                <a:gd name="T21" fmla="*/ 71 h 163"/>
                <a:gd name="T22" fmla="*/ 40 w 118"/>
                <a:gd name="T23" fmla="*/ 77 h 163"/>
                <a:gd name="T24" fmla="*/ 49 w 118"/>
                <a:gd name="T25" fmla="*/ 83 h 163"/>
                <a:gd name="T26" fmla="*/ 55 w 118"/>
                <a:gd name="T27" fmla="*/ 91 h 163"/>
                <a:gd name="T28" fmla="*/ 60 w 118"/>
                <a:gd name="T29" fmla="*/ 98 h 163"/>
                <a:gd name="T30" fmla="*/ 63 w 118"/>
                <a:gd name="T31" fmla="*/ 107 h 163"/>
                <a:gd name="T32" fmla="*/ 66 w 118"/>
                <a:gd name="T33" fmla="*/ 116 h 163"/>
                <a:gd name="T34" fmla="*/ 67 w 118"/>
                <a:gd name="T35" fmla="*/ 121 h 163"/>
                <a:gd name="T36" fmla="*/ 69 w 118"/>
                <a:gd name="T37" fmla="*/ 127 h 163"/>
                <a:gd name="T38" fmla="*/ 70 w 118"/>
                <a:gd name="T39" fmla="*/ 132 h 163"/>
                <a:gd name="T40" fmla="*/ 75 w 118"/>
                <a:gd name="T41" fmla="*/ 140 h 163"/>
                <a:gd name="T42" fmla="*/ 75 w 118"/>
                <a:gd name="T43" fmla="*/ 146 h 163"/>
                <a:gd name="T44" fmla="*/ 76 w 118"/>
                <a:gd name="T45" fmla="*/ 150 h 163"/>
                <a:gd name="T46" fmla="*/ 78 w 118"/>
                <a:gd name="T47" fmla="*/ 156 h 163"/>
                <a:gd name="T48" fmla="*/ 80 w 118"/>
                <a:gd name="T49" fmla="*/ 163 h 163"/>
                <a:gd name="T50" fmla="*/ 89 w 118"/>
                <a:gd name="T51" fmla="*/ 160 h 163"/>
                <a:gd name="T52" fmla="*/ 98 w 118"/>
                <a:gd name="T53" fmla="*/ 160 h 163"/>
                <a:gd name="T54" fmla="*/ 107 w 118"/>
                <a:gd name="T55" fmla="*/ 158 h 163"/>
                <a:gd name="T56" fmla="*/ 118 w 118"/>
                <a:gd name="T57" fmla="*/ 156 h 163"/>
                <a:gd name="T58" fmla="*/ 118 w 118"/>
                <a:gd name="T59" fmla="*/ 141 h 163"/>
                <a:gd name="T60" fmla="*/ 118 w 118"/>
                <a:gd name="T61" fmla="*/ 129 h 163"/>
                <a:gd name="T62" fmla="*/ 118 w 118"/>
                <a:gd name="T63" fmla="*/ 116 h 163"/>
                <a:gd name="T64" fmla="*/ 116 w 118"/>
                <a:gd name="T65" fmla="*/ 106 h 163"/>
                <a:gd name="T66" fmla="*/ 112 w 118"/>
                <a:gd name="T67" fmla="*/ 92 h 163"/>
                <a:gd name="T68" fmla="*/ 107 w 118"/>
                <a:gd name="T69" fmla="*/ 82 h 163"/>
                <a:gd name="T70" fmla="*/ 101 w 118"/>
                <a:gd name="T71" fmla="*/ 71 h 163"/>
                <a:gd name="T72" fmla="*/ 96 w 118"/>
                <a:gd name="T73" fmla="*/ 62 h 163"/>
                <a:gd name="T74" fmla="*/ 89 w 118"/>
                <a:gd name="T75" fmla="*/ 51 h 163"/>
                <a:gd name="T76" fmla="*/ 81 w 118"/>
                <a:gd name="T77" fmla="*/ 42 h 163"/>
                <a:gd name="T78" fmla="*/ 72 w 118"/>
                <a:gd name="T79" fmla="*/ 33 h 163"/>
                <a:gd name="T80" fmla="*/ 63 w 118"/>
                <a:gd name="T81" fmla="*/ 26 h 163"/>
                <a:gd name="T82" fmla="*/ 52 w 118"/>
                <a:gd name="T83" fmla="*/ 17 h 163"/>
                <a:gd name="T84" fmla="*/ 43 w 118"/>
                <a:gd name="T85" fmla="*/ 11 h 163"/>
                <a:gd name="T86" fmla="*/ 31 w 118"/>
                <a:gd name="T87" fmla="*/ 6 h 163"/>
                <a:gd name="T88" fmla="*/ 20 w 118"/>
                <a:gd name="T89" fmla="*/ 0 h 163"/>
                <a:gd name="T90" fmla="*/ 20 w 118"/>
                <a:gd name="T91" fmla="*/ 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18" h="163">
                  <a:moveTo>
                    <a:pt x="20" y="0"/>
                  </a:moveTo>
                  <a:lnTo>
                    <a:pt x="9" y="8"/>
                  </a:lnTo>
                  <a:lnTo>
                    <a:pt x="3" y="14"/>
                  </a:lnTo>
                  <a:lnTo>
                    <a:pt x="0" y="22"/>
                  </a:lnTo>
                  <a:lnTo>
                    <a:pt x="0" y="28"/>
                  </a:lnTo>
                  <a:lnTo>
                    <a:pt x="0" y="34"/>
                  </a:lnTo>
                  <a:lnTo>
                    <a:pt x="6" y="42"/>
                  </a:lnTo>
                  <a:lnTo>
                    <a:pt x="9" y="49"/>
                  </a:lnTo>
                  <a:lnTo>
                    <a:pt x="18" y="57"/>
                  </a:lnTo>
                  <a:lnTo>
                    <a:pt x="26" y="63"/>
                  </a:lnTo>
                  <a:lnTo>
                    <a:pt x="32" y="71"/>
                  </a:lnTo>
                  <a:lnTo>
                    <a:pt x="40" y="77"/>
                  </a:lnTo>
                  <a:lnTo>
                    <a:pt x="49" y="83"/>
                  </a:lnTo>
                  <a:lnTo>
                    <a:pt x="55" y="91"/>
                  </a:lnTo>
                  <a:lnTo>
                    <a:pt x="60" y="98"/>
                  </a:lnTo>
                  <a:lnTo>
                    <a:pt x="63" y="107"/>
                  </a:lnTo>
                  <a:lnTo>
                    <a:pt x="66" y="116"/>
                  </a:lnTo>
                  <a:lnTo>
                    <a:pt x="67" y="121"/>
                  </a:lnTo>
                  <a:lnTo>
                    <a:pt x="69" y="127"/>
                  </a:lnTo>
                  <a:lnTo>
                    <a:pt x="70" y="132"/>
                  </a:lnTo>
                  <a:lnTo>
                    <a:pt x="75" y="140"/>
                  </a:lnTo>
                  <a:lnTo>
                    <a:pt x="75" y="146"/>
                  </a:lnTo>
                  <a:lnTo>
                    <a:pt x="76" y="150"/>
                  </a:lnTo>
                  <a:lnTo>
                    <a:pt x="78" y="156"/>
                  </a:lnTo>
                  <a:lnTo>
                    <a:pt x="80" y="163"/>
                  </a:lnTo>
                  <a:lnTo>
                    <a:pt x="89" y="160"/>
                  </a:lnTo>
                  <a:lnTo>
                    <a:pt x="98" y="160"/>
                  </a:lnTo>
                  <a:lnTo>
                    <a:pt x="107" y="158"/>
                  </a:lnTo>
                  <a:lnTo>
                    <a:pt x="118" y="156"/>
                  </a:lnTo>
                  <a:lnTo>
                    <a:pt x="118" y="141"/>
                  </a:lnTo>
                  <a:lnTo>
                    <a:pt x="118" y="129"/>
                  </a:lnTo>
                  <a:lnTo>
                    <a:pt x="118" y="116"/>
                  </a:lnTo>
                  <a:lnTo>
                    <a:pt x="116" y="106"/>
                  </a:lnTo>
                  <a:lnTo>
                    <a:pt x="112" y="92"/>
                  </a:lnTo>
                  <a:lnTo>
                    <a:pt x="107" y="82"/>
                  </a:lnTo>
                  <a:lnTo>
                    <a:pt x="101" y="71"/>
                  </a:lnTo>
                  <a:lnTo>
                    <a:pt x="96" y="62"/>
                  </a:lnTo>
                  <a:lnTo>
                    <a:pt x="89" y="51"/>
                  </a:lnTo>
                  <a:lnTo>
                    <a:pt x="81" y="42"/>
                  </a:lnTo>
                  <a:lnTo>
                    <a:pt x="72" y="33"/>
                  </a:lnTo>
                  <a:lnTo>
                    <a:pt x="63" y="26"/>
                  </a:lnTo>
                  <a:lnTo>
                    <a:pt x="52" y="17"/>
                  </a:lnTo>
                  <a:lnTo>
                    <a:pt x="43" y="11"/>
                  </a:lnTo>
                  <a:lnTo>
                    <a:pt x="31" y="6"/>
                  </a:lnTo>
                  <a:lnTo>
                    <a:pt x="20" y="0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D19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8" name="Freeform 132"/>
            <p:cNvSpPr>
              <a:spLocks/>
            </p:cNvSpPr>
            <p:nvPr/>
          </p:nvSpPr>
          <p:spPr bwMode="auto">
            <a:xfrm>
              <a:off x="3478" y="1974"/>
              <a:ext cx="120" cy="113"/>
            </a:xfrm>
            <a:custGeom>
              <a:avLst/>
              <a:gdLst>
                <a:gd name="T0" fmla="*/ 16 w 358"/>
                <a:gd name="T1" fmla="*/ 0 h 339"/>
                <a:gd name="T2" fmla="*/ 15 w 358"/>
                <a:gd name="T3" fmla="*/ 2 h 339"/>
                <a:gd name="T4" fmla="*/ 12 w 358"/>
                <a:gd name="T5" fmla="*/ 6 h 339"/>
                <a:gd name="T6" fmla="*/ 9 w 358"/>
                <a:gd name="T7" fmla="*/ 11 h 339"/>
                <a:gd name="T8" fmla="*/ 7 w 358"/>
                <a:gd name="T9" fmla="*/ 19 h 339"/>
                <a:gd name="T10" fmla="*/ 4 w 358"/>
                <a:gd name="T11" fmla="*/ 26 h 339"/>
                <a:gd name="T12" fmla="*/ 1 w 358"/>
                <a:gd name="T13" fmla="*/ 33 h 339"/>
                <a:gd name="T14" fmla="*/ 0 w 358"/>
                <a:gd name="T15" fmla="*/ 39 h 339"/>
                <a:gd name="T16" fmla="*/ 0 w 358"/>
                <a:gd name="T17" fmla="*/ 43 h 339"/>
                <a:gd name="T18" fmla="*/ 25 w 358"/>
                <a:gd name="T19" fmla="*/ 49 h 339"/>
                <a:gd name="T20" fmla="*/ 52 w 358"/>
                <a:gd name="T21" fmla="*/ 57 h 339"/>
                <a:gd name="T22" fmla="*/ 78 w 358"/>
                <a:gd name="T23" fmla="*/ 66 h 339"/>
                <a:gd name="T24" fmla="*/ 102 w 358"/>
                <a:gd name="T25" fmla="*/ 80 h 339"/>
                <a:gd name="T26" fmla="*/ 127 w 358"/>
                <a:gd name="T27" fmla="*/ 95 h 339"/>
                <a:gd name="T28" fmla="*/ 150 w 358"/>
                <a:gd name="T29" fmla="*/ 111 h 339"/>
                <a:gd name="T30" fmla="*/ 173 w 358"/>
                <a:gd name="T31" fmla="*/ 129 h 339"/>
                <a:gd name="T32" fmla="*/ 195 w 358"/>
                <a:gd name="T33" fmla="*/ 150 h 339"/>
                <a:gd name="T34" fmla="*/ 215 w 358"/>
                <a:gd name="T35" fmla="*/ 170 h 339"/>
                <a:gd name="T36" fmla="*/ 237 w 358"/>
                <a:gd name="T37" fmla="*/ 195 h 339"/>
                <a:gd name="T38" fmla="*/ 255 w 358"/>
                <a:gd name="T39" fmla="*/ 216 h 339"/>
                <a:gd name="T40" fmla="*/ 272 w 358"/>
                <a:gd name="T41" fmla="*/ 239 h 339"/>
                <a:gd name="T42" fmla="*/ 289 w 358"/>
                <a:gd name="T43" fmla="*/ 265 h 339"/>
                <a:gd name="T44" fmla="*/ 306 w 358"/>
                <a:gd name="T45" fmla="*/ 290 h 339"/>
                <a:gd name="T46" fmla="*/ 320 w 358"/>
                <a:gd name="T47" fmla="*/ 314 h 339"/>
                <a:gd name="T48" fmla="*/ 335 w 358"/>
                <a:gd name="T49" fmla="*/ 339 h 339"/>
                <a:gd name="T50" fmla="*/ 340 w 358"/>
                <a:gd name="T51" fmla="*/ 330 h 339"/>
                <a:gd name="T52" fmla="*/ 345 w 358"/>
                <a:gd name="T53" fmla="*/ 322 h 339"/>
                <a:gd name="T54" fmla="*/ 352 w 358"/>
                <a:gd name="T55" fmla="*/ 316 h 339"/>
                <a:gd name="T56" fmla="*/ 358 w 358"/>
                <a:gd name="T57" fmla="*/ 310 h 339"/>
                <a:gd name="T58" fmla="*/ 349 w 358"/>
                <a:gd name="T59" fmla="*/ 282 h 339"/>
                <a:gd name="T60" fmla="*/ 336 w 358"/>
                <a:gd name="T61" fmla="*/ 256 h 339"/>
                <a:gd name="T62" fmla="*/ 321 w 358"/>
                <a:gd name="T63" fmla="*/ 228 h 339"/>
                <a:gd name="T64" fmla="*/ 306 w 358"/>
                <a:gd name="T65" fmla="*/ 204 h 339"/>
                <a:gd name="T66" fmla="*/ 287 w 358"/>
                <a:gd name="T67" fmla="*/ 178 h 339"/>
                <a:gd name="T68" fmla="*/ 268 w 358"/>
                <a:gd name="T69" fmla="*/ 155 h 339"/>
                <a:gd name="T70" fmla="*/ 248 w 358"/>
                <a:gd name="T71" fmla="*/ 131 h 339"/>
                <a:gd name="T72" fmla="*/ 223 w 358"/>
                <a:gd name="T73" fmla="*/ 109 h 339"/>
                <a:gd name="T74" fmla="*/ 200 w 358"/>
                <a:gd name="T75" fmla="*/ 88 h 339"/>
                <a:gd name="T76" fmla="*/ 176 w 358"/>
                <a:gd name="T77" fmla="*/ 69 h 339"/>
                <a:gd name="T78" fmla="*/ 150 w 358"/>
                <a:gd name="T79" fmla="*/ 53 h 339"/>
                <a:gd name="T80" fmla="*/ 125 w 358"/>
                <a:gd name="T81" fmla="*/ 39 h 339"/>
                <a:gd name="T82" fmla="*/ 98 w 358"/>
                <a:gd name="T83" fmla="*/ 25 h 339"/>
                <a:gd name="T84" fmla="*/ 70 w 358"/>
                <a:gd name="T85" fmla="*/ 13 h 339"/>
                <a:gd name="T86" fmla="*/ 43 w 358"/>
                <a:gd name="T87" fmla="*/ 6 h 339"/>
                <a:gd name="T88" fmla="*/ 16 w 358"/>
                <a:gd name="T89" fmla="*/ 0 h 339"/>
                <a:gd name="T90" fmla="*/ 16 w 358"/>
                <a:gd name="T91" fmla="*/ 0 h 3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58" h="339">
                  <a:moveTo>
                    <a:pt x="16" y="0"/>
                  </a:moveTo>
                  <a:lnTo>
                    <a:pt x="15" y="2"/>
                  </a:lnTo>
                  <a:lnTo>
                    <a:pt x="12" y="6"/>
                  </a:lnTo>
                  <a:lnTo>
                    <a:pt x="9" y="11"/>
                  </a:lnTo>
                  <a:lnTo>
                    <a:pt x="7" y="19"/>
                  </a:lnTo>
                  <a:lnTo>
                    <a:pt x="4" y="26"/>
                  </a:lnTo>
                  <a:lnTo>
                    <a:pt x="1" y="33"/>
                  </a:lnTo>
                  <a:lnTo>
                    <a:pt x="0" y="39"/>
                  </a:lnTo>
                  <a:lnTo>
                    <a:pt x="0" y="43"/>
                  </a:lnTo>
                  <a:lnTo>
                    <a:pt x="25" y="49"/>
                  </a:lnTo>
                  <a:lnTo>
                    <a:pt x="52" y="57"/>
                  </a:lnTo>
                  <a:lnTo>
                    <a:pt x="78" y="66"/>
                  </a:lnTo>
                  <a:lnTo>
                    <a:pt x="102" y="80"/>
                  </a:lnTo>
                  <a:lnTo>
                    <a:pt x="127" y="95"/>
                  </a:lnTo>
                  <a:lnTo>
                    <a:pt x="150" y="111"/>
                  </a:lnTo>
                  <a:lnTo>
                    <a:pt x="173" y="129"/>
                  </a:lnTo>
                  <a:lnTo>
                    <a:pt x="195" y="150"/>
                  </a:lnTo>
                  <a:lnTo>
                    <a:pt x="215" y="170"/>
                  </a:lnTo>
                  <a:lnTo>
                    <a:pt x="237" y="195"/>
                  </a:lnTo>
                  <a:lnTo>
                    <a:pt x="255" y="216"/>
                  </a:lnTo>
                  <a:lnTo>
                    <a:pt x="272" y="239"/>
                  </a:lnTo>
                  <a:lnTo>
                    <a:pt x="289" y="265"/>
                  </a:lnTo>
                  <a:lnTo>
                    <a:pt x="306" y="290"/>
                  </a:lnTo>
                  <a:lnTo>
                    <a:pt x="320" y="314"/>
                  </a:lnTo>
                  <a:lnTo>
                    <a:pt x="335" y="339"/>
                  </a:lnTo>
                  <a:lnTo>
                    <a:pt x="340" y="330"/>
                  </a:lnTo>
                  <a:lnTo>
                    <a:pt x="345" y="322"/>
                  </a:lnTo>
                  <a:lnTo>
                    <a:pt x="352" y="316"/>
                  </a:lnTo>
                  <a:lnTo>
                    <a:pt x="358" y="310"/>
                  </a:lnTo>
                  <a:lnTo>
                    <a:pt x="349" y="282"/>
                  </a:lnTo>
                  <a:lnTo>
                    <a:pt x="336" y="256"/>
                  </a:lnTo>
                  <a:lnTo>
                    <a:pt x="321" y="228"/>
                  </a:lnTo>
                  <a:lnTo>
                    <a:pt x="306" y="204"/>
                  </a:lnTo>
                  <a:lnTo>
                    <a:pt x="287" y="178"/>
                  </a:lnTo>
                  <a:lnTo>
                    <a:pt x="268" y="155"/>
                  </a:lnTo>
                  <a:lnTo>
                    <a:pt x="248" y="131"/>
                  </a:lnTo>
                  <a:lnTo>
                    <a:pt x="223" y="109"/>
                  </a:lnTo>
                  <a:lnTo>
                    <a:pt x="200" y="88"/>
                  </a:lnTo>
                  <a:lnTo>
                    <a:pt x="176" y="69"/>
                  </a:lnTo>
                  <a:lnTo>
                    <a:pt x="150" y="53"/>
                  </a:lnTo>
                  <a:lnTo>
                    <a:pt x="125" y="39"/>
                  </a:lnTo>
                  <a:lnTo>
                    <a:pt x="98" y="25"/>
                  </a:lnTo>
                  <a:lnTo>
                    <a:pt x="70" y="13"/>
                  </a:lnTo>
                  <a:lnTo>
                    <a:pt x="43" y="6"/>
                  </a:lnTo>
                  <a:lnTo>
                    <a:pt x="16" y="0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C2C2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9" name="Freeform 133"/>
            <p:cNvSpPr>
              <a:spLocks/>
            </p:cNvSpPr>
            <p:nvPr/>
          </p:nvSpPr>
          <p:spPr bwMode="auto">
            <a:xfrm>
              <a:off x="3652" y="2059"/>
              <a:ext cx="43" cy="83"/>
            </a:xfrm>
            <a:custGeom>
              <a:avLst/>
              <a:gdLst>
                <a:gd name="T0" fmla="*/ 75 w 127"/>
                <a:gd name="T1" fmla="*/ 3 h 250"/>
                <a:gd name="T2" fmla="*/ 61 w 127"/>
                <a:gd name="T3" fmla="*/ 17 h 250"/>
                <a:gd name="T4" fmla="*/ 60 w 127"/>
                <a:gd name="T5" fmla="*/ 34 h 250"/>
                <a:gd name="T6" fmla="*/ 66 w 127"/>
                <a:gd name="T7" fmla="*/ 52 h 250"/>
                <a:gd name="T8" fmla="*/ 73 w 127"/>
                <a:gd name="T9" fmla="*/ 72 h 250"/>
                <a:gd name="T10" fmla="*/ 78 w 127"/>
                <a:gd name="T11" fmla="*/ 91 h 250"/>
                <a:gd name="T12" fmla="*/ 76 w 127"/>
                <a:gd name="T13" fmla="*/ 110 h 250"/>
                <a:gd name="T14" fmla="*/ 64 w 127"/>
                <a:gd name="T15" fmla="*/ 126 h 250"/>
                <a:gd name="T16" fmla="*/ 47 w 127"/>
                <a:gd name="T17" fmla="*/ 140 h 250"/>
                <a:gd name="T18" fmla="*/ 36 w 127"/>
                <a:gd name="T19" fmla="*/ 152 h 250"/>
                <a:gd name="T20" fmla="*/ 29 w 127"/>
                <a:gd name="T21" fmla="*/ 163 h 250"/>
                <a:gd name="T22" fmla="*/ 21 w 127"/>
                <a:gd name="T23" fmla="*/ 173 h 250"/>
                <a:gd name="T24" fmla="*/ 13 w 127"/>
                <a:gd name="T25" fmla="*/ 184 h 250"/>
                <a:gd name="T26" fmla="*/ 7 w 127"/>
                <a:gd name="T27" fmla="*/ 197 h 250"/>
                <a:gd name="T28" fmla="*/ 3 w 127"/>
                <a:gd name="T29" fmla="*/ 206 h 250"/>
                <a:gd name="T30" fmla="*/ 4 w 127"/>
                <a:gd name="T31" fmla="*/ 219 h 250"/>
                <a:gd name="T32" fmla="*/ 11 w 127"/>
                <a:gd name="T33" fmla="*/ 233 h 250"/>
                <a:gd name="T34" fmla="*/ 15 w 127"/>
                <a:gd name="T35" fmla="*/ 244 h 250"/>
                <a:gd name="T36" fmla="*/ 24 w 127"/>
                <a:gd name="T37" fmla="*/ 242 h 250"/>
                <a:gd name="T38" fmla="*/ 38 w 127"/>
                <a:gd name="T39" fmla="*/ 226 h 250"/>
                <a:gd name="T40" fmla="*/ 55 w 127"/>
                <a:gd name="T41" fmla="*/ 210 h 250"/>
                <a:gd name="T42" fmla="*/ 69 w 127"/>
                <a:gd name="T43" fmla="*/ 193 h 250"/>
                <a:gd name="T44" fmla="*/ 84 w 127"/>
                <a:gd name="T45" fmla="*/ 175 h 250"/>
                <a:gd name="T46" fmla="*/ 96 w 127"/>
                <a:gd name="T47" fmla="*/ 158 h 250"/>
                <a:gd name="T48" fmla="*/ 109 w 127"/>
                <a:gd name="T49" fmla="*/ 143 h 250"/>
                <a:gd name="T50" fmla="*/ 119 w 127"/>
                <a:gd name="T51" fmla="*/ 126 h 250"/>
                <a:gd name="T52" fmla="*/ 127 w 127"/>
                <a:gd name="T53" fmla="*/ 108 h 250"/>
                <a:gd name="T54" fmla="*/ 127 w 127"/>
                <a:gd name="T55" fmla="*/ 91 h 250"/>
                <a:gd name="T56" fmla="*/ 127 w 127"/>
                <a:gd name="T57" fmla="*/ 74 h 250"/>
                <a:gd name="T58" fmla="*/ 124 w 127"/>
                <a:gd name="T59" fmla="*/ 57 h 250"/>
                <a:gd name="T60" fmla="*/ 118 w 127"/>
                <a:gd name="T61" fmla="*/ 42 h 250"/>
                <a:gd name="T62" fmla="*/ 113 w 127"/>
                <a:gd name="T63" fmla="*/ 27 h 250"/>
                <a:gd name="T64" fmla="*/ 104 w 127"/>
                <a:gd name="T65" fmla="*/ 14 h 250"/>
                <a:gd name="T66" fmla="*/ 90 w 127"/>
                <a:gd name="T67" fmla="*/ 3 h 250"/>
                <a:gd name="T68" fmla="*/ 85 w 127"/>
                <a:gd name="T69" fmla="*/ 0 h 2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7" h="250">
                  <a:moveTo>
                    <a:pt x="85" y="0"/>
                  </a:moveTo>
                  <a:lnTo>
                    <a:pt x="75" y="3"/>
                  </a:lnTo>
                  <a:lnTo>
                    <a:pt x="67" y="8"/>
                  </a:lnTo>
                  <a:lnTo>
                    <a:pt x="61" y="17"/>
                  </a:lnTo>
                  <a:lnTo>
                    <a:pt x="61" y="25"/>
                  </a:lnTo>
                  <a:lnTo>
                    <a:pt x="60" y="34"/>
                  </a:lnTo>
                  <a:lnTo>
                    <a:pt x="64" y="43"/>
                  </a:lnTo>
                  <a:lnTo>
                    <a:pt x="66" y="52"/>
                  </a:lnTo>
                  <a:lnTo>
                    <a:pt x="70" y="63"/>
                  </a:lnTo>
                  <a:lnTo>
                    <a:pt x="73" y="72"/>
                  </a:lnTo>
                  <a:lnTo>
                    <a:pt x="76" y="81"/>
                  </a:lnTo>
                  <a:lnTo>
                    <a:pt x="78" y="91"/>
                  </a:lnTo>
                  <a:lnTo>
                    <a:pt x="78" y="101"/>
                  </a:lnTo>
                  <a:lnTo>
                    <a:pt x="76" y="110"/>
                  </a:lnTo>
                  <a:lnTo>
                    <a:pt x="73" y="120"/>
                  </a:lnTo>
                  <a:lnTo>
                    <a:pt x="64" y="126"/>
                  </a:lnTo>
                  <a:lnTo>
                    <a:pt x="55" y="134"/>
                  </a:lnTo>
                  <a:lnTo>
                    <a:pt x="47" y="140"/>
                  </a:lnTo>
                  <a:lnTo>
                    <a:pt x="41" y="146"/>
                  </a:lnTo>
                  <a:lnTo>
                    <a:pt x="36" y="152"/>
                  </a:lnTo>
                  <a:lnTo>
                    <a:pt x="33" y="157"/>
                  </a:lnTo>
                  <a:lnTo>
                    <a:pt x="29" y="163"/>
                  </a:lnTo>
                  <a:lnTo>
                    <a:pt x="26" y="169"/>
                  </a:lnTo>
                  <a:lnTo>
                    <a:pt x="21" y="173"/>
                  </a:lnTo>
                  <a:lnTo>
                    <a:pt x="18" y="179"/>
                  </a:lnTo>
                  <a:lnTo>
                    <a:pt x="13" y="184"/>
                  </a:lnTo>
                  <a:lnTo>
                    <a:pt x="11" y="192"/>
                  </a:lnTo>
                  <a:lnTo>
                    <a:pt x="7" y="197"/>
                  </a:lnTo>
                  <a:lnTo>
                    <a:pt x="4" y="202"/>
                  </a:lnTo>
                  <a:lnTo>
                    <a:pt x="3" y="206"/>
                  </a:lnTo>
                  <a:lnTo>
                    <a:pt x="0" y="210"/>
                  </a:lnTo>
                  <a:lnTo>
                    <a:pt x="4" y="219"/>
                  </a:lnTo>
                  <a:lnTo>
                    <a:pt x="9" y="227"/>
                  </a:lnTo>
                  <a:lnTo>
                    <a:pt x="11" y="233"/>
                  </a:lnTo>
                  <a:lnTo>
                    <a:pt x="13" y="239"/>
                  </a:lnTo>
                  <a:lnTo>
                    <a:pt x="15" y="244"/>
                  </a:lnTo>
                  <a:lnTo>
                    <a:pt x="17" y="250"/>
                  </a:lnTo>
                  <a:lnTo>
                    <a:pt x="24" y="242"/>
                  </a:lnTo>
                  <a:lnTo>
                    <a:pt x="31" y="233"/>
                  </a:lnTo>
                  <a:lnTo>
                    <a:pt x="38" y="226"/>
                  </a:lnTo>
                  <a:lnTo>
                    <a:pt x="47" y="216"/>
                  </a:lnTo>
                  <a:lnTo>
                    <a:pt x="55" y="210"/>
                  </a:lnTo>
                  <a:lnTo>
                    <a:pt x="61" y="201"/>
                  </a:lnTo>
                  <a:lnTo>
                    <a:pt x="69" y="193"/>
                  </a:lnTo>
                  <a:lnTo>
                    <a:pt x="76" y="184"/>
                  </a:lnTo>
                  <a:lnTo>
                    <a:pt x="84" y="175"/>
                  </a:lnTo>
                  <a:lnTo>
                    <a:pt x="89" y="169"/>
                  </a:lnTo>
                  <a:lnTo>
                    <a:pt x="96" y="158"/>
                  </a:lnTo>
                  <a:lnTo>
                    <a:pt x="104" y="152"/>
                  </a:lnTo>
                  <a:lnTo>
                    <a:pt x="109" y="143"/>
                  </a:lnTo>
                  <a:lnTo>
                    <a:pt x="114" y="134"/>
                  </a:lnTo>
                  <a:lnTo>
                    <a:pt x="119" y="126"/>
                  </a:lnTo>
                  <a:lnTo>
                    <a:pt x="125" y="117"/>
                  </a:lnTo>
                  <a:lnTo>
                    <a:pt x="127" y="108"/>
                  </a:lnTo>
                  <a:lnTo>
                    <a:pt x="127" y="100"/>
                  </a:lnTo>
                  <a:lnTo>
                    <a:pt x="127" y="91"/>
                  </a:lnTo>
                  <a:lnTo>
                    <a:pt x="127" y="83"/>
                  </a:lnTo>
                  <a:lnTo>
                    <a:pt x="127" y="74"/>
                  </a:lnTo>
                  <a:lnTo>
                    <a:pt x="125" y="65"/>
                  </a:lnTo>
                  <a:lnTo>
                    <a:pt x="124" y="57"/>
                  </a:lnTo>
                  <a:lnTo>
                    <a:pt x="121" y="51"/>
                  </a:lnTo>
                  <a:lnTo>
                    <a:pt x="118" y="42"/>
                  </a:lnTo>
                  <a:lnTo>
                    <a:pt x="116" y="34"/>
                  </a:lnTo>
                  <a:lnTo>
                    <a:pt x="113" y="27"/>
                  </a:lnTo>
                  <a:lnTo>
                    <a:pt x="109" y="22"/>
                  </a:lnTo>
                  <a:lnTo>
                    <a:pt x="104" y="14"/>
                  </a:lnTo>
                  <a:lnTo>
                    <a:pt x="98" y="8"/>
                  </a:lnTo>
                  <a:lnTo>
                    <a:pt x="90" y="3"/>
                  </a:lnTo>
                  <a:lnTo>
                    <a:pt x="85" y="0"/>
                  </a:lnTo>
                  <a:lnTo>
                    <a:pt x="85" y="0"/>
                  </a:lnTo>
                  <a:close/>
                </a:path>
              </a:pathLst>
            </a:custGeom>
            <a:solidFill>
              <a:srgbClr val="C2C2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0" name="Freeform 134"/>
            <p:cNvSpPr>
              <a:spLocks/>
            </p:cNvSpPr>
            <p:nvPr/>
          </p:nvSpPr>
          <p:spPr bwMode="auto">
            <a:xfrm>
              <a:off x="3374" y="2126"/>
              <a:ext cx="284" cy="207"/>
            </a:xfrm>
            <a:custGeom>
              <a:avLst/>
              <a:gdLst>
                <a:gd name="T0" fmla="*/ 826 w 852"/>
                <a:gd name="T1" fmla="*/ 11 h 621"/>
                <a:gd name="T2" fmla="*/ 810 w 852"/>
                <a:gd name="T3" fmla="*/ 33 h 621"/>
                <a:gd name="T4" fmla="*/ 795 w 852"/>
                <a:gd name="T5" fmla="*/ 60 h 621"/>
                <a:gd name="T6" fmla="*/ 780 w 852"/>
                <a:gd name="T7" fmla="*/ 88 h 621"/>
                <a:gd name="T8" fmla="*/ 763 w 852"/>
                <a:gd name="T9" fmla="*/ 112 h 621"/>
                <a:gd name="T10" fmla="*/ 745 w 852"/>
                <a:gd name="T11" fmla="*/ 138 h 621"/>
                <a:gd name="T12" fmla="*/ 721 w 852"/>
                <a:gd name="T13" fmla="*/ 160 h 621"/>
                <a:gd name="T14" fmla="*/ 694 w 852"/>
                <a:gd name="T15" fmla="*/ 178 h 621"/>
                <a:gd name="T16" fmla="*/ 651 w 852"/>
                <a:gd name="T17" fmla="*/ 209 h 621"/>
                <a:gd name="T18" fmla="*/ 595 w 852"/>
                <a:gd name="T19" fmla="*/ 252 h 621"/>
                <a:gd name="T20" fmla="*/ 539 w 852"/>
                <a:gd name="T21" fmla="*/ 291 h 621"/>
                <a:gd name="T22" fmla="*/ 483 w 852"/>
                <a:gd name="T23" fmla="*/ 331 h 621"/>
                <a:gd name="T24" fmla="*/ 425 w 852"/>
                <a:gd name="T25" fmla="*/ 368 h 621"/>
                <a:gd name="T26" fmla="*/ 369 w 852"/>
                <a:gd name="T27" fmla="*/ 403 h 621"/>
                <a:gd name="T28" fmla="*/ 311 w 852"/>
                <a:gd name="T29" fmla="*/ 441 h 621"/>
                <a:gd name="T30" fmla="*/ 255 w 852"/>
                <a:gd name="T31" fmla="*/ 480 h 621"/>
                <a:gd name="T32" fmla="*/ 215 w 852"/>
                <a:gd name="T33" fmla="*/ 507 h 621"/>
                <a:gd name="T34" fmla="*/ 188 w 852"/>
                <a:gd name="T35" fmla="*/ 518 h 621"/>
                <a:gd name="T36" fmla="*/ 161 w 852"/>
                <a:gd name="T37" fmla="*/ 529 h 621"/>
                <a:gd name="T38" fmla="*/ 134 w 852"/>
                <a:gd name="T39" fmla="*/ 539 h 621"/>
                <a:gd name="T40" fmla="*/ 105 w 852"/>
                <a:gd name="T41" fmla="*/ 548 h 621"/>
                <a:gd name="T42" fmla="*/ 77 w 852"/>
                <a:gd name="T43" fmla="*/ 558 h 621"/>
                <a:gd name="T44" fmla="*/ 48 w 852"/>
                <a:gd name="T45" fmla="*/ 568 h 621"/>
                <a:gd name="T46" fmla="*/ 20 w 852"/>
                <a:gd name="T47" fmla="*/ 579 h 621"/>
                <a:gd name="T48" fmla="*/ 5 w 852"/>
                <a:gd name="T49" fmla="*/ 593 h 621"/>
                <a:gd name="T50" fmla="*/ 3 w 852"/>
                <a:gd name="T51" fmla="*/ 610 h 621"/>
                <a:gd name="T52" fmla="*/ 29 w 852"/>
                <a:gd name="T53" fmla="*/ 616 h 621"/>
                <a:gd name="T54" fmla="*/ 94 w 852"/>
                <a:gd name="T55" fmla="*/ 597 h 621"/>
                <a:gd name="T56" fmla="*/ 161 w 852"/>
                <a:gd name="T57" fmla="*/ 567 h 621"/>
                <a:gd name="T58" fmla="*/ 233 w 852"/>
                <a:gd name="T59" fmla="*/ 529 h 621"/>
                <a:gd name="T60" fmla="*/ 305 w 852"/>
                <a:gd name="T61" fmla="*/ 487 h 621"/>
                <a:gd name="T62" fmla="*/ 380 w 852"/>
                <a:gd name="T63" fmla="*/ 443 h 621"/>
                <a:gd name="T64" fmla="*/ 452 w 852"/>
                <a:gd name="T65" fmla="*/ 400 h 621"/>
                <a:gd name="T66" fmla="*/ 522 w 852"/>
                <a:gd name="T67" fmla="*/ 362 h 621"/>
                <a:gd name="T68" fmla="*/ 579 w 852"/>
                <a:gd name="T69" fmla="*/ 324 h 621"/>
                <a:gd name="T70" fmla="*/ 624 w 852"/>
                <a:gd name="T71" fmla="*/ 287 h 621"/>
                <a:gd name="T72" fmla="*/ 673 w 852"/>
                <a:gd name="T73" fmla="*/ 253 h 621"/>
                <a:gd name="T74" fmla="*/ 721 w 852"/>
                <a:gd name="T75" fmla="*/ 218 h 621"/>
                <a:gd name="T76" fmla="*/ 766 w 852"/>
                <a:gd name="T77" fmla="*/ 183 h 621"/>
                <a:gd name="T78" fmla="*/ 804 w 852"/>
                <a:gd name="T79" fmla="*/ 143 h 621"/>
                <a:gd name="T80" fmla="*/ 833 w 852"/>
                <a:gd name="T81" fmla="*/ 98 h 621"/>
                <a:gd name="T82" fmla="*/ 850 w 852"/>
                <a:gd name="T83" fmla="*/ 45 h 621"/>
                <a:gd name="T84" fmla="*/ 848 w 852"/>
                <a:gd name="T85" fmla="*/ 11 h 621"/>
                <a:gd name="T86" fmla="*/ 839 w 852"/>
                <a:gd name="T87" fmla="*/ 4 h 621"/>
                <a:gd name="T88" fmla="*/ 835 w 852"/>
                <a:gd name="T89" fmla="*/ 0 h 6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852" h="621">
                  <a:moveTo>
                    <a:pt x="835" y="0"/>
                  </a:moveTo>
                  <a:lnTo>
                    <a:pt x="826" y="11"/>
                  </a:lnTo>
                  <a:lnTo>
                    <a:pt x="819" y="22"/>
                  </a:lnTo>
                  <a:lnTo>
                    <a:pt x="810" y="33"/>
                  </a:lnTo>
                  <a:lnTo>
                    <a:pt x="803" y="48"/>
                  </a:lnTo>
                  <a:lnTo>
                    <a:pt x="795" y="60"/>
                  </a:lnTo>
                  <a:lnTo>
                    <a:pt x="789" y="74"/>
                  </a:lnTo>
                  <a:lnTo>
                    <a:pt x="780" y="88"/>
                  </a:lnTo>
                  <a:lnTo>
                    <a:pt x="772" y="102"/>
                  </a:lnTo>
                  <a:lnTo>
                    <a:pt x="763" y="112"/>
                  </a:lnTo>
                  <a:lnTo>
                    <a:pt x="754" y="125"/>
                  </a:lnTo>
                  <a:lnTo>
                    <a:pt x="745" y="138"/>
                  </a:lnTo>
                  <a:lnTo>
                    <a:pt x="734" y="149"/>
                  </a:lnTo>
                  <a:lnTo>
                    <a:pt x="721" y="160"/>
                  </a:lnTo>
                  <a:lnTo>
                    <a:pt x="709" y="170"/>
                  </a:lnTo>
                  <a:lnTo>
                    <a:pt x="694" y="178"/>
                  </a:lnTo>
                  <a:lnTo>
                    <a:pt x="680" y="184"/>
                  </a:lnTo>
                  <a:lnTo>
                    <a:pt x="651" y="209"/>
                  </a:lnTo>
                  <a:lnTo>
                    <a:pt x="624" y="230"/>
                  </a:lnTo>
                  <a:lnTo>
                    <a:pt x="595" y="252"/>
                  </a:lnTo>
                  <a:lnTo>
                    <a:pt x="568" y="273"/>
                  </a:lnTo>
                  <a:lnTo>
                    <a:pt x="539" y="291"/>
                  </a:lnTo>
                  <a:lnTo>
                    <a:pt x="512" y="311"/>
                  </a:lnTo>
                  <a:lnTo>
                    <a:pt x="483" y="331"/>
                  </a:lnTo>
                  <a:lnTo>
                    <a:pt x="455" y="351"/>
                  </a:lnTo>
                  <a:lnTo>
                    <a:pt x="425" y="368"/>
                  </a:lnTo>
                  <a:lnTo>
                    <a:pt x="398" y="388"/>
                  </a:lnTo>
                  <a:lnTo>
                    <a:pt x="369" y="403"/>
                  </a:lnTo>
                  <a:lnTo>
                    <a:pt x="340" y="423"/>
                  </a:lnTo>
                  <a:lnTo>
                    <a:pt x="311" y="441"/>
                  </a:lnTo>
                  <a:lnTo>
                    <a:pt x="284" y="460"/>
                  </a:lnTo>
                  <a:lnTo>
                    <a:pt x="255" y="480"/>
                  </a:lnTo>
                  <a:lnTo>
                    <a:pt x="228" y="500"/>
                  </a:lnTo>
                  <a:lnTo>
                    <a:pt x="215" y="507"/>
                  </a:lnTo>
                  <a:lnTo>
                    <a:pt x="202" y="512"/>
                  </a:lnTo>
                  <a:lnTo>
                    <a:pt x="188" y="518"/>
                  </a:lnTo>
                  <a:lnTo>
                    <a:pt x="175" y="524"/>
                  </a:lnTo>
                  <a:lnTo>
                    <a:pt x="161" y="529"/>
                  </a:lnTo>
                  <a:lnTo>
                    <a:pt x="147" y="533"/>
                  </a:lnTo>
                  <a:lnTo>
                    <a:pt x="134" y="539"/>
                  </a:lnTo>
                  <a:lnTo>
                    <a:pt x="120" y="544"/>
                  </a:lnTo>
                  <a:lnTo>
                    <a:pt x="105" y="548"/>
                  </a:lnTo>
                  <a:lnTo>
                    <a:pt x="91" y="553"/>
                  </a:lnTo>
                  <a:lnTo>
                    <a:pt x="77" y="558"/>
                  </a:lnTo>
                  <a:lnTo>
                    <a:pt x="62" y="562"/>
                  </a:lnTo>
                  <a:lnTo>
                    <a:pt x="48" y="568"/>
                  </a:lnTo>
                  <a:lnTo>
                    <a:pt x="33" y="573"/>
                  </a:lnTo>
                  <a:lnTo>
                    <a:pt x="20" y="579"/>
                  </a:lnTo>
                  <a:lnTo>
                    <a:pt x="8" y="584"/>
                  </a:lnTo>
                  <a:lnTo>
                    <a:pt x="5" y="593"/>
                  </a:lnTo>
                  <a:lnTo>
                    <a:pt x="3" y="601"/>
                  </a:lnTo>
                  <a:lnTo>
                    <a:pt x="3" y="610"/>
                  </a:lnTo>
                  <a:lnTo>
                    <a:pt x="0" y="621"/>
                  </a:lnTo>
                  <a:lnTo>
                    <a:pt x="29" y="616"/>
                  </a:lnTo>
                  <a:lnTo>
                    <a:pt x="62" y="608"/>
                  </a:lnTo>
                  <a:lnTo>
                    <a:pt x="94" y="597"/>
                  </a:lnTo>
                  <a:lnTo>
                    <a:pt x="129" y="582"/>
                  </a:lnTo>
                  <a:lnTo>
                    <a:pt x="161" y="567"/>
                  </a:lnTo>
                  <a:lnTo>
                    <a:pt x="198" y="548"/>
                  </a:lnTo>
                  <a:lnTo>
                    <a:pt x="233" y="529"/>
                  </a:lnTo>
                  <a:lnTo>
                    <a:pt x="271" y="510"/>
                  </a:lnTo>
                  <a:lnTo>
                    <a:pt x="305" y="487"/>
                  </a:lnTo>
                  <a:lnTo>
                    <a:pt x="343" y="466"/>
                  </a:lnTo>
                  <a:lnTo>
                    <a:pt x="380" y="443"/>
                  </a:lnTo>
                  <a:lnTo>
                    <a:pt x="415" y="422"/>
                  </a:lnTo>
                  <a:lnTo>
                    <a:pt x="452" y="400"/>
                  </a:lnTo>
                  <a:lnTo>
                    <a:pt x="489" y="380"/>
                  </a:lnTo>
                  <a:lnTo>
                    <a:pt x="522" y="362"/>
                  </a:lnTo>
                  <a:lnTo>
                    <a:pt x="559" y="346"/>
                  </a:lnTo>
                  <a:lnTo>
                    <a:pt x="579" y="324"/>
                  </a:lnTo>
                  <a:lnTo>
                    <a:pt x="600" y="306"/>
                  </a:lnTo>
                  <a:lnTo>
                    <a:pt x="624" y="287"/>
                  </a:lnTo>
                  <a:lnTo>
                    <a:pt x="649" y="270"/>
                  </a:lnTo>
                  <a:lnTo>
                    <a:pt x="673" y="253"/>
                  </a:lnTo>
                  <a:lnTo>
                    <a:pt x="698" y="235"/>
                  </a:lnTo>
                  <a:lnTo>
                    <a:pt x="721" y="218"/>
                  </a:lnTo>
                  <a:lnTo>
                    <a:pt x="746" y="201"/>
                  </a:lnTo>
                  <a:lnTo>
                    <a:pt x="766" y="183"/>
                  </a:lnTo>
                  <a:lnTo>
                    <a:pt x="789" y="165"/>
                  </a:lnTo>
                  <a:lnTo>
                    <a:pt x="804" y="143"/>
                  </a:lnTo>
                  <a:lnTo>
                    <a:pt x="821" y="121"/>
                  </a:lnTo>
                  <a:lnTo>
                    <a:pt x="833" y="98"/>
                  </a:lnTo>
                  <a:lnTo>
                    <a:pt x="844" y="74"/>
                  </a:lnTo>
                  <a:lnTo>
                    <a:pt x="850" y="45"/>
                  </a:lnTo>
                  <a:lnTo>
                    <a:pt x="852" y="17"/>
                  </a:lnTo>
                  <a:lnTo>
                    <a:pt x="848" y="11"/>
                  </a:lnTo>
                  <a:lnTo>
                    <a:pt x="844" y="8"/>
                  </a:lnTo>
                  <a:lnTo>
                    <a:pt x="839" y="4"/>
                  </a:lnTo>
                  <a:lnTo>
                    <a:pt x="835" y="0"/>
                  </a:lnTo>
                  <a:lnTo>
                    <a:pt x="835" y="0"/>
                  </a:lnTo>
                  <a:close/>
                </a:path>
              </a:pathLst>
            </a:custGeom>
            <a:solidFill>
              <a:srgbClr val="C2C2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1" name="Freeform 135"/>
            <p:cNvSpPr>
              <a:spLocks/>
            </p:cNvSpPr>
            <p:nvPr/>
          </p:nvSpPr>
          <p:spPr bwMode="auto">
            <a:xfrm>
              <a:off x="3624" y="2025"/>
              <a:ext cx="33" cy="59"/>
            </a:xfrm>
            <a:custGeom>
              <a:avLst/>
              <a:gdLst>
                <a:gd name="T0" fmla="*/ 20 w 99"/>
                <a:gd name="T1" fmla="*/ 0 h 178"/>
                <a:gd name="T2" fmla="*/ 9 w 99"/>
                <a:gd name="T3" fmla="*/ 9 h 178"/>
                <a:gd name="T4" fmla="*/ 3 w 99"/>
                <a:gd name="T5" fmla="*/ 17 h 178"/>
                <a:gd name="T6" fmla="*/ 0 w 99"/>
                <a:gd name="T7" fmla="*/ 26 h 178"/>
                <a:gd name="T8" fmla="*/ 0 w 99"/>
                <a:gd name="T9" fmla="*/ 38 h 178"/>
                <a:gd name="T10" fmla="*/ 1 w 99"/>
                <a:gd name="T11" fmla="*/ 47 h 178"/>
                <a:gd name="T12" fmla="*/ 5 w 99"/>
                <a:gd name="T13" fmla="*/ 58 h 178"/>
                <a:gd name="T14" fmla="*/ 11 w 99"/>
                <a:gd name="T15" fmla="*/ 69 h 178"/>
                <a:gd name="T16" fmla="*/ 20 w 99"/>
                <a:gd name="T17" fmla="*/ 82 h 178"/>
                <a:gd name="T18" fmla="*/ 25 w 99"/>
                <a:gd name="T19" fmla="*/ 93 h 178"/>
                <a:gd name="T20" fmla="*/ 32 w 99"/>
                <a:gd name="T21" fmla="*/ 104 h 178"/>
                <a:gd name="T22" fmla="*/ 40 w 99"/>
                <a:gd name="T23" fmla="*/ 115 h 178"/>
                <a:gd name="T24" fmla="*/ 46 w 99"/>
                <a:gd name="T25" fmla="*/ 127 h 178"/>
                <a:gd name="T26" fmla="*/ 52 w 99"/>
                <a:gd name="T27" fmla="*/ 138 h 178"/>
                <a:gd name="T28" fmla="*/ 55 w 99"/>
                <a:gd name="T29" fmla="*/ 150 h 178"/>
                <a:gd name="T30" fmla="*/ 55 w 99"/>
                <a:gd name="T31" fmla="*/ 162 h 178"/>
                <a:gd name="T32" fmla="*/ 55 w 99"/>
                <a:gd name="T33" fmla="*/ 174 h 178"/>
                <a:gd name="T34" fmla="*/ 61 w 99"/>
                <a:gd name="T35" fmla="*/ 174 h 178"/>
                <a:gd name="T36" fmla="*/ 66 w 99"/>
                <a:gd name="T37" fmla="*/ 174 h 178"/>
                <a:gd name="T38" fmla="*/ 70 w 99"/>
                <a:gd name="T39" fmla="*/ 174 h 178"/>
                <a:gd name="T40" fmla="*/ 75 w 99"/>
                <a:gd name="T41" fmla="*/ 176 h 178"/>
                <a:gd name="T42" fmla="*/ 81 w 99"/>
                <a:gd name="T43" fmla="*/ 176 h 178"/>
                <a:gd name="T44" fmla="*/ 84 w 99"/>
                <a:gd name="T45" fmla="*/ 176 h 178"/>
                <a:gd name="T46" fmla="*/ 90 w 99"/>
                <a:gd name="T47" fmla="*/ 178 h 178"/>
                <a:gd name="T48" fmla="*/ 95 w 99"/>
                <a:gd name="T49" fmla="*/ 178 h 178"/>
                <a:gd name="T50" fmla="*/ 97 w 99"/>
                <a:gd name="T51" fmla="*/ 165 h 178"/>
                <a:gd name="T52" fmla="*/ 99 w 99"/>
                <a:gd name="T53" fmla="*/ 153 h 178"/>
                <a:gd name="T54" fmla="*/ 97 w 99"/>
                <a:gd name="T55" fmla="*/ 139 h 178"/>
                <a:gd name="T56" fmla="*/ 97 w 99"/>
                <a:gd name="T57" fmla="*/ 127 h 178"/>
                <a:gd name="T58" fmla="*/ 93 w 99"/>
                <a:gd name="T59" fmla="*/ 115 h 178"/>
                <a:gd name="T60" fmla="*/ 90 w 99"/>
                <a:gd name="T61" fmla="*/ 102 h 178"/>
                <a:gd name="T62" fmla="*/ 84 w 99"/>
                <a:gd name="T63" fmla="*/ 90 h 178"/>
                <a:gd name="T64" fmla="*/ 81 w 99"/>
                <a:gd name="T65" fmla="*/ 80 h 178"/>
                <a:gd name="T66" fmla="*/ 74 w 99"/>
                <a:gd name="T67" fmla="*/ 69 h 178"/>
                <a:gd name="T68" fmla="*/ 66 w 99"/>
                <a:gd name="T69" fmla="*/ 58 h 178"/>
                <a:gd name="T70" fmla="*/ 60 w 99"/>
                <a:gd name="T71" fmla="*/ 47 h 178"/>
                <a:gd name="T72" fmla="*/ 52 w 99"/>
                <a:gd name="T73" fmla="*/ 38 h 178"/>
                <a:gd name="T74" fmla="*/ 43 w 99"/>
                <a:gd name="T75" fmla="*/ 26 h 178"/>
                <a:gd name="T76" fmla="*/ 35 w 99"/>
                <a:gd name="T77" fmla="*/ 17 h 178"/>
                <a:gd name="T78" fmla="*/ 26 w 99"/>
                <a:gd name="T79" fmla="*/ 9 h 178"/>
                <a:gd name="T80" fmla="*/ 20 w 99"/>
                <a:gd name="T81" fmla="*/ 0 h 178"/>
                <a:gd name="T82" fmla="*/ 20 w 99"/>
                <a:gd name="T83" fmla="*/ 0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99" h="178">
                  <a:moveTo>
                    <a:pt x="20" y="0"/>
                  </a:moveTo>
                  <a:lnTo>
                    <a:pt x="9" y="9"/>
                  </a:lnTo>
                  <a:lnTo>
                    <a:pt x="3" y="17"/>
                  </a:lnTo>
                  <a:lnTo>
                    <a:pt x="0" y="26"/>
                  </a:lnTo>
                  <a:lnTo>
                    <a:pt x="0" y="38"/>
                  </a:lnTo>
                  <a:lnTo>
                    <a:pt x="1" y="47"/>
                  </a:lnTo>
                  <a:lnTo>
                    <a:pt x="5" y="58"/>
                  </a:lnTo>
                  <a:lnTo>
                    <a:pt x="11" y="69"/>
                  </a:lnTo>
                  <a:lnTo>
                    <a:pt x="20" y="82"/>
                  </a:lnTo>
                  <a:lnTo>
                    <a:pt x="25" y="93"/>
                  </a:lnTo>
                  <a:lnTo>
                    <a:pt x="32" y="104"/>
                  </a:lnTo>
                  <a:lnTo>
                    <a:pt x="40" y="115"/>
                  </a:lnTo>
                  <a:lnTo>
                    <a:pt x="46" y="127"/>
                  </a:lnTo>
                  <a:lnTo>
                    <a:pt x="52" y="138"/>
                  </a:lnTo>
                  <a:lnTo>
                    <a:pt x="55" y="150"/>
                  </a:lnTo>
                  <a:lnTo>
                    <a:pt x="55" y="162"/>
                  </a:lnTo>
                  <a:lnTo>
                    <a:pt x="55" y="174"/>
                  </a:lnTo>
                  <a:lnTo>
                    <a:pt x="61" y="174"/>
                  </a:lnTo>
                  <a:lnTo>
                    <a:pt x="66" y="174"/>
                  </a:lnTo>
                  <a:lnTo>
                    <a:pt x="70" y="174"/>
                  </a:lnTo>
                  <a:lnTo>
                    <a:pt x="75" y="176"/>
                  </a:lnTo>
                  <a:lnTo>
                    <a:pt x="81" y="176"/>
                  </a:lnTo>
                  <a:lnTo>
                    <a:pt x="84" y="176"/>
                  </a:lnTo>
                  <a:lnTo>
                    <a:pt x="90" y="178"/>
                  </a:lnTo>
                  <a:lnTo>
                    <a:pt x="95" y="178"/>
                  </a:lnTo>
                  <a:lnTo>
                    <a:pt x="97" y="165"/>
                  </a:lnTo>
                  <a:lnTo>
                    <a:pt x="99" y="153"/>
                  </a:lnTo>
                  <a:lnTo>
                    <a:pt x="97" y="139"/>
                  </a:lnTo>
                  <a:lnTo>
                    <a:pt x="97" y="127"/>
                  </a:lnTo>
                  <a:lnTo>
                    <a:pt x="93" y="115"/>
                  </a:lnTo>
                  <a:lnTo>
                    <a:pt x="90" y="102"/>
                  </a:lnTo>
                  <a:lnTo>
                    <a:pt x="84" y="90"/>
                  </a:lnTo>
                  <a:lnTo>
                    <a:pt x="81" y="80"/>
                  </a:lnTo>
                  <a:lnTo>
                    <a:pt x="74" y="69"/>
                  </a:lnTo>
                  <a:lnTo>
                    <a:pt x="66" y="58"/>
                  </a:lnTo>
                  <a:lnTo>
                    <a:pt x="60" y="47"/>
                  </a:lnTo>
                  <a:lnTo>
                    <a:pt x="52" y="38"/>
                  </a:lnTo>
                  <a:lnTo>
                    <a:pt x="43" y="26"/>
                  </a:lnTo>
                  <a:lnTo>
                    <a:pt x="35" y="17"/>
                  </a:lnTo>
                  <a:lnTo>
                    <a:pt x="26" y="9"/>
                  </a:lnTo>
                  <a:lnTo>
                    <a:pt x="20" y="0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B3B3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2" name="Freeform 136"/>
            <p:cNvSpPr>
              <a:spLocks/>
            </p:cNvSpPr>
            <p:nvPr/>
          </p:nvSpPr>
          <p:spPr bwMode="auto">
            <a:xfrm>
              <a:off x="3637" y="2024"/>
              <a:ext cx="37" cy="51"/>
            </a:xfrm>
            <a:custGeom>
              <a:avLst/>
              <a:gdLst>
                <a:gd name="T0" fmla="*/ 20 w 112"/>
                <a:gd name="T1" fmla="*/ 0 h 153"/>
                <a:gd name="T2" fmla="*/ 9 w 112"/>
                <a:gd name="T3" fmla="*/ 7 h 153"/>
                <a:gd name="T4" fmla="*/ 1 w 112"/>
                <a:gd name="T5" fmla="*/ 16 h 153"/>
                <a:gd name="T6" fmla="*/ 0 w 112"/>
                <a:gd name="T7" fmla="*/ 26 h 153"/>
                <a:gd name="T8" fmla="*/ 0 w 112"/>
                <a:gd name="T9" fmla="*/ 35 h 153"/>
                <a:gd name="T10" fmla="*/ 1 w 112"/>
                <a:gd name="T11" fmla="*/ 46 h 153"/>
                <a:gd name="T12" fmla="*/ 6 w 112"/>
                <a:gd name="T13" fmla="*/ 55 h 153"/>
                <a:gd name="T14" fmla="*/ 14 w 112"/>
                <a:gd name="T15" fmla="*/ 63 h 153"/>
                <a:gd name="T16" fmla="*/ 23 w 112"/>
                <a:gd name="T17" fmla="*/ 75 h 153"/>
                <a:gd name="T18" fmla="*/ 30 w 112"/>
                <a:gd name="T19" fmla="*/ 83 h 153"/>
                <a:gd name="T20" fmla="*/ 43 w 112"/>
                <a:gd name="T21" fmla="*/ 93 h 153"/>
                <a:gd name="T22" fmla="*/ 52 w 112"/>
                <a:gd name="T23" fmla="*/ 103 h 153"/>
                <a:gd name="T24" fmla="*/ 61 w 112"/>
                <a:gd name="T25" fmla="*/ 113 h 153"/>
                <a:gd name="T26" fmla="*/ 70 w 112"/>
                <a:gd name="T27" fmla="*/ 125 h 153"/>
                <a:gd name="T28" fmla="*/ 77 w 112"/>
                <a:gd name="T29" fmla="*/ 133 h 153"/>
                <a:gd name="T30" fmla="*/ 84 w 112"/>
                <a:gd name="T31" fmla="*/ 142 h 153"/>
                <a:gd name="T32" fmla="*/ 87 w 112"/>
                <a:gd name="T33" fmla="*/ 153 h 153"/>
                <a:gd name="T34" fmla="*/ 93 w 112"/>
                <a:gd name="T35" fmla="*/ 145 h 153"/>
                <a:gd name="T36" fmla="*/ 101 w 112"/>
                <a:gd name="T37" fmla="*/ 138 h 153"/>
                <a:gd name="T38" fmla="*/ 106 w 112"/>
                <a:gd name="T39" fmla="*/ 130 h 153"/>
                <a:gd name="T40" fmla="*/ 112 w 112"/>
                <a:gd name="T41" fmla="*/ 122 h 153"/>
                <a:gd name="T42" fmla="*/ 110 w 112"/>
                <a:gd name="T43" fmla="*/ 112 h 153"/>
                <a:gd name="T44" fmla="*/ 106 w 112"/>
                <a:gd name="T45" fmla="*/ 103 h 153"/>
                <a:gd name="T46" fmla="*/ 102 w 112"/>
                <a:gd name="T47" fmla="*/ 93 h 153"/>
                <a:gd name="T48" fmla="*/ 99 w 112"/>
                <a:gd name="T49" fmla="*/ 87 h 153"/>
                <a:gd name="T50" fmla="*/ 93 w 112"/>
                <a:gd name="T51" fmla="*/ 78 h 153"/>
                <a:gd name="T52" fmla="*/ 87 w 112"/>
                <a:gd name="T53" fmla="*/ 69 h 153"/>
                <a:gd name="T54" fmla="*/ 82 w 112"/>
                <a:gd name="T55" fmla="*/ 61 h 153"/>
                <a:gd name="T56" fmla="*/ 77 w 112"/>
                <a:gd name="T57" fmla="*/ 55 h 153"/>
                <a:gd name="T58" fmla="*/ 70 w 112"/>
                <a:gd name="T59" fmla="*/ 47 h 153"/>
                <a:gd name="T60" fmla="*/ 63 w 112"/>
                <a:gd name="T61" fmla="*/ 40 h 153"/>
                <a:gd name="T62" fmla="*/ 55 w 112"/>
                <a:gd name="T63" fmla="*/ 31 h 153"/>
                <a:gd name="T64" fmla="*/ 49 w 112"/>
                <a:gd name="T65" fmla="*/ 26 h 153"/>
                <a:gd name="T66" fmla="*/ 41 w 112"/>
                <a:gd name="T67" fmla="*/ 18 h 153"/>
                <a:gd name="T68" fmla="*/ 34 w 112"/>
                <a:gd name="T69" fmla="*/ 11 h 153"/>
                <a:gd name="T70" fmla="*/ 26 w 112"/>
                <a:gd name="T71" fmla="*/ 6 h 153"/>
                <a:gd name="T72" fmla="*/ 20 w 112"/>
                <a:gd name="T73" fmla="*/ 0 h 153"/>
                <a:gd name="T74" fmla="*/ 20 w 112"/>
                <a:gd name="T75" fmla="*/ 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12" h="153">
                  <a:moveTo>
                    <a:pt x="20" y="0"/>
                  </a:moveTo>
                  <a:lnTo>
                    <a:pt x="9" y="7"/>
                  </a:lnTo>
                  <a:lnTo>
                    <a:pt x="1" y="16"/>
                  </a:lnTo>
                  <a:lnTo>
                    <a:pt x="0" y="26"/>
                  </a:lnTo>
                  <a:lnTo>
                    <a:pt x="0" y="35"/>
                  </a:lnTo>
                  <a:lnTo>
                    <a:pt x="1" y="46"/>
                  </a:lnTo>
                  <a:lnTo>
                    <a:pt x="6" y="55"/>
                  </a:lnTo>
                  <a:lnTo>
                    <a:pt x="14" y="63"/>
                  </a:lnTo>
                  <a:lnTo>
                    <a:pt x="23" y="75"/>
                  </a:lnTo>
                  <a:lnTo>
                    <a:pt x="30" y="83"/>
                  </a:lnTo>
                  <a:lnTo>
                    <a:pt x="43" y="93"/>
                  </a:lnTo>
                  <a:lnTo>
                    <a:pt x="52" y="103"/>
                  </a:lnTo>
                  <a:lnTo>
                    <a:pt x="61" y="113"/>
                  </a:lnTo>
                  <a:lnTo>
                    <a:pt x="70" y="125"/>
                  </a:lnTo>
                  <a:lnTo>
                    <a:pt x="77" y="133"/>
                  </a:lnTo>
                  <a:lnTo>
                    <a:pt x="84" y="142"/>
                  </a:lnTo>
                  <a:lnTo>
                    <a:pt x="87" y="153"/>
                  </a:lnTo>
                  <a:lnTo>
                    <a:pt x="93" y="145"/>
                  </a:lnTo>
                  <a:lnTo>
                    <a:pt x="101" y="138"/>
                  </a:lnTo>
                  <a:lnTo>
                    <a:pt x="106" y="130"/>
                  </a:lnTo>
                  <a:lnTo>
                    <a:pt x="112" y="122"/>
                  </a:lnTo>
                  <a:lnTo>
                    <a:pt x="110" y="112"/>
                  </a:lnTo>
                  <a:lnTo>
                    <a:pt x="106" y="103"/>
                  </a:lnTo>
                  <a:lnTo>
                    <a:pt x="102" y="93"/>
                  </a:lnTo>
                  <a:lnTo>
                    <a:pt x="99" y="87"/>
                  </a:lnTo>
                  <a:lnTo>
                    <a:pt x="93" y="78"/>
                  </a:lnTo>
                  <a:lnTo>
                    <a:pt x="87" y="69"/>
                  </a:lnTo>
                  <a:lnTo>
                    <a:pt x="82" y="61"/>
                  </a:lnTo>
                  <a:lnTo>
                    <a:pt x="77" y="55"/>
                  </a:lnTo>
                  <a:lnTo>
                    <a:pt x="70" y="47"/>
                  </a:lnTo>
                  <a:lnTo>
                    <a:pt x="63" y="40"/>
                  </a:lnTo>
                  <a:lnTo>
                    <a:pt x="55" y="31"/>
                  </a:lnTo>
                  <a:lnTo>
                    <a:pt x="49" y="26"/>
                  </a:lnTo>
                  <a:lnTo>
                    <a:pt x="41" y="18"/>
                  </a:lnTo>
                  <a:lnTo>
                    <a:pt x="34" y="11"/>
                  </a:lnTo>
                  <a:lnTo>
                    <a:pt x="26" y="6"/>
                  </a:lnTo>
                  <a:lnTo>
                    <a:pt x="20" y="0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B3B38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3" name="Freeform 137"/>
            <p:cNvSpPr>
              <a:spLocks/>
            </p:cNvSpPr>
            <p:nvPr/>
          </p:nvSpPr>
          <p:spPr bwMode="auto">
            <a:xfrm>
              <a:off x="3632" y="2033"/>
              <a:ext cx="39" cy="99"/>
            </a:xfrm>
            <a:custGeom>
              <a:avLst/>
              <a:gdLst>
                <a:gd name="T0" fmla="*/ 49 w 115"/>
                <a:gd name="T1" fmla="*/ 0 h 295"/>
                <a:gd name="T2" fmla="*/ 38 w 115"/>
                <a:gd name="T3" fmla="*/ 6 h 295"/>
                <a:gd name="T4" fmla="*/ 31 w 115"/>
                <a:gd name="T5" fmla="*/ 12 h 295"/>
                <a:gd name="T6" fmla="*/ 28 w 115"/>
                <a:gd name="T7" fmla="*/ 20 h 295"/>
                <a:gd name="T8" fmla="*/ 28 w 115"/>
                <a:gd name="T9" fmla="*/ 29 h 295"/>
                <a:gd name="T10" fmla="*/ 28 w 115"/>
                <a:gd name="T11" fmla="*/ 36 h 295"/>
                <a:gd name="T12" fmla="*/ 31 w 115"/>
                <a:gd name="T13" fmla="*/ 46 h 295"/>
                <a:gd name="T14" fmla="*/ 35 w 115"/>
                <a:gd name="T15" fmla="*/ 54 h 295"/>
                <a:gd name="T16" fmla="*/ 40 w 115"/>
                <a:gd name="T17" fmla="*/ 63 h 295"/>
                <a:gd name="T18" fmla="*/ 46 w 115"/>
                <a:gd name="T19" fmla="*/ 72 h 295"/>
                <a:gd name="T20" fmla="*/ 51 w 115"/>
                <a:gd name="T21" fmla="*/ 83 h 295"/>
                <a:gd name="T22" fmla="*/ 58 w 115"/>
                <a:gd name="T23" fmla="*/ 92 h 295"/>
                <a:gd name="T24" fmla="*/ 63 w 115"/>
                <a:gd name="T25" fmla="*/ 103 h 295"/>
                <a:gd name="T26" fmla="*/ 66 w 115"/>
                <a:gd name="T27" fmla="*/ 112 h 295"/>
                <a:gd name="T28" fmla="*/ 67 w 115"/>
                <a:gd name="T29" fmla="*/ 121 h 295"/>
                <a:gd name="T30" fmla="*/ 67 w 115"/>
                <a:gd name="T31" fmla="*/ 130 h 295"/>
                <a:gd name="T32" fmla="*/ 66 w 115"/>
                <a:gd name="T33" fmla="*/ 141 h 295"/>
                <a:gd name="T34" fmla="*/ 66 w 115"/>
                <a:gd name="T35" fmla="*/ 150 h 295"/>
                <a:gd name="T36" fmla="*/ 66 w 115"/>
                <a:gd name="T37" fmla="*/ 159 h 295"/>
                <a:gd name="T38" fmla="*/ 63 w 115"/>
                <a:gd name="T39" fmla="*/ 168 h 295"/>
                <a:gd name="T40" fmla="*/ 60 w 115"/>
                <a:gd name="T41" fmla="*/ 177 h 295"/>
                <a:gd name="T42" fmla="*/ 58 w 115"/>
                <a:gd name="T43" fmla="*/ 184 h 295"/>
                <a:gd name="T44" fmla="*/ 53 w 115"/>
                <a:gd name="T45" fmla="*/ 193 h 295"/>
                <a:gd name="T46" fmla="*/ 49 w 115"/>
                <a:gd name="T47" fmla="*/ 200 h 295"/>
                <a:gd name="T48" fmla="*/ 46 w 115"/>
                <a:gd name="T49" fmla="*/ 210 h 295"/>
                <a:gd name="T50" fmla="*/ 40 w 115"/>
                <a:gd name="T51" fmla="*/ 217 h 295"/>
                <a:gd name="T52" fmla="*/ 35 w 115"/>
                <a:gd name="T53" fmla="*/ 224 h 295"/>
                <a:gd name="T54" fmla="*/ 28 w 115"/>
                <a:gd name="T55" fmla="*/ 231 h 295"/>
                <a:gd name="T56" fmla="*/ 23 w 115"/>
                <a:gd name="T57" fmla="*/ 239 h 295"/>
                <a:gd name="T58" fmla="*/ 17 w 115"/>
                <a:gd name="T59" fmla="*/ 246 h 295"/>
                <a:gd name="T60" fmla="*/ 11 w 115"/>
                <a:gd name="T61" fmla="*/ 253 h 295"/>
                <a:gd name="T62" fmla="*/ 6 w 115"/>
                <a:gd name="T63" fmla="*/ 260 h 295"/>
                <a:gd name="T64" fmla="*/ 0 w 115"/>
                <a:gd name="T65" fmla="*/ 269 h 295"/>
                <a:gd name="T66" fmla="*/ 8 w 115"/>
                <a:gd name="T67" fmla="*/ 275 h 295"/>
                <a:gd name="T68" fmla="*/ 17 w 115"/>
                <a:gd name="T69" fmla="*/ 282 h 295"/>
                <a:gd name="T70" fmla="*/ 23 w 115"/>
                <a:gd name="T71" fmla="*/ 288 h 295"/>
                <a:gd name="T72" fmla="*/ 29 w 115"/>
                <a:gd name="T73" fmla="*/ 295 h 295"/>
                <a:gd name="T74" fmla="*/ 48 w 115"/>
                <a:gd name="T75" fmla="*/ 280 h 295"/>
                <a:gd name="T76" fmla="*/ 64 w 115"/>
                <a:gd name="T77" fmla="*/ 266 h 295"/>
                <a:gd name="T78" fmla="*/ 78 w 115"/>
                <a:gd name="T79" fmla="*/ 249 h 295"/>
                <a:gd name="T80" fmla="*/ 91 w 115"/>
                <a:gd name="T81" fmla="*/ 231 h 295"/>
                <a:gd name="T82" fmla="*/ 100 w 115"/>
                <a:gd name="T83" fmla="*/ 211 h 295"/>
                <a:gd name="T84" fmla="*/ 107 w 115"/>
                <a:gd name="T85" fmla="*/ 193 h 295"/>
                <a:gd name="T86" fmla="*/ 111 w 115"/>
                <a:gd name="T87" fmla="*/ 171 h 295"/>
                <a:gd name="T88" fmla="*/ 115 w 115"/>
                <a:gd name="T89" fmla="*/ 152 h 295"/>
                <a:gd name="T90" fmla="*/ 113 w 115"/>
                <a:gd name="T91" fmla="*/ 130 h 295"/>
                <a:gd name="T92" fmla="*/ 111 w 115"/>
                <a:gd name="T93" fmla="*/ 110 h 295"/>
                <a:gd name="T94" fmla="*/ 106 w 115"/>
                <a:gd name="T95" fmla="*/ 87 h 295"/>
                <a:gd name="T96" fmla="*/ 100 w 115"/>
                <a:gd name="T97" fmla="*/ 69 h 295"/>
                <a:gd name="T98" fmla="*/ 89 w 115"/>
                <a:gd name="T99" fmla="*/ 49 h 295"/>
                <a:gd name="T100" fmla="*/ 78 w 115"/>
                <a:gd name="T101" fmla="*/ 31 h 295"/>
                <a:gd name="T102" fmla="*/ 66 w 115"/>
                <a:gd name="T103" fmla="*/ 14 h 295"/>
                <a:gd name="T104" fmla="*/ 49 w 115"/>
                <a:gd name="T105" fmla="*/ 0 h 295"/>
                <a:gd name="T106" fmla="*/ 49 w 115"/>
                <a:gd name="T107" fmla="*/ 0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5" h="295">
                  <a:moveTo>
                    <a:pt x="49" y="0"/>
                  </a:moveTo>
                  <a:lnTo>
                    <a:pt x="38" y="6"/>
                  </a:lnTo>
                  <a:lnTo>
                    <a:pt x="31" y="12"/>
                  </a:lnTo>
                  <a:lnTo>
                    <a:pt x="28" y="20"/>
                  </a:lnTo>
                  <a:lnTo>
                    <a:pt x="28" y="29"/>
                  </a:lnTo>
                  <a:lnTo>
                    <a:pt x="28" y="36"/>
                  </a:lnTo>
                  <a:lnTo>
                    <a:pt x="31" y="46"/>
                  </a:lnTo>
                  <a:lnTo>
                    <a:pt x="35" y="54"/>
                  </a:lnTo>
                  <a:lnTo>
                    <a:pt x="40" y="63"/>
                  </a:lnTo>
                  <a:lnTo>
                    <a:pt x="46" y="72"/>
                  </a:lnTo>
                  <a:lnTo>
                    <a:pt x="51" y="83"/>
                  </a:lnTo>
                  <a:lnTo>
                    <a:pt x="58" y="92"/>
                  </a:lnTo>
                  <a:lnTo>
                    <a:pt x="63" y="103"/>
                  </a:lnTo>
                  <a:lnTo>
                    <a:pt x="66" y="112"/>
                  </a:lnTo>
                  <a:lnTo>
                    <a:pt x="67" y="121"/>
                  </a:lnTo>
                  <a:lnTo>
                    <a:pt x="67" y="130"/>
                  </a:lnTo>
                  <a:lnTo>
                    <a:pt x="66" y="141"/>
                  </a:lnTo>
                  <a:lnTo>
                    <a:pt x="66" y="150"/>
                  </a:lnTo>
                  <a:lnTo>
                    <a:pt x="66" y="159"/>
                  </a:lnTo>
                  <a:lnTo>
                    <a:pt x="63" y="168"/>
                  </a:lnTo>
                  <a:lnTo>
                    <a:pt x="60" y="177"/>
                  </a:lnTo>
                  <a:lnTo>
                    <a:pt x="58" y="184"/>
                  </a:lnTo>
                  <a:lnTo>
                    <a:pt x="53" y="193"/>
                  </a:lnTo>
                  <a:lnTo>
                    <a:pt x="49" y="200"/>
                  </a:lnTo>
                  <a:lnTo>
                    <a:pt x="46" y="210"/>
                  </a:lnTo>
                  <a:lnTo>
                    <a:pt x="40" y="217"/>
                  </a:lnTo>
                  <a:lnTo>
                    <a:pt x="35" y="224"/>
                  </a:lnTo>
                  <a:lnTo>
                    <a:pt x="28" y="231"/>
                  </a:lnTo>
                  <a:lnTo>
                    <a:pt x="23" y="239"/>
                  </a:lnTo>
                  <a:lnTo>
                    <a:pt x="17" y="246"/>
                  </a:lnTo>
                  <a:lnTo>
                    <a:pt x="11" y="253"/>
                  </a:lnTo>
                  <a:lnTo>
                    <a:pt x="6" y="260"/>
                  </a:lnTo>
                  <a:lnTo>
                    <a:pt x="0" y="269"/>
                  </a:lnTo>
                  <a:lnTo>
                    <a:pt x="8" y="275"/>
                  </a:lnTo>
                  <a:lnTo>
                    <a:pt x="17" y="282"/>
                  </a:lnTo>
                  <a:lnTo>
                    <a:pt x="23" y="288"/>
                  </a:lnTo>
                  <a:lnTo>
                    <a:pt x="29" y="295"/>
                  </a:lnTo>
                  <a:lnTo>
                    <a:pt x="48" y="280"/>
                  </a:lnTo>
                  <a:lnTo>
                    <a:pt x="64" y="266"/>
                  </a:lnTo>
                  <a:lnTo>
                    <a:pt x="78" y="249"/>
                  </a:lnTo>
                  <a:lnTo>
                    <a:pt x="91" y="231"/>
                  </a:lnTo>
                  <a:lnTo>
                    <a:pt x="100" y="211"/>
                  </a:lnTo>
                  <a:lnTo>
                    <a:pt x="107" y="193"/>
                  </a:lnTo>
                  <a:lnTo>
                    <a:pt x="111" y="171"/>
                  </a:lnTo>
                  <a:lnTo>
                    <a:pt x="115" y="152"/>
                  </a:lnTo>
                  <a:lnTo>
                    <a:pt x="113" y="130"/>
                  </a:lnTo>
                  <a:lnTo>
                    <a:pt x="111" y="110"/>
                  </a:lnTo>
                  <a:lnTo>
                    <a:pt x="106" y="87"/>
                  </a:lnTo>
                  <a:lnTo>
                    <a:pt x="100" y="69"/>
                  </a:lnTo>
                  <a:lnTo>
                    <a:pt x="89" y="49"/>
                  </a:lnTo>
                  <a:lnTo>
                    <a:pt x="78" y="31"/>
                  </a:lnTo>
                  <a:lnTo>
                    <a:pt x="66" y="14"/>
                  </a:lnTo>
                  <a:lnTo>
                    <a:pt x="49" y="0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F7F0D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4" name="Freeform 138"/>
            <p:cNvSpPr>
              <a:spLocks/>
            </p:cNvSpPr>
            <p:nvPr/>
          </p:nvSpPr>
          <p:spPr bwMode="auto">
            <a:xfrm>
              <a:off x="3619" y="2044"/>
              <a:ext cx="29" cy="81"/>
            </a:xfrm>
            <a:custGeom>
              <a:avLst/>
              <a:gdLst>
                <a:gd name="T0" fmla="*/ 49 w 88"/>
                <a:gd name="T1" fmla="*/ 0 h 243"/>
                <a:gd name="T2" fmla="*/ 39 w 88"/>
                <a:gd name="T3" fmla="*/ 8 h 243"/>
                <a:gd name="T4" fmla="*/ 31 w 88"/>
                <a:gd name="T5" fmla="*/ 18 h 243"/>
                <a:gd name="T6" fmla="*/ 28 w 88"/>
                <a:gd name="T7" fmla="*/ 29 h 243"/>
                <a:gd name="T8" fmla="*/ 26 w 88"/>
                <a:gd name="T9" fmla="*/ 42 h 243"/>
                <a:gd name="T10" fmla="*/ 26 w 88"/>
                <a:gd name="T11" fmla="*/ 55 h 243"/>
                <a:gd name="T12" fmla="*/ 28 w 88"/>
                <a:gd name="T13" fmla="*/ 69 h 243"/>
                <a:gd name="T14" fmla="*/ 29 w 88"/>
                <a:gd name="T15" fmla="*/ 84 h 243"/>
                <a:gd name="T16" fmla="*/ 34 w 88"/>
                <a:gd name="T17" fmla="*/ 98 h 243"/>
                <a:gd name="T18" fmla="*/ 35 w 88"/>
                <a:gd name="T19" fmla="*/ 112 h 243"/>
                <a:gd name="T20" fmla="*/ 37 w 88"/>
                <a:gd name="T21" fmla="*/ 127 h 243"/>
                <a:gd name="T22" fmla="*/ 37 w 88"/>
                <a:gd name="T23" fmla="*/ 139 h 243"/>
                <a:gd name="T24" fmla="*/ 37 w 88"/>
                <a:gd name="T25" fmla="*/ 156 h 243"/>
                <a:gd name="T26" fmla="*/ 31 w 88"/>
                <a:gd name="T27" fmla="*/ 167 h 243"/>
                <a:gd name="T28" fmla="*/ 26 w 88"/>
                <a:gd name="T29" fmla="*/ 179 h 243"/>
                <a:gd name="T30" fmla="*/ 15 w 88"/>
                <a:gd name="T31" fmla="*/ 190 h 243"/>
                <a:gd name="T32" fmla="*/ 0 w 88"/>
                <a:gd name="T33" fmla="*/ 201 h 243"/>
                <a:gd name="T34" fmla="*/ 3 w 88"/>
                <a:gd name="T35" fmla="*/ 208 h 243"/>
                <a:gd name="T36" fmla="*/ 6 w 88"/>
                <a:gd name="T37" fmla="*/ 219 h 243"/>
                <a:gd name="T38" fmla="*/ 8 w 88"/>
                <a:gd name="T39" fmla="*/ 223 h 243"/>
                <a:gd name="T40" fmla="*/ 10 w 88"/>
                <a:gd name="T41" fmla="*/ 228 h 243"/>
                <a:gd name="T42" fmla="*/ 11 w 88"/>
                <a:gd name="T43" fmla="*/ 236 h 243"/>
                <a:gd name="T44" fmla="*/ 14 w 88"/>
                <a:gd name="T45" fmla="*/ 243 h 243"/>
                <a:gd name="T46" fmla="*/ 20 w 88"/>
                <a:gd name="T47" fmla="*/ 237 h 243"/>
                <a:gd name="T48" fmla="*/ 29 w 88"/>
                <a:gd name="T49" fmla="*/ 236 h 243"/>
                <a:gd name="T50" fmla="*/ 35 w 88"/>
                <a:gd name="T51" fmla="*/ 231 h 243"/>
                <a:gd name="T52" fmla="*/ 39 w 88"/>
                <a:gd name="T53" fmla="*/ 231 h 243"/>
                <a:gd name="T54" fmla="*/ 45 w 88"/>
                <a:gd name="T55" fmla="*/ 230 h 243"/>
                <a:gd name="T56" fmla="*/ 49 w 88"/>
                <a:gd name="T57" fmla="*/ 228 h 243"/>
                <a:gd name="T58" fmla="*/ 59 w 88"/>
                <a:gd name="T59" fmla="*/ 216 h 243"/>
                <a:gd name="T60" fmla="*/ 66 w 88"/>
                <a:gd name="T61" fmla="*/ 202 h 243"/>
                <a:gd name="T62" fmla="*/ 71 w 88"/>
                <a:gd name="T63" fmla="*/ 188 h 243"/>
                <a:gd name="T64" fmla="*/ 78 w 88"/>
                <a:gd name="T65" fmla="*/ 174 h 243"/>
                <a:gd name="T66" fmla="*/ 83 w 88"/>
                <a:gd name="T67" fmla="*/ 159 h 243"/>
                <a:gd name="T68" fmla="*/ 86 w 88"/>
                <a:gd name="T69" fmla="*/ 145 h 243"/>
                <a:gd name="T70" fmla="*/ 88 w 88"/>
                <a:gd name="T71" fmla="*/ 129 h 243"/>
                <a:gd name="T72" fmla="*/ 88 w 88"/>
                <a:gd name="T73" fmla="*/ 112 h 243"/>
                <a:gd name="T74" fmla="*/ 88 w 88"/>
                <a:gd name="T75" fmla="*/ 96 h 243"/>
                <a:gd name="T76" fmla="*/ 86 w 88"/>
                <a:gd name="T77" fmla="*/ 81 h 243"/>
                <a:gd name="T78" fmla="*/ 83 w 88"/>
                <a:gd name="T79" fmla="*/ 66 h 243"/>
                <a:gd name="T80" fmla="*/ 78 w 88"/>
                <a:gd name="T81" fmla="*/ 51 h 243"/>
                <a:gd name="T82" fmla="*/ 71 w 88"/>
                <a:gd name="T83" fmla="*/ 37 h 243"/>
                <a:gd name="T84" fmla="*/ 66 w 88"/>
                <a:gd name="T85" fmla="*/ 24 h 243"/>
                <a:gd name="T86" fmla="*/ 59 w 88"/>
                <a:gd name="T87" fmla="*/ 11 h 243"/>
                <a:gd name="T88" fmla="*/ 49 w 88"/>
                <a:gd name="T89" fmla="*/ 0 h 243"/>
                <a:gd name="T90" fmla="*/ 49 w 88"/>
                <a:gd name="T91" fmla="*/ 0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88" h="243">
                  <a:moveTo>
                    <a:pt x="49" y="0"/>
                  </a:moveTo>
                  <a:lnTo>
                    <a:pt x="39" y="8"/>
                  </a:lnTo>
                  <a:lnTo>
                    <a:pt x="31" y="18"/>
                  </a:lnTo>
                  <a:lnTo>
                    <a:pt x="28" y="29"/>
                  </a:lnTo>
                  <a:lnTo>
                    <a:pt x="26" y="42"/>
                  </a:lnTo>
                  <a:lnTo>
                    <a:pt x="26" y="55"/>
                  </a:lnTo>
                  <a:lnTo>
                    <a:pt x="28" y="69"/>
                  </a:lnTo>
                  <a:lnTo>
                    <a:pt x="29" y="84"/>
                  </a:lnTo>
                  <a:lnTo>
                    <a:pt x="34" y="98"/>
                  </a:lnTo>
                  <a:lnTo>
                    <a:pt x="35" y="112"/>
                  </a:lnTo>
                  <a:lnTo>
                    <a:pt x="37" y="127"/>
                  </a:lnTo>
                  <a:lnTo>
                    <a:pt x="37" y="139"/>
                  </a:lnTo>
                  <a:lnTo>
                    <a:pt x="37" y="156"/>
                  </a:lnTo>
                  <a:lnTo>
                    <a:pt x="31" y="167"/>
                  </a:lnTo>
                  <a:lnTo>
                    <a:pt x="26" y="179"/>
                  </a:lnTo>
                  <a:lnTo>
                    <a:pt x="15" y="190"/>
                  </a:lnTo>
                  <a:lnTo>
                    <a:pt x="0" y="201"/>
                  </a:lnTo>
                  <a:lnTo>
                    <a:pt x="3" y="208"/>
                  </a:lnTo>
                  <a:lnTo>
                    <a:pt x="6" y="219"/>
                  </a:lnTo>
                  <a:lnTo>
                    <a:pt x="8" y="223"/>
                  </a:lnTo>
                  <a:lnTo>
                    <a:pt x="10" y="228"/>
                  </a:lnTo>
                  <a:lnTo>
                    <a:pt x="11" y="236"/>
                  </a:lnTo>
                  <a:lnTo>
                    <a:pt x="14" y="243"/>
                  </a:lnTo>
                  <a:lnTo>
                    <a:pt x="20" y="237"/>
                  </a:lnTo>
                  <a:lnTo>
                    <a:pt x="29" y="236"/>
                  </a:lnTo>
                  <a:lnTo>
                    <a:pt x="35" y="231"/>
                  </a:lnTo>
                  <a:lnTo>
                    <a:pt x="39" y="231"/>
                  </a:lnTo>
                  <a:lnTo>
                    <a:pt x="45" y="230"/>
                  </a:lnTo>
                  <a:lnTo>
                    <a:pt x="49" y="228"/>
                  </a:lnTo>
                  <a:lnTo>
                    <a:pt x="59" y="216"/>
                  </a:lnTo>
                  <a:lnTo>
                    <a:pt x="66" y="202"/>
                  </a:lnTo>
                  <a:lnTo>
                    <a:pt x="71" y="188"/>
                  </a:lnTo>
                  <a:lnTo>
                    <a:pt x="78" y="174"/>
                  </a:lnTo>
                  <a:lnTo>
                    <a:pt x="83" y="159"/>
                  </a:lnTo>
                  <a:lnTo>
                    <a:pt x="86" y="145"/>
                  </a:lnTo>
                  <a:lnTo>
                    <a:pt x="88" y="129"/>
                  </a:lnTo>
                  <a:lnTo>
                    <a:pt x="88" y="112"/>
                  </a:lnTo>
                  <a:lnTo>
                    <a:pt x="88" y="96"/>
                  </a:lnTo>
                  <a:lnTo>
                    <a:pt x="86" y="81"/>
                  </a:lnTo>
                  <a:lnTo>
                    <a:pt x="83" y="66"/>
                  </a:lnTo>
                  <a:lnTo>
                    <a:pt x="78" y="51"/>
                  </a:lnTo>
                  <a:lnTo>
                    <a:pt x="71" y="37"/>
                  </a:lnTo>
                  <a:lnTo>
                    <a:pt x="66" y="24"/>
                  </a:lnTo>
                  <a:lnTo>
                    <a:pt x="59" y="11"/>
                  </a:lnTo>
                  <a:lnTo>
                    <a:pt x="49" y="0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E6F2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5" name="Freeform 139"/>
            <p:cNvSpPr>
              <a:spLocks/>
            </p:cNvSpPr>
            <p:nvPr/>
          </p:nvSpPr>
          <p:spPr bwMode="auto">
            <a:xfrm>
              <a:off x="3248" y="2195"/>
              <a:ext cx="250" cy="86"/>
            </a:xfrm>
            <a:custGeom>
              <a:avLst/>
              <a:gdLst>
                <a:gd name="T0" fmla="*/ 687 w 750"/>
                <a:gd name="T1" fmla="*/ 17 h 259"/>
                <a:gd name="T2" fmla="*/ 613 w 750"/>
                <a:gd name="T3" fmla="*/ 55 h 259"/>
                <a:gd name="T4" fmla="*/ 537 w 750"/>
                <a:gd name="T5" fmla="*/ 90 h 259"/>
                <a:gd name="T6" fmla="*/ 461 w 750"/>
                <a:gd name="T7" fmla="*/ 121 h 259"/>
                <a:gd name="T8" fmla="*/ 381 w 750"/>
                <a:gd name="T9" fmla="*/ 146 h 259"/>
                <a:gd name="T10" fmla="*/ 300 w 750"/>
                <a:gd name="T11" fmla="*/ 162 h 259"/>
                <a:gd name="T12" fmla="*/ 217 w 750"/>
                <a:gd name="T13" fmla="*/ 166 h 259"/>
                <a:gd name="T14" fmla="*/ 132 w 750"/>
                <a:gd name="T15" fmla="*/ 157 h 259"/>
                <a:gd name="T16" fmla="*/ 83 w 750"/>
                <a:gd name="T17" fmla="*/ 146 h 259"/>
                <a:gd name="T18" fmla="*/ 71 w 750"/>
                <a:gd name="T19" fmla="*/ 147 h 259"/>
                <a:gd name="T20" fmla="*/ 60 w 750"/>
                <a:gd name="T21" fmla="*/ 150 h 259"/>
                <a:gd name="T22" fmla="*/ 49 w 750"/>
                <a:gd name="T23" fmla="*/ 152 h 259"/>
                <a:gd name="T24" fmla="*/ 38 w 750"/>
                <a:gd name="T25" fmla="*/ 153 h 259"/>
                <a:gd name="T26" fmla="*/ 28 w 750"/>
                <a:gd name="T27" fmla="*/ 155 h 259"/>
                <a:gd name="T28" fmla="*/ 17 w 750"/>
                <a:gd name="T29" fmla="*/ 157 h 259"/>
                <a:gd name="T30" fmla="*/ 6 w 750"/>
                <a:gd name="T31" fmla="*/ 159 h 259"/>
                <a:gd name="T32" fmla="*/ 6 w 750"/>
                <a:gd name="T33" fmla="*/ 170 h 259"/>
                <a:gd name="T34" fmla="*/ 15 w 750"/>
                <a:gd name="T35" fmla="*/ 187 h 259"/>
                <a:gd name="T36" fmla="*/ 22 w 750"/>
                <a:gd name="T37" fmla="*/ 205 h 259"/>
                <a:gd name="T38" fmla="*/ 29 w 750"/>
                <a:gd name="T39" fmla="*/ 224 h 259"/>
                <a:gd name="T40" fmla="*/ 51 w 750"/>
                <a:gd name="T41" fmla="*/ 239 h 259"/>
                <a:gd name="T42" fmla="*/ 89 w 750"/>
                <a:gd name="T43" fmla="*/ 247 h 259"/>
                <a:gd name="T44" fmla="*/ 127 w 750"/>
                <a:gd name="T45" fmla="*/ 253 h 259"/>
                <a:gd name="T46" fmla="*/ 167 w 750"/>
                <a:gd name="T47" fmla="*/ 256 h 259"/>
                <a:gd name="T48" fmla="*/ 208 w 750"/>
                <a:gd name="T49" fmla="*/ 259 h 259"/>
                <a:gd name="T50" fmla="*/ 248 w 750"/>
                <a:gd name="T51" fmla="*/ 259 h 259"/>
                <a:gd name="T52" fmla="*/ 291 w 750"/>
                <a:gd name="T53" fmla="*/ 259 h 259"/>
                <a:gd name="T54" fmla="*/ 333 w 750"/>
                <a:gd name="T55" fmla="*/ 259 h 259"/>
                <a:gd name="T56" fmla="*/ 381 w 750"/>
                <a:gd name="T57" fmla="*/ 253 h 259"/>
                <a:gd name="T58" fmla="*/ 435 w 750"/>
                <a:gd name="T59" fmla="*/ 240 h 259"/>
                <a:gd name="T60" fmla="*/ 488 w 750"/>
                <a:gd name="T61" fmla="*/ 225 h 259"/>
                <a:gd name="T62" fmla="*/ 539 w 750"/>
                <a:gd name="T63" fmla="*/ 205 h 259"/>
                <a:gd name="T64" fmla="*/ 591 w 750"/>
                <a:gd name="T65" fmla="*/ 182 h 259"/>
                <a:gd name="T66" fmla="*/ 639 w 750"/>
                <a:gd name="T67" fmla="*/ 153 h 259"/>
                <a:gd name="T68" fmla="*/ 686 w 750"/>
                <a:gd name="T69" fmla="*/ 119 h 259"/>
                <a:gd name="T70" fmla="*/ 729 w 750"/>
                <a:gd name="T71" fmla="*/ 80 h 259"/>
                <a:gd name="T72" fmla="*/ 747 w 750"/>
                <a:gd name="T73" fmla="*/ 51 h 259"/>
                <a:gd name="T74" fmla="*/ 740 w 750"/>
                <a:gd name="T75" fmla="*/ 35 h 259"/>
                <a:gd name="T76" fmla="*/ 734 w 750"/>
                <a:gd name="T77" fmla="*/ 20 h 259"/>
                <a:gd name="T78" fmla="*/ 727 w 750"/>
                <a:gd name="T79" fmla="*/ 5 h 259"/>
                <a:gd name="T80" fmla="*/ 726 w 750"/>
                <a:gd name="T81" fmla="*/ 0 h 2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750" h="259">
                  <a:moveTo>
                    <a:pt x="726" y="0"/>
                  </a:moveTo>
                  <a:lnTo>
                    <a:pt x="687" y="17"/>
                  </a:lnTo>
                  <a:lnTo>
                    <a:pt x="651" y="35"/>
                  </a:lnTo>
                  <a:lnTo>
                    <a:pt x="613" y="55"/>
                  </a:lnTo>
                  <a:lnTo>
                    <a:pt x="577" y="74"/>
                  </a:lnTo>
                  <a:lnTo>
                    <a:pt x="537" y="90"/>
                  </a:lnTo>
                  <a:lnTo>
                    <a:pt x="499" y="106"/>
                  </a:lnTo>
                  <a:lnTo>
                    <a:pt x="461" y="121"/>
                  </a:lnTo>
                  <a:lnTo>
                    <a:pt x="421" y="135"/>
                  </a:lnTo>
                  <a:lnTo>
                    <a:pt x="381" y="146"/>
                  </a:lnTo>
                  <a:lnTo>
                    <a:pt x="340" y="155"/>
                  </a:lnTo>
                  <a:lnTo>
                    <a:pt x="300" y="162"/>
                  </a:lnTo>
                  <a:lnTo>
                    <a:pt x="260" y="166"/>
                  </a:lnTo>
                  <a:lnTo>
                    <a:pt x="217" y="166"/>
                  </a:lnTo>
                  <a:lnTo>
                    <a:pt x="176" y="164"/>
                  </a:lnTo>
                  <a:lnTo>
                    <a:pt x="132" y="157"/>
                  </a:lnTo>
                  <a:lnTo>
                    <a:pt x="89" y="146"/>
                  </a:lnTo>
                  <a:lnTo>
                    <a:pt x="83" y="146"/>
                  </a:lnTo>
                  <a:lnTo>
                    <a:pt x="76" y="147"/>
                  </a:lnTo>
                  <a:lnTo>
                    <a:pt x="71" y="147"/>
                  </a:lnTo>
                  <a:lnTo>
                    <a:pt x="66" y="150"/>
                  </a:lnTo>
                  <a:lnTo>
                    <a:pt x="60" y="150"/>
                  </a:lnTo>
                  <a:lnTo>
                    <a:pt x="55" y="152"/>
                  </a:lnTo>
                  <a:lnTo>
                    <a:pt x="49" y="152"/>
                  </a:lnTo>
                  <a:lnTo>
                    <a:pt x="43" y="153"/>
                  </a:lnTo>
                  <a:lnTo>
                    <a:pt x="38" y="153"/>
                  </a:lnTo>
                  <a:lnTo>
                    <a:pt x="32" y="153"/>
                  </a:lnTo>
                  <a:lnTo>
                    <a:pt x="28" y="155"/>
                  </a:lnTo>
                  <a:lnTo>
                    <a:pt x="23" y="157"/>
                  </a:lnTo>
                  <a:lnTo>
                    <a:pt x="17" y="157"/>
                  </a:lnTo>
                  <a:lnTo>
                    <a:pt x="11" y="159"/>
                  </a:lnTo>
                  <a:lnTo>
                    <a:pt x="6" y="159"/>
                  </a:lnTo>
                  <a:lnTo>
                    <a:pt x="0" y="161"/>
                  </a:lnTo>
                  <a:lnTo>
                    <a:pt x="6" y="170"/>
                  </a:lnTo>
                  <a:lnTo>
                    <a:pt x="11" y="179"/>
                  </a:lnTo>
                  <a:lnTo>
                    <a:pt x="15" y="187"/>
                  </a:lnTo>
                  <a:lnTo>
                    <a:pt x="20" y="196"/>
                  </a:lnTo>
                  <a:lnTo>
                    <a:pt x="22" y="205"/>
                  </a:lnTo>
                  <a:lnTo>
                    <a:pt x="26" y="216"/>
                  </a:lnTo>
                  <a:lnTo>
                    <a:pt x="29" y="224"/>
                  </a:lnTo>
                  <a:lnTo>
                    <a:pt x="32" y="234"/>
                  </a:lnTo>
                  <a:lnTo>
                    <a:pt x="51" y="239"/>
                  </a:lnTo>
                  <a:lnTo>
                    <a:pt x="71" y="244"/>
                  </a:lnTo>
                  <a:lnTo>
                    <a:pt x="89" y="247"/>
                  </a:lnTo>
                  <a:lnTo>
                    <a:pt x="109" y="251"/>
                  </a:lnTo>
                  <a:lnTo>
                    <a:pt x="127" y="253"/>
                  </a:lnTo>
                  <a:lnTo>
                    <a:pt x="147" y="254"/>
                  </a:lnTo>
                  <a:lnTo>
                    <a:pt x="167" y="256"/>
                  </a:lnTo>
                  <a:lnTo>
                    <a:pt x="188" y="259"/>
                  </a:lnTo>
                  <a:lnTo>
                    <a:pt x="208" y="259"/>
                  </a:lnTo>
                  <a:lnTo>
                    <a:pt x="228" y="259"/>
                  </a:lnTo>
                  <a:lnTo>
                    <a:pt x="248" y="259"/>
                  </a:lnTo>
                  <a:lnTo>
                    <a:pt x="270" y="259"/>
                  </a:lnTo>
                  <a:lnTo>
                    <a:pt x="291" y="259"/>
                  </a:lnTo>
                  <a:lnTo>
                    <a:pt x="311" y="259"/>
                  </a:lnTo>
                  <a:lnTo>
                    <a:pt x="333" y="259"/>
                  </a:lnTo>
                  <a:lnTo>
                    <a:pt x="355" y="259"/>
                  </a:lnTo>
                  <a:lnTo>
                    <a:pt x="381" y="253"/>
                  </a:lnTo>
                  <a:lnTo>
                    <a:pt x="407" y="247"/>
                  </a:lnTo>
                  <a:lnTo>
                    <a:pt x="435" y="240"/>
                  </a:lnTo>
                  <a:lnTo>
                    <a:pt x="461" y="234"/>
                  </a:lnTo>
                  <a:lnTo>
                    <a:pt x="488" y="225"/>
                  </a:lnTo>
                  <a:lnTo>
                    <a:pt x="513" y="216"/>
                  </a:lnTo>
                  <a:lnTo>
                    <a:pt x="539" y="205"/>
                  </a:lnTo>
                  <a:lnTo>
                    <a:pt x="566" y="195"/>
                  </a:lnTo>
                  <a:lnTo>
                    <a:pt x="591" y="182"/>
                  </a:lnTo>
                  <a:lnTo>
                    <a:pt x="615" y="170"/>
                  </a:lnTo>
                  <a:lnTo>
                    <a:pt x="639" y="153"/>
                  </a:lnTo>
                  <a:lnTo>
                    <a:pt x="663" y="139"/>
                  </a:lnTo>
                  <a:lnTo>
                    <a:pt x="686" y="119"/>
                  </a:lnTo>
                  <a:lnTo>
                    <a:pt x="707" y="101"/>
                  </a:lnTo>
                  <a:lnTo>
                    <a:pt x="729" y="80"/>
                  </a:lnTo>
                  <a:lnTo>
                    <a:pt x="750" y="57"/>
                  </a:lnTo>
                  <a:lnTo>
                    <a:pt x="747" y="51"/>
                  </a:lnTo>
                  <a:lnTo>
                    <a:pt x="743" y="43"/>
                  </a:lnTo>
                  <a:lnTo>
                    <a:pt x="740" y="35"/>
                  </a:lnTo>
                  <a:lnTo>
                    <a:pt x="736" y="28"/>
                  </a:lnTo>
                  <a:lnTo>
                    <a:pt x="734" y="20"/>
                  </a:lnTo>
                  <a:lnTo>
                    <a:pt x="731" y="12"/>
                  </a:lnTo>
                  <a:lnTo>
                    <a:pt x="727" y="5"/>
                  </a:lnTo>
                  <a:lnTo>
                    <a:pt x="726" y="0"/>
                  </a:lnTo>
                  <a:lnTo>
                    <a:pt x="726" y="0"/>
                  </a:lnTo>
                  <a:close/>
                </a:path>
              </a:pathLst>
            </a:custGeom>
            <a:solidFill>
              <a:srgbClr val="E8E8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6" name="Freeform 140"/>
            <p:cNvSpPr>
              <a:spLocks/>
            </p:cNvSpPr>
            <p:nvPr/>
          </p:nvSpPr>
          <p:spPr bwMode="auto">
            <a:xfrm>
              <a:off x="3250" y="2250"/>
              <a:ext cx="141" cy="50"/>
            </a:xfrm>
            <a:custGeom>
              <a:avLst/>
              <a:gdLst>
                <a:gd name="T0" fmla="*/ 36 w 423"/>
                <a:gd name="T1" fmla="*/ 18 h 148"/>
                <a:gd name="T2" fmla="*/ 14 w 423"/>
                <a:gd name="T3" fmla="*/ 30 h 148"/>
                <a:gd name="T4" fmla="*/ 3 w 423"/>
                <a:gd name="T5" fmla="*/ 53 h 148"/>
                <a:gd name="T6" fmla="*/ 0 w 423"/>
                <a:gd name="T7" fmla="*/ 79 h 148"/>
                <a:gd name="T8" fmla="*/ 3 w 423"/>
                <a:gd name="T9" fmla="*/ 107 h 148"/>
                <a:gd name="T10" fmla="*/ 17 w 423"/>
                <a:gd name="T11" fmla="*/ 130 h 148"/>
                <a:gd name="T12" fmla="*/ 40 w 423"/>
                <a:gd name="T13" fmla="*/ 146 h 148"/>
                <a:gd name="T14" fmla="*/ 72 w 423"/>
                <a:gd name="T15" fmla="*/ 146 h 148"/>
                <a:gd name="T16" fmla="*/ 106 w 423"/>
                <a:gd name="T17" fmla="*/ 143 h 148"/>
                <a:gd name="T18" fmla="*/ 137 w 423"/>
                <a:gd name="T19" fmla="*/ 143 h 148"/>
                <a:gd name="T20" fmla="*/ 167 w 423"/>
                <a:gd name="T21" fmla="*/ 141 h 148"/>
                <a:gd name="T22" fmla="*/ 199 w 423"/>
                <a:gd name="T23" fmla="*/ 136 h 148"/>
                <a:gd name="T24" fmla="*/ 227 w 423"/>
                <a:gd name="T25" fmla="*/ 130 h 148"/>
                <a:gd name="T26" fmla="*/ 259 w 423"/>
                <a:gd name="T27" fmla="*/ 125 h 148"/>
                <a:gd name="T28" fmla="*/ 291 w 423"/>
                <a:gd name="T29" fmla="*/ 117 h 148"/>
                <a:gd name="T30" fmla="*/ 323 w 423"/>
                <a:gd name="T31" fmla="*/ 116 h 148"/>
                <a:gd name="T32" fmla="*/ 357 w 423"/>
                <a:gd name="T33" fmla="*/ 103 h 148"/>
                <a:gd name="T34" fmla="*/ 385 w 423"/>
                <a:gd name="T35" fmla="*/ 78 h 148"/>
                <a:gd name="T36" fmla="*/ 405 w 423"/>
                <a:gd name="T37" fmla="*/ 50 h 148"/>
                <a:gd name="T38" fmla="*/ 420 w 423"/>
                <a:gd name="T39" fmla="*/ 25 h 148"/>
                <a:gd name="T40" fmla="*/ 423 w 423"/>
                <a:gd name="T41" fmla="*/ 9 h 148"/>
                <a:gd name="T42" fmla="*/ 417 w 423"/>
                <a:gd name="T43" fmla="*/ 0 h 148"/>
                <a:gd name="T44" fmla="*/ 397 w 423"/>
                <a:gd name="T45" fmla="*/ 7 h 148"/>
                <a:gd name="T46" fmla="*/ 363 w 423"/>
                <a:gd name="T47" fmla="*/ 30 h 148"/>
                <a:gd name="T48" fmla="*/ 322 w 423"/>
                <a:gd name="T49" fmla="*/ 50 h 148"/>
                <a:gd name="T50" fmla="*/ 287 w 423"/>
                <a:gd name="T51" fmla="*/ 50 h 148"/>
                <a:gd name="T52" fmla="*/ 250 w 423"/>
                <a:gd name="T53" fmla="*/ 53 h 148"/>
                <a:gd name="T54" fmla="*/ 211 w 423"/>
                <a:gd name="T55" fmla="*/ 53 h 148"/>
                <a:gd name="T56" fmla="*/ 173 w 423"/>
                <a:gd name="T57" fmla="*/ 53 h 148"/>
                <a:gd name="T58" fmla="*/ 135 w 423"/>
                <a:gd name="T59" fmla="*/ 49 h 148"/>
                <a:gd name="T60" fmla="*/ 100 w 423"/>
                <a:gd name="T61" fmla="*/ 41 h 148"/>
                <a:gd name="T62" fmla="*/ 66 w 423"/>
                <a:gd name="T63" fmla="*/ 27 h 148"/>
                <a:gd name="T64" fmla="*/ 52 w 423"/>
                <a:gd name="T65" fmla="*/ 18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23" h="148">
                  <a:moveTo>
                    <a:pt x="52" y="18"/>
                  </a:moveTo>
                  <a:lnTo>
                    <a:pt x="36" y="18"/>
                  </a:lnTo>
                  <a:lnTo>
                    <a:pt x="25" y="24"/>
                  </a:lnTo>
                  <a:lnTo>
                    <a:pt x="14" y="30"/>
                  </a:lnTo>
                  <a:lnTo>
                    <a:pt x="9" y="41"/>
                  </a:lnTo>
                  <a:lnTo>
                    <a:pt x="3" y="53"/>
                  </a:lnTo>
                  <a:lnTo>
                    <a:pt x="0" y="65"/>
                  </a:lnTo>
                  <a:lnTo>
                    <a:pt x="0" y="79"/>
                  </a:lnTo>
                  <a:lnTo>
                    <a:pt x="2" y="94"/>
                  </a:lnTo>
                  <a:lnTo>
                    <a:pt x="3" y="107"/>
                  </a:lnTo>
                  <a:lnTo>
                    <a:pt x="11" y="119"/>
                  </a:lnTo>
                  <a:lnTo>
                    <a:pt x="17" y="130"/>
                  </a:lnTo>
                  <a:lnTo>
                    <a:pt x="29" y="141"/>
                  </a:lnTo>
                  <a:lnTo>
                    <a:pt x="40" y="146"/>
                  </a:lnTo>
                  <a:lnTo>
                    <a:pt x="55" y="148"/>
                  </a:lnTo>
                  <a:lnTo>
                    <a:pt x="72" y="146"/>
                  </a:lnTo>
                  <a:lnTo>
                    <a:pt x="90" y="141"/>
                  </a:lnTo>
                  <a:lnTo>
                    <a:pt x="106" y="143"/>
                  </a:lnTo>
                  <a:lnTo>
                    <a:pt x="123" y="145"/>
                  </a:lnTo>
                  <a:lnTo>
                    <a:pt x="137" y="143"/>
                  </a:lnTo>
                  <a:lnTo>
                    <a:pt x="153" y="143"/>
                  </a:lnTo>
                  <a:lnTo>
                    <a:pt x="167" y="141"/>
                  </a:lnTo>
                  <a:lnTo>
                    <a:pt x="184" y="139"/>
                  </a:lnTo>
                  <a:lnTo>
                    <a:pt x="199" y="136"/>
                  </a:lnTo>
                  <a:lnTo>
                    <a:pt x="213" y="134"/>
                  </a:lnTo>
                  <a:lnTo>
                    <a:pt x="227" y="130"/>
                  </a:lnTo>
                  <a:lnTo>
                    <a:pt x="244" y="127"/>
                  </a:lnTo>
                  <a:lnTo>
                    <a:pt x="259" y="125"/>
                  </a:lnTo>
                  <a:lnTo>
                    <a:pt x="274" y="121"/>
                  </a:lnTo>
                  <a:lnTo>
                    <a:pt x="291" y="117"/>
                  </a:lnTo>
                  <a:lnTo>
                    <a:pt x="307" y="116"/>
                  </a:lnTo>
                  <a:lnTo>
                    <a:pt x="323" y="116"/>
                  </a:lnTo>
                  <a:lnTo>
                    <a:pt x="343" y="116"/>
                  </a:lnTo>
                  <a:lnTo>
                    <a:pt x="357" y="103"/>
                  </a:lnTo>
                  <a:lnTo>
                    <a:pt x="372" y="90"/>
                  </a:lnTo>
                  <a:lnTo>
                    <a:pt x="385" y="78"/>
                  </a:lnTo>
                  <a:lnTo>
                    <a:pt x="395" y="65"/>
                  </a:lnTo>
                  <a:lnTo>
                    <a:pt x="405" y="50"/>
                  </a:lnTo>
                  <a:lnTo>
                    <a:pt x="414" y="38"/>
                  </a:lnTo>
                  <a:lnTo>
                    <a:pt x="420" y="25"/>
                  </a:lnTo>
                  <a:lnTo>
                    <a:pt x="423" y="16"/>
                  </a:lnTo>
                  <a:lnTo>
                    <a:pt x="423" y="9"/>
                  </a:lnTo>
                  <a:lnTo>
                    <a:pt x="421" y="4"/>
                  </a:lnTo>
                  <a:lnTo>
                    <a:pt x="417" y="0"/>
                  </a:lnTo>
                  <a:lnTo>
                    <a:pt x="410" y="1"/>
                  </a:lnTo>
                  <a:lnTo>
                    <a:pt x="397" y="7"/>
                  </a:lnTo>
                  <a:lnTo>
                    <a:pt x="383" y="16"/>
                  </a:lnTo>
                  <a:lnTo>
                    <a:pt x="363" y="30"/>
                  </a:lnTo>
                  <a:lnTo>
                    <a:pt x="340" y="53"/>
                  </a:lnTo>
                  <a:lnTo>
                    <a:pt x="322" y="50"/>
                  </a:lnTo>
                  <a:lnTo>
                    <a:pt x="305" y="50"/>
                  </a:lnTo>
                  <a:lnTo>
                    <a:pt x="287" y="50"/>
                  </a:lnTo>
                  <a:lnTo>
                    <a:pt x="269" y="53"/>
                  </a:lnTo>
                  <a:lnTo>
                    <a:pt x="250" y="53"/>
                  </a:lnTo>
                  <a:lnTo>
                    <a:pt x="230" y="53"/>
                  </a:lnTo>
                  <a:lnTo>
                    <a:pt x="211" y="53"/>
                  </a:lnTo>
                  <a:lnTo>
                    <a:pt x="193" y="54"/>
                  </a:lnTo>
                  <a:lnTo>
                    <a:pt x="173" y="53"/>
                  </a:lnTo>
                  <a:lnTo>
                    <a:pt x="153" y="53"/>
                  </a:lnTo>
                  <a:lnTo>
                    <a:pt x="135" y="49"/>
                  </a:lnTo>
                  <a:lnTo>
                    <a:pt x="117" y="47"/>
                  </a:lnTo>
                  <a:lnTo>
                    <a:pt x="100" y="41"/>
                  </a:lnTo>
                  <a:lnTo>
                    <a:pt x="83" y="35"/>
                  </a:lnTo>
                  <a:lnTo>
                    <a:pt x="66" y="27"/>
                  </a:lnTo>
                  <a:lnTo>
                    <a:pt x="52" y="18"/>
                  </a:lnTo>
                  <a:lnTo>
                    <a:pt x="52" y="18"/>
                  </a:lnTo>
                  <a:close/>
                </a:path>
              </a:pathLst>
            </a:custGeom>
            <a:solidFill>
              <a:srgbClr val="E6E6B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7" name="Freeform 141"/>
            <p:cNvSpPr>
              <a:spLocks/>
            </p:cNvSpPr>
            <p:nvPr/>
          </p:nvSpPr>
          <p:spPr bwMode="auto">
            <a:xfrm>
              <a:off x="3207" y="2197"/>
              <a:ext cx="81" cy="104"/>
            </a:xfrm>
            <a:custGeom>
              <a:avLst/>
              <a:gdLst>
                <a:gd name="T0" fmla="*/ 52 w 244"/>
                <a:gd name="T1" fmla="*/ 0 h 311"/>
                <a:gd name="T2" fmla="*/ 31 w 244"/>
                <a:gd name="T3" fmla="*/ 17 h 311"/>
                <a:gd name="T4" fmla="*/ 14 w 244"/>
                <a:gd name="T5" fmla="*/ 39 h 311"/>
                <a:gd name="T6" fmla="*/ 5 w 244"/>
                <a:gd name="T7" fmla="*/ 62 h 311"/>
                <a:gd name="T8" fmla="*/ 2 w 244"/>
                <a:gd name="T9" fmla="*/ 88 h 311"/>
                <a:gd name="T10" fmla="*/ 0 w 244"/>
                <a:gd name="T11" fmla="*/ 115 h 311"/>
                <a:gd name="T12" fmla="*/ 5 w 244"/>
                <a:gd name="T13" fmla="*/ 144 h 311"/>
                <a:gd name="T14" fmla="*/ 14 w 244"/>
                <a:gd name="T15" fmla="*/ 173 h 311"/>
                <a:gd name="T16" fmla="*/ 26 w 244"/>
                <a:gd name="T17" fmla="*/ 201 h 311"/>
                <a:gd name="T18" fmla="*/ 41 w 244"/>
                <a:gd name="T19" fmla="*/ 227 h 311"/>
                <a:gd name="T20" fmla="*/ 60 w 244"/>
                <a:gd name="T21" fmla="*/ 250 h 311"/>
                <a:gd name="T22" fmla="*/ 81 w 244"/>
                <a:gd name="T23" fmla="*/ 270 h 311"/>
                <a:gd name="T24" fmla="*/ 104 w 244"/>
                <a:gd name="T25" fmla="*/ 288 h 311"/>
                <a:gd name="T26" fmla="*/ 130 w 244"/>
                <a:gd name="T27" fmla="*/ 301 h 311"/>
                <a:gd name="T28" fmla="*/ 156 w 244"/>
                <a:gd name="T29" fmla="*/ 310 h 311"/>
                <a:gd name="T30" fmla="*/ 184 w 244"/>
                <a:gd name="T31" fmla="*/ 311 h 311"/>
                <a:gd name="T32" fmla="*/ 213 w 244"/>
                <a:gd name="T33" fmla="*/ 310 h 311"/>
                <a:gd name="T34" fmla="*/ 230 w 244"/>
                <a:gd name="T35" fmla="*/ 291 h 311"/>
                <a:gd name="T36" fmla="*/ 240 w 244"/>
                <a:gd name="T37" fmla="*/ 277 h 311"/>
                <a:gd name="T38" fmla="*/ 244 w 244"/>
                <a:gd name="T39" fmla="*/ 263 h 311"/>
                <a:gd name="T40" fmla="*/ 244 w 244"/>
                <a:gd name="T41" fmla="*/ 254 h 311"/>
                <a:gd name="T42" fmla="*/ 236 w 244"/>
                <a:gd name="T43" fmla="*/ 243 h 311"/>
                <a:gd name="T44" fmla="*/ 227 w 244"/>
                <a:gd name="T45" fmla="*/ 236 h 311"/>
                <a:gd name="T46" fmla="*/ 216 w 244"/>
                <a:gd name="T47" fmla="*/ 227 h 311"/>
                <a:gd name="T48" fmla="*/ 202 w 244"/>
                <a:gd name="T49" fmla="*/ 221 h 311"/>
                <a:gd name="T50" fmla="*/ 185 w 244"/>
                <a:gd name="T51" fmla="*/ 213 h 311"/>
                <a:gd name="T52" fmla="*/ 170 w 244"/>
                <a:gd name="T53" fmla="*/ 205 h 311"/>
                <a:gd name="T54" fmla="*/ 153 w 244"/>
                <a:gd name="T55" fmla="*/ 196 h 311"/>
                <a:gd name="T56" fmla="*/ 141 w 244"/>
                <a:gd name="T57" fmla="*/ 189 h 311"/>
                <a:gd name="T58" fmla="*/ 126 w 244"/>
                <a:gd name="T59" fmla="*/ 178 h 311"/>
                <a:gd name="T60" fmla="*/ 117 w 244"/>
                <a:gd name="T61" fmla="*/ 167 h 311"/>
                <a:gd name="T62" fmla="*/ 110 w 244"/>
                <a:gd name="T63" fmla="*/ 155 h 311"/>
                <a:gd name="T64" fmla="*/ 109 w 244"/>
                <a:gd name="T65" fmla="*/ 140 h 311"/>
                <a:gd name="T66" fmla="*/ 106 w 244"/>
                <a:gd name="T67" fmla="*/ 131 h 311"/>
                <a:gd name="T68" fmla="*/ 104 w 244"/>
                <a:gd name="T69" fmla="*/ 121 h 311"/>
                <a:gd name="T70" fmla="*/ 101 w 244"/>
                <a:gd name="T71" fmla="*/ 111 h 311"/>
                <a:gd name="T72" fmla="*/ 97 w 244"/>
                <a:gd name="T73" fmla="*/ 103 h 311"/>
                <a:gd name="T74" fmla="*/ 93 w 244"/>
                <a:gd name="T75" fmla="*/ 91 h 311"/>
                <a:gd name="T76" fmla="*/ 89 w 244"/>
                <a:gd name="T77" fmla="*/ 80 h 311"/>
                <a:gd name="T78" fmla="*/ 84 w 244"/>
                <a:gd name="T79" fmla="*/ 69 h 311"/>
                <a:gd name="T80" fmla="*/ 79 w 244"/>
                <a:gd name="T81" fmla="*/ 59 h 311"/>
                <a:gd name="T82" fmla="*/ 74 w 244"/>
                <a:gd name="T83" fmla="*/ 48 h 311"/>
                <a:gd name="T84" fmla="*/ 70 w 244"/>
                <a:gd name="T85" fmla="*/ 39 h 311"/>
                <a:gd name="T86" fmla="*/ 66 w 244"/>
                <a:gd name="T87" fmla="*/ 28 h 311"/>
                <a:gd name="T88" fmla="*/ 63 w 244"/>
                <a:gd name="T89" fmla="*/ 20 h 311"/>
                <a:gd name="T90" fmla="*/ 60 w 244"/>
                <a:gd name="T91" fmla="*/ 11 h 311"/>
                <a:gd name="T92" fmla="*/ 55 w 244"/>
                <a:gd name="T93" fmla="*/ 8 h 311"/>
                <a:gd name="T94" fmla="*/ 52 w 244"/>
                <a:gd name="T95" fmla="*/ 2 h 311"/>
                <a:gd name="T96" fmla="*/ 52 w 244"/>
                <a:gd name="T97" fmla="*/ 0 h 311"/>
                <a:gd name="T98" fmla="*/ 52 w 244"/>
                <a:gd name="T99" fmla="*/ 0 h 3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44" h="311">
                  <a:moveTo>
                    <a:pt x="52" y="0"/>
                  </a:moveTo>
                  <a:lnTo>
                    <a:pt x="31" y="17"/>
                  </a:lnTo>
                  <a:lnTo>
                    <a:pt x="14" y="39"/>
                  </a:lnTo>
                  <a:lnTo>
                    <a:pt x="5" y="62"/>
                  </a:lnTo>
                  <a:lnTo>
                    <a:pt x="2" y="88"/>
                  </a:lnTo>
                  <a:lnTo>
                    <a:pt x="0" y="115"/>
                  </a:lnTo>
                  <a:lnTo>
                    <a:pt x="5" y="144"/>
                  </a:lnTo>
                  <a:lnTo>
                    <a:pt x="14" y="173"/>
                  </a:lnTo>
                  <a:lnTo>
                    <a:pt x="26" y="201"/>
                  </a:lnTo>
                  <a:lnTo>
                    <a:pt x="41" y="227"/>
                  </a:lnTo>
                  <a:lnTo>
                    <a:pt x="60" y="250"/>
                  </a:lnTo>
                  <a:lnTo>
                    <a:pt x="81" y="270"/>
                  </a:lnTo>
                  <a:lnTo>
                    <a:pt x="104" y="288"/>
                  </a:lnTo>
                  <a:lnTo>
                    <a:pt x="130" y="301"/>
                  </a:lnTo>
                  <a:lnTo>
                    <a:pt x="156" y="310"/>
                  </a:lnTo>
                  <a:lnTo>
                    <a:pt x="184" y="311"/>
                  </a:lnTo>
                  <a:lnTo>
                    <a:pt x="213" y="310"/>
                  </a:lnTo>
                  <a:lnTo>
                    <a:pt x="230" y="291"/>
                  </a:lnTo>
                  <a:lnTo>
                    <a:pt x="240" y="277"/>
                  </a:lnTo>
                  <a:lnTo>
                    <a:pt x="244" y="263"/>
                  </a:lnTo>
                  <a:lnTo>
                    <a:pt x="244" y="254"/>
                  </a:lnTo>
                  <a:lnTo>
                    <a:pt x="236" y="243"/>
                  </a:lnTo>
                  <a:lnTo>
                    <a:pt x="227" y="236"/>
                  </a:lnTo>
                  <a:lnTo>
                    <a:pt x="216" y="227"/>
                  </a:lnTo>
                  <a:lnTo>
                    <a:pt x="202" y="221"/>
                  </a:lnTo>
                  <a:lnTo>
                    <a:pt x="185" y="213"/>
                  </a:lnTo>
                  <a:lnTo>
                    <a:pt x="170" y="205"/>
                  </a:lnTo>
                  <a:lnTo>
                    <a:pt x="153" y="196"/>
                  </a:lnTo>
                  <a:lnTo>
                    <a:pt x="141" y="189"/>
                  </a:lnTo>
                  <a:lnTo>
                    <a:pt x="126" y="178"/>
                  </a:lnTo>
                  <a:lnTo>
                    <a:pt x="117" y="167"/>
                  </a:lnTo>
                  <a:lnTo>
                    <a:pt x="110" y="155"/>
                  </a:lnTo>
                  <a:lnTo>
                    <a:pt x="109" y="140"/>
                  </a:lnTo>
                  <a:lnTo>
                    <a:pt x="106" y="131"/>
                  </a:lnTo>
                  <a:lnTo>
                    <a:pt x="104" y="121"/>
                  </a:lnTo>
                  <a:lnTo>
                    <a:pt x="101" y="111"/>
                  </a:lnTo>
                  <a:lnTo>
                    <a:pt x="97" y="103"/>
                  </a:lnTo>
                  <a:lnTo>
                    <a:pt x="93" y="91"/>
                  </a:lnTo>
                  <a:lnTo>
                    <a:pt x="89" y="80"/>
                  </a:lnTo>
                  <a:lnTo>
                    <a:pt x="84" y="69"/>
                  </a:lnTo>
                  <a:lnTo>
                    <a:pt x="79" y="59"/>
                  </a:lnTo>
                  <a:lnTo>
                    <a:pt x="74" y="48"/>
                  </a:lnTo>
                  <a:lnTo>
                    <a:pt x="70" y="39"/>
                  </a:lnTo>
                  <a:lnTo>
                    <a:pt x="66" y="28"/>
                  </a:lnTo>
                  <a:lnTo>
                    <a:pt x="63" y="20"/>
                  </a:lnTo>
                  <a:lnTo>
                    <a:pt x="60" y="11"/>
                  </a:lnTo>
                  <a:lnTo>
                    <a:pt x="55" y="8"/>
                  </a:lnTo>
                  <a:lnTo>
                    <a:pt x="52" y="2"/>
                  </a:lnTo>
                  <a:lnTo>
                    <a:pt x="52" y="0"/>
                  </a:lnTo>
                  <a:lnTo>
                    <a:pt x="52" y="0"/>
                  </a:lnTo>
                  <a:close/>
                </a:path>
              </a:pathLst>
            </a:custGeom>
            <a:solidFill>
              <a:srgbClr val="FFDBB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8" name="Freeform 142"/>
            <p:cNvSpPr>
              <a:spLocks/>
            </p:cNvSpPr>
            <p:nvPr/>
          </p:nvSpPr>
          <p:spPr bwMode="auto">
            <a:xfrm>
              <a:off x="3217" y="2007"/>
              <a:ext cx="130" cy="121"/>
            </a:xfrm>
            <a:custGeom>
              <a:avLst/>
              <a:gdLst>
                <a:gd name="T0" fmla="*/ 387 w 389"/>
                <a:gd name="T1" fmla="*/ 0 h 363"/>
                <a:gd name="T2" fmla="*/ 360 w 389"/>
                <a:gd name="T3" fmla="*/ 9 h 363"/>
                <a:gd name="T4" fmla="*/ 331 w 389"/>
                <a:gd name="T5" fmla="*/ 20 h 363"/>
                <a:gd name="T6" fmla="*/ 304 w 389"/>
                <a:gd name="T7" fmla="*/ 31 h 363"/>
                <a:gd name="T8" fmla="*/ 277 w 389"/>
                <a:gd name="T9" fmla="*/ 43 h 363"/>
                <a:gd name="T10" fmla="*/ 250 w 389"/>
                <a:gd name="T11" fmla="*/ 57 h 363"/>
                <a:gd name="T12" fmla="*/ 221 w 389"/>
                <a:gd name="T13" fmla="*/ 72 h 363"/>
                <a:gd name="T14" fmla="*/ 193 w 389"/>
                <a:gd name="T15" fmla="*/ 89 h 363"/>
                <a:gd name="T16" fmla="*/ 168 w 389"/>
                <a:gd name="T17" fmla="*/ 107 h 363"/>
                <a:gd name="T18" fmla="*/ 141 w 389"/>
                <a:gd name="T19" fmla="*/ 123 h 363"/>
                <a:gd name="T20" fmla="*/ 118 w 389"/>
                <a:gd name="T21" fmla="*/ 143 h 363"/>
                <a:gd name="T22" fmla="*/ 94 w 389"/>
                <a:gd name="T23" fmla="*/ 164 h 363"/>
                <a:gd name="T24" fmla="*/ 72 w 389"/>
                <a:gd name="T25" fmla="*/ 189 h 363"/>
                <a:gd name="T26" fmla="*/ 52 w 389"/>
                <a:gd name="T27" fmla="*/ 210 h 363"/>
                <a:gd name="T28" fmla="*/ 32 w 389"/>
                <a:gd name="T29" fmla="*/ 236 h 363"/>
                <a:gd name="T30" fmla="*/ 14 w 389"/>
                <a:gd name="T31" fmla="*/ 262 h 363"/>
                <a:gd name="T32" fmla="*/ 0 w 389"/>
                <a:gd name="T33" fmla="*/ 291 h 363"/>
                <a:gd name="T34" fmla="*/ 0 w 389"/>
                <a:gd name="T35" fmla="*/ 299 h 363"/>
                <a:gd name="T36" fmla="*/ 0 w 389"/>
                <a:gd name="T37" fmla="*/ 308 h 363"/>
                <a:gd name="T38" fmla="*/ 0 w 389"/>
                <a:gd name="T39" fmla="*/ 317 h 363"/>
                <a:gd name="T40" fmla="*/ 0 w 389"/>
                <a:gd name="T41" fmla="*/ 326 h 363"/>
                <a:gd name="T42" fmla="*/ 0 w 389"/>
                <a:gd name="T43" fmla="*/ 335 h 363"/>
                <a:gd name="T44" fmla="*/ 0 w 389"/>
                <a:gd name="T45" fmla="*/ 343 h 363"/>
                <a:gd name="T46" fmla="*/ 0 w 389"/>
                <a:gd name="T47" fmla="*/ 355 h 363"/>
                <a:gd name="T48" fmla="*/ 0 w 389"/>
                <a:gd name="T49" fmla="*/ 363 h 363"/>
                <a:gd name="T50" fmla="*/ 23 w 389"/>
                <a:gd name="T51" fmla="*/ 357 h 363"/>
                <a:gd name="T52" fmla="*/ 47 w 389"/>
                <a:gd name="T53" fmla="*/ 346 h 363"/>
                <a:gd name="T54" fmla="*/ 69 w 389"/>
                <a:gd name="T55" fmla="*/ 331 h 363"/>
                <a:gd name="T56" fmla="*/ 92 w 389"/>
                <a:gd name="T57" fmla="*/ 317 h 363"/>
                <a:gd name="T58" fmla="*/ 112 w 389"/>
                <a:gd name="T59" fmla="*/ 299 h 363"/>
                <a:gd name="T60" fmla="*/ 134 w 389"/>
                <a:gd name="T61" fmla="*/ 279 h 363"/>
                <a:gd name="T62" fmla="*/ 153 w 389"/>
                <a:gd name="T63" fmla="*/ 259 h 363"/>
                <a:gd name="T64" fmla="*/ 173 w 389"/>
                <a:gd name="T65" fmla="*/ 239 h 363"/>
                <a:gd name="T66" fmla="*/ 193 w 389"/>
                <a:gd name="T67" fmla="*/ 218 h 363"/>
                <a:gd name="T68" fmla="*/ 213 w 389"/>
                <a:gd name="T69" fmla="*/ 198 h 363"/>
                <a:gd name="T70" fmla="*/ 235 w 389"/>
                <a:gd name="T71" fmla="*/ 178 h 363"/>
                <a:gd name="T72" fmla="*/ 257 w 389"/>
                <a:gd name="T73" fmla="*/ 161 h 363"/>
                <a:gd name="T74" fmla="*/ 279 w 389"/>
                <a:gd name="T75" fmla="*/ 147 h 363"/>
                <a:gd name="T76" fmla="*/ 302 w 389"/>
                <a:gd name="T77" fmla="*/ 134 h 363"/>
                <a:gd name="T78" fmla="*/ 328 w 389"/>
                <a:gd name="T79" fmla="*/ 126 h 363"/>
                <a:gd name="T80" fmla="*/ 354 w 389"/>
                <a:gd name="T81" fmla="*/ 121 h 363"/>
                <a:gd name="T82" fmla="*/ 358 w 389"/>
                <a:gd name="T83" fmla="*/ 116 h 363"/>
                <a:gd name="T84" fmla="*/ 362 w 389"/>
                <a:gd name="T85" fmla="*/ 111 h 363"/>
                <a:gd name="T86" fmla="*/ 365 w 389"/>
                <a:gd name="T87" fmla="*/ 106 h 363"/>
                <a:gd name="T88" fmla="*/ 371 w 389"/>
                <a:gd name="T89" fmla="*/ 98 h 363"/>
                <a:gd name="T90" fmla="*/ 372 w 389"/>
                <a:gd name="T91" fmla="*/ 91 h 363"/>
                <a:gd name="T92" fmla="*/ 377 w 389"/>
                <a:gd name="T93" fmla="*/ 82 h 363"/>
                <a:gd name="T94" fmla="*/ 380 w 389"/>
                <a:gd name="T95" fmla="*/ 72 h 363"/>
                <a:gd name="T96" fmla="*/ 383 w 389"/>
                <a:gd name="T97" fmla="*/ 63 h 363"/>
                <a:gd name="T98" fmla="*/ 383 w 389"/>
                <a:gd name="T99" fmla="*/ 52 h 363"/>
                <a:gd name="T100" fmla="*/ 385 w 389"/>
                <a:gd name="T101" fmla="*/ 43 h 363"/>
                <a:gd name="T102" fmla="*/ 387 w 389"/>
                <a:gd name="T103" fmla="*/ 34 h 363"/>
                <a:gd name="T104" fmla="*/ 389 w 389"/>
                <a:gd name="T105" fmla="*/ 26 h 363"/>
                <a:gd name="T106" fmla="*/ 389 w 389"/>
                <a:gd name="T107" fmla="*/ 19 h 363"/>
                <a:gd name="T108" fmla="*/ 389 w 389"/>
                <a:gd name="T109" fmla="*/ 11 h 363"/>
                <a:gd name="T110" fmla="*/ 387 w 389"/>
                <a:gd name="T111" fmla="*/ 6 h 363"/>
                <a:gd name="T112" fmla="*/ 387 w 389"/>
                <a:gd name="T113" fmla="*/ 0 h 363"/>
                <a:gd name="T114" fmla="*/ 387 w 389"/>
                <a:gd name="T115" fmla="*/ 0 h 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89" h="363">
                  <a:moveTo>
                    <a:pt x="387" y="0"/>
                  </a:moveTo>
                  <a:lnTo>
                    <a:pt x="360" y="9"/>
                  </a:lnTo>
                  <a:lnTo>
                    <a:pt x="331" y="20"/>
                  </a:lnTo>
                  <a:lnTo>
                    <a:pt x="304" y="31"/>
                  </a:lnTo>
                  <a:lnTo>
                    <a:pt x="277" y="43"/>
                  </a:lnTo>
                  <a:lnTo>
                    <a:pt x="250" y="57"/>
                  </a:lnTo>
                  <a:lnTo>
                    <a:pt x="221" y="72"/>
                  </a:lnTo>
                  <a:lnTo>
                    <a:pt x="193" y="89"/>
                  </a:lnTo>
                  <a:lnTo>
                    <a:pt x="168" y="107"/>
                  </a:lnTo>
                  <a:lnTo>
                    <a:pt x="141" y="123"/>
                  </a:lnTo>
                  <a:lnTo>
                    <a:pt x="118" y="143"/>
                  </a:lnTo>
                  <a:lnTo>
                    <a:pt x="94" y="164"/>
                  </a:lnTo>
                  <a:lnTo>
                    <a:pt x="72" y="189"/>
                  </a:lnTo>
                  <a:lnTo>
                    <a:pt x="52" y="210"/>
                  </a:lnTo>
                  <a:lnTo>
                    <a:pt x="32" y="236"/>
                  </a:lnTo>
                  <a:lnTo>
                    <a:pt x="14" y="262"/>
                  </a:lnTo>
                  <a:lnTo>
                    <a:pt x="0" y="291"/>
                  </a:lnTo>
                  <a:lnTo>
                    <a:pt x="0" y="299"/>
                  </a:lnTo>
                  <a:lnTo>
                    <a:pt x="0" y="308"/>
                  </a:lnTo>
                  <a:lnTo>
                    <a:pt x="0" y="317"/>
                  </a:lnTo>
                  <a:lnTo>
                    <a:pt x="0" y="326"/>
                  </a:lnTo>
                  <a:lnTo>
                    <a:pt x="0" y="335"/>
                  </a:lnTo>
                  <a:lnTo>
                    <a:pt x="0" y="343"/>
                  </a:lnTo>
                  <a:lnTo>
                    <a:pt x="0" y="355"/>
                  </a:lnTo>
                  <a:lnTo>
                    <a:pt x="0" y="363"/>
                  </a:lnTo>
                  <a:lnTo>
                    <a:pt x="23" y="357"/>
                  </a:lnTo>
                  <a:lnTo>
                    <a:pt x="47" y="346"/>
                  </a:lnTo>
                  <a:lnTo>
                    <a:pt x="69" y="331"/>
                  </a:lnTo>
                  <a:lnTo>
                    <a:pt x="92" y="317"/>
                  </a:lnTo>
                  <a:lnTo>
                    <a:pt x="112" y="299"/>
                  </a:lnTo>
                  <a:lnTo>
                    <a:pt x="134" y="279"/>
                  </a:lnTo>
                  <a:lnTo>
                    <a:pt x="153" y="259"/>
                  </a:lnTo>
                  <a:lnTo>
                    <a:pt x="173" y="239"/>
                  </a:lnTo>
                  <a:lnTo>
                    <a:pt x="193" y="218"/>
                  </a:lnTo>
                  <a:lnTo>
                    <a:pt x="213" y="198"/>
                  </a:lnTo>
                  <a:lnTo>
                    <a:pt x="235" y="178"/>
                  </a:lnTo>
                  <a:lnTo>
                    <a:pt x="257" y="161"/>
                  </a:lnTo>
                  <a:lnTo>
                    <a:pt x="279" y="147"/>
                  </a:lnTo>
                  <a:lnTo>
                    <a:pt x="302" y="134"/>
                  </a:lnTo>
                  <a:lnTo>
                    <a:pt x="328" y="126"/>
                  </a:lnTo>
                  <a:lnTo>
                    <a:pt x="354" y="121"/>
                  </a:lnTo>
                  <a:lnTo>
                    <a:pt x="358" y="116"/>
                  </a:lnTo>
                  <a:lnTo>
                    <a:pt x="362" y="111"/>
                  </a:lnTo>
                  <a:lnTo>
                    <a:pt x="365" y="106"/>
                  </a:lnTo>
                  <a:lnTo>
                    <a:pt x="371" y="98"/>
                  </a:lnTo>
                  <a:lnTo>
                    <a:pt x="372" y="91"/>
                  </a:lnTo>
                  <a:lnTo>
                    <a:pt x="377" y="82"/>
                  </a:lnTo>
                  <a:lnTo>
                    <a:pt x="380" y="72"/>
                  </a:lnTo>
                  <a:lnTo>
                    <a:pt x="383" y="63"/>
                  </a:lnTo>
                  <a:lnTo>
                    <a:pt x="383" y="52"/>
                  </a:lnTo>
                  <a:lnTo>
                    <a:pt x="385" y="43"/>
                  </a:lnTo>
                  <a:lnTo>
                    <a:pt x="387" y="34"/>
                  </a:lnTo>
                  <a:lnTo>
                    <a:pt x="389" y="26"/>
                  </a:lnTo>
                  <a:lnTo>
                    <a:pt x="389" y="19"/>
                  </a:lnTo>
                  <a:lnTo>
                    <a:pt x="389" y="11"/>
                  </a:lnTo>
                  <a:lnTo>
                    <a:pt x="387" y="6"/>
                  </a:lnTo>
                  <a:lnTo>
                    <a:pt x="387" y="0"/>
                  </a:lnTo>
                  <a:lnTo>
                    <a:pt x="387" y="0"/>
                  </a:lnTo>
                  <a:close/>
                </a:path>
              </a:pathLst>
            </a:custGeom>
            <a:solidFill>
              <a:srgbClr val="E8E8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9" name="Freeform 143"/>
            <p:cNvSpPr>
              <a:spLocks/>
            </p:cNvSpPr>
            <p:nvPr/>
          </p:nvSpPr>
          <p:spPr bwMode="auto">
            <a:xfrm>
              <a:off x="3315" y="2128"/>
              <a:ext cx="142" cy="91"/>
            </a:xfrm>
            <a:custGeom>
              <a:avLst/>
              <a:gdLst>
                <a:gd name="T0" fmla="*/ 416 w 427"/>
                <a:gd name="T1" fmla="*/ 0 h 274"/>
                <a:gd name="T2" fmla="*/ 404 w 427"/>
                <a:gd name="T3" fmla="*/ 14 h 274"/>
                <a:gd name="T4" fmla="*/ 390 w 427"/>
                <a:gd name="T5" fmla="*/ 26 h 274"/>
                <a:gd name="T6" fmla="*/ 379 w 427"/>
                <a:gd name="T7" fmla="*/ 40 h 274"/>
                <a:gd name="T8" fmla="*/ 367 w 427"/>
                <a:gd name="T9" fmla="*/ 54 h 274"/>
                <a:gd name="T10" fmla="*/ 355 w 427"/>
                <a:gd name="T11" fmla="*/ 68 h 274"/>
                <a:gd name="T12" fmla="*/ 340 w 427"/>
                <a:gd name="T13" fmla="*/ 80 h 274"/>
                <a:gd name="T14" fmla="*/ 327 w 427"/>
                <a:gd name="T15" fmla="*/ 93 h 274"/>
                <a:gd name="T16" fmla="*/ 315 w 427"/>
                <a:gd name="T17" fmla="*/ 106 h 274"/>
                <a:gd name="T18" fmla="*/ 300 w 427"/>
                <a:gd name="T19" fmla="*/ 116 h 274"/>
                <a:gd name="T20" fmla="*/ 286 w 427"/>
                <a:gd name="T21" fmla="*/ 127 h 274"/>
                <a:gd name="T22" fmla="*/ 271 w 427"/>
                <a:gd name="T23" fmla="*/ 136 h 274"/>
                <a:gd name="T24" fmla="*/ 257 w 427"/>
                <a:gd name="T25" fmla="*/ 147 h 274"/>
                <a:gd name="T26" fmla="*/ 239 w 427"/>
                <a:gd name="T27" fmla="*/ 156 h 274"/>
                <a:gd name="T28" fmla="*/ 225 w 427"/>
                <a:gd name="T29" fmla="*/ 165 h 274"/>
                <a:gd name="T30" fmla="*/ 208 w 427"/>
                <a:gd name="T31" fmla="*/ 173 h 274"/>
                <a:gd name="T32" fmla="*/ 191 w 427"/>
                <a:gd name="T33" fmla="*/ 178 h 274"/>
                <a:gd name="T34" fmla="*/ 179 w 427"/>
                <a:gd name="T35" fmla="*/ 185 h 274"/>
                <a:gd name="T36" fmla="*/ 168 w 427"/>
                <a:gd name="T37" fmla="*/ 190 h 274"/>
                <a:gd name="T38" fmla="*/ 156 w 427"/>
                <a:gd name="T39" fmla="*/ 194 h 274"/>
                <a:gd name="T40" fmla="*/ 145 w 427"/>
                <a:gd name="T41" fmla="*/ 199 h 274"/>
                <a:gd name="T42" fmla="*/ 132 w 427"/>
                <a:gd name="T43" fmla="*/ 202 h 274"/>
                <a:gd name="T44" fmla="*/ 119 w 427"/>
                <a:gd name="T45" fmla="*/ 205 h 274"/>
                <a:gd name="T46" fmla="*/ 107 w 427"/>
                <a:gd name="T47" fmla="*/ 208 h 274"/>
                <a:gd name="T48" fmla="*/ 96 w 427"/>
                <a:gd name="T49" fmla="*/ 213 h 274"/>
                <a:gd name="T50" fmla="*/ 81 w 427"/>
                <a:gd name="T51" fmla="*/ 214 h 274"/>
                <a:gd name="T52" fmla="*/ 70 w 427"/>
                <a:gd name="T53" fmla="*/ 216 h 274"/>
                <a:gd name="T54" fmla="*/ 58 w 427"/>
                <a:gd name="T55" fmla="*/ 219 h 274"/>
                <a:gd name="T56" fmla="*/ 45 w 427"/>
                <a:gd name="T57" fmla="*/ 223 h 274"/>
                <a:gd name="T58" fmla="*/ 32 w 427"/>
                <a:gd name="T59" fmla="*/ 227 h 274"/>
                <a:gd name="T60" fmla="*/ 21 w 427"/>
                <a:gd name="T61" fmla="*/ 233 h 274"/>
                <a:gd name="T62" fmla="*/ 11 w 427"/>
                <a:gd name="T63" fmla="*/ 237 h 274"/>
                <a:gd name="T64" fmla="*/ 0 w 427"/>
                <a:gd name="T65" fmla="*/ 247 h 274"/>
                <a:gd name="T66" fmla="*/ 9 w 427"/>
                <a:gd name="T67" fmla="*/ 254 h 274"/>
                <a:gd name="T68" fmla="*/ 16 w 427"/>
                <a:gd name="T69" fmla="*/ 262 h 274"/>
                <a:gd name="T70" fmla="*/ 24 w 427"/>
                <a:gd name="T71" fmla="*/ 267 h 274"/>
                <a:gd name="T72" fmla="*/ 32 w 427"/>
                <a:gd name="T73" fmla="*/ 274 h 274"/>
                <a:gd name="T74" fmla="*/ 61 w 427"/>
                <a:gd name="T75" fmla="*/ 268 h 274"/>
                <a:gd name="T76" fmla="*/ 88 w 427"/>
                <a:gd name="T77" fmla="*/ 263 h 274"/>
                <a:gd name="T78" fmla="*/ 118 w 427"/>
                <a:gd name="T79" fmla="*/ 256 h 274"/>
                <a:gd name="T80" fmla="*/ 148 w 427"/>
                <a:gd name="T81" fmla="*/ 247 h 274"/>
                <a:gd name="T82" fmla="*/ 177 w 427"/>
                <a:gd name="T83" fmla="*/ 236 h 274"/>
                <a:gd name="T84" fmla="*/ 206 w 427"/>
                <a:gd name="T85" fmla="*/ 227 h 274"/>
                <a:gd name="T86" fmla="*/ 235 w 427"/>
                <a:gd name="T87" fmla="*/ 214 h 274"/>
                <a:gd name="T88" fmla="*/ 264 w 427"/>
                <a:gd name="T89" fmla="*/ 202 h 274"/>
                <a:gd name="T90" fmla="*/ 289 w 427"/>
                <a:gd name="T91" fmla="*/ 185 h 274"/>
                <a:gd name="T92" fmla="*/ 315 w 427"/>
                <a:gd name="T93" fmla="*/ 167 h 274"/>
                <a:gd name="T94" fmla="*/ 338 w 427"/>
                <a:gd name="T95" fmla="*/ 147 h 274"/>
                <a:gd name="T96" fmla="*/ 361 w 427"/>
                <a:gd name="T97" fmla="*/ 129 h 274"/>
                <a:gd name="T98" fmla="*/ 379 w 427"/>
                <a:gd name="T99" fmla="*/ 106 h 274"/>
                <a:gd name="T100" fmla="*/ 398 w 427"/>
                <a:gd name="T101" fmla="*/ 83 h 274"/>
                <a:gd name="T102" fmla="*/ 414 w 427"/>
                <a:gd name="T103" fmla="*/ 55 h 274"/>
                <a:gd name="T104" fmla="*/ 427 w 427"/>
                <a:gd name="T105" fmla="*/ 28 h 274"/>
                <a:gd name="T106" fmla="*/ 424 w 427"/>
                <a:gd name="T107" fmla="*/ 20 h 274"/>
                <a:gd name="T108" fmla="*/ 421 w 427"/>
                <a:gd name="T109" fmla="*/ 14 h 274"/>
                <a:gd name="T110" fmla="*/ 418 w 427"/>
                <a:gd name="T111" fmla="*/ 6 h 274"/>
                <a:gd name="T112" fmla="*/ 416 w 427"/>
                <a:gd name="T113" fmla="*/ 0 h 274"/>
                <a:gd name="T114" fmla="*/ 416 w 427"/>
                <a:gd name="T115" fmla="*/ 0 h 2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27" h="274">
                  <a:moveTo>
                    <a:pt x="416" y="0"/>
                  </a:moveTo>
                  <a:lnTo>
                    <a:pt x="404" y="14"/>
                  </a:lnTo>
                  <a:lnTo>
                    <a:pt x="390" y="26"/>
                  </a:lnTo>
                  <a:lnTo>
                    <a:pt x="379" y="40"/>
                  </a:lnTo>
                  <a:lnTo>
                    <a:pt x="367" y="54"/>
                  </a:lnTo>
                  <a:lnTo>
                    <a:pt x="355" y="68"/>
                  </a:lnTo>
                  <a:lnTo>
                    <a:pt x="340" y="80"/>
                  </a:lnTo>
                  <a:lnTo>
                    <a:pt x="327" y="93"/>
                  </a:lnTo>
                  <a:lnTo>
                    <a:pt x="315" y="106"/>
                  </a:lnTo>
                  <a:lnTo>
                    <a:pt x="300" y="116"/>
                  </a:lnTo>
                  <a:lnTo>
                    <a:pt x="286" y="127"/>
                  </a:lnTo>
                  <a:lnTo>
                    <a:pt x="271" y="136"/>
                  </a:lnTo>
                  <a:lnTo>
                    <a:pt x="257" y="147"/>
                  </a:lnTo>
                  <a:lnTo>
                    <a:pt x="239" y="156"/>
                  </a:lnTo>
                  <a:lnTo>
                    <a:pt x="225" y="165"/>
                  </a:lnTo>
                  <a:lnTo>
                    <a:pt x="208" y="173"/>
                  </a:lnTo>
                  <a:lnTo>
                    <a:pt x="191" y="178"/>
                  </a:lnTo>
                  <a:lnTo>
                    <a:pt x="179" y="185"/>
                  </a:lnTo>
                  <a:lnTo>
                    <a:pt x="168" y="190"/>
                  </a:lnTo>
                  <a:lnTo>
                    <a:pt x="156" y="194"/>
                  </a:lnTo>
                  <a:lnTo>
                    <a:pt x="145" y="199"/>
                  </a:lnTo>
                  <a:lnTo>
                    <a:pt x="132" y="202"/>
                  </a:lnTo>
                  <a:lnTo>
                    <a:pt x="119" y="205"/>
                  </a:lnTo>
                  <a:lnTo>
                    <a:pt x="107" y="208"/>
                  </a:lnTo>
                  <a:lnTo>
                    <a:pt x="96" y="213"/>
                  </a:lnTo>
                  <a:lnTo>
                    <a:pt x="81" y="214"/>
                  </a:lnTo>
                  <a:lnTo>
                    <a:pt x="70" y="216"/>
                  </a:lnTo>
                  <a:lnTo>
                    <a:pt x="58" y="219"/>
                  </a:lnTo>
                  <a:lnTo>
                    <a:pt x="45" y="223"/>
                  </a:lnTo>
                  <a:lnTo>
                    <a:pt x="32" y="227"/>
                  </a:lnTo>
                  <a:lnTo>
                    <a:pt x="21" y="233"/>
                  </a:lnTo>
                  <a:lnTo>
                    <a:pt x="11" y="237"/>
                  </a:lnTo>
                  <a:lnTo>
                    <a:pt x="0" y="247"/>
                  </a:lnTo>
                  <a:lnTo>
                    <a:pt x="9" y="254"/>
                  </a:lnTo>
                  <a:lnTo>
                    <a:pt x="16" y="262"/>
                  </a:lnTo>
                  <a:lnTo>
                    <a:pt x="24" y="267"/>
                  </a:lnTo>
                  <a:lnTo>
                    <a:pt x="32" y="274"/>
                  </a:lnTo>
                  <a:lnTo>
                    <a:pt x="61" y="268"/>
                  </a:lnTo>
                  <a:lnTo>
                    <a:pt x="88" y="263"/>
                  </a:lnTo>
                  <a:lnTo>
                    <a:pt x="118" y="256"/>
                  </a:lnTo>
                  <a:lnTo>
                    <a:pt x="148" y="247"/>
                  </a:lnTo>
                  <a:lnTo>
                    <a:pt x="177" y="236"/>
                  </a:lnTo>
                  <a:lnTo>
                    <a:pt x="206" y="227"/>
                  </a:lnTo>
                  <a:lnTo>
                    <a:pt x="235" y="214"/>
                  </a:lnTo>
                  <a:lnTo>
                    <a:pt x="264" y="202"/>
                  </a:lnTo>
                  <a:lnTo>
                    <a:pt x="289" y="185"/>
                  </a:lnTo>
                  <a:lnTo>
                    <a:pt x="315" y="167"/>
                  </a:lnTo>
                  <a:lnTo>
                    <a:pt x="338" y="147"/>
                  </a:lnTo>
                  <a:lnTo>
                    <a:pt x="361" y="129"/>
                  </a:lnTo>
                  <a:lnTo>
                    <a:pt x="379" y="106"/>
                  </a:lnTo>
                  <a:lnTo>
                    <a:pt x="398" y="83"/>
                  </a:lnTo>
                  <a:lnTo>
                    <a:pt x="414" y="55"/>
                  </a:lnTo>
                  <a:lnTo>
                    <a:pt x="427" y="28"/>
                  </a:lnTo>
                  <a:lnTo>
                    <a:pt x="424" y="20"/>
                  </a:lnTo>
                  <a:lnTo>
                    <a:pt x="421" y="14"/>
                  </a:lnTo>
                  <a:lnTo>
                    <a:pt x="418" y="6"/>
                  </a:lnTo>
                  <a:lnTo>
                    <a:pt x="416" y="0"/>
                  </a:lnTo>
                  <a:lnTo>
                    <a:pt x="416" y="0"/>
                  </a:lnTo>
                  <a:close/>
                </a:path>
              </a:pathLst>
            </a:custGeom>
            <a:solidFill>
              <a:srgbClr val="BDA3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0" name="Freeform 144"/>
            <p:cNvSpPr>
              <a:spLocks/>
            </p:cNvSpPr>
            <p:nvPr/>
          </p:nvSpPr>
          <p:spPr bwMode="auto">
            <a:xfrm>
              <a:off x="3126" y="2104"/>
              <a:ext cx="56" cy="111"/>
            </a:xfrm>
            <a:custGeom>
              <a:avLst/>
              <a:gdLst>
                <a:gd name="T0" fmla="*/ 154 w 170"/>
                <a:gd name="T1" fmla="*/ 0 h 335"/>
                <a:gd name="T2" fmla="*/ 133 w 170"/>
                <a:gd name="T3" fmla="*/ 11 h 335"/>
                <a:gd name="T4" fmla="*/ 113 w 170"/>
                <a:gd name="T5" fmla="*/ 23 h 335"/>
                <a:gd name="T6" fmla="*/ 96 w 170"/>
                <a:gd name="T7" fmla="*/ 38 h 335"/>
                <a:gd name="T8" fmla="*/ 79 w 170"/>
                <a:gd name="T9" fmla="*/ 57 h 335"/>
                <a:gd name="T10" fmla="*/ 65 w 170"/>
                <a:gd name="T11" fmla="*/ 75 h 335"/>
                <a:gd name="T12" fmla="*/ 53 w 170"/>
                <a:gd name="T13" fmla="*/ 92 h 335"/>
                <a:gd name="T14" fmla="*/ 42 w 170"/>
                <a:gd name="T15" fmla="*/ 112 h 335"/>
                <a:gd name="T16" fmla="*/ 33 w 170"/>
                <a:gd name="T17" fmla="*/ 135 h 335"/>
                <a:gd name="T18" fmla="*/ 22 w 170"/>
                <a:gd name="T19" fmla="*/ 156 h 335"/>
                <a:gd name="T20" fmla="*/ 16 w 170"/>
                <a:gd name="T21" fmla="*/ 178 h 335"/>
                <a:gd name="T22" fmla="*/ 9 w 170"/>
                <a:gd name="T23" fmla="*/ 199 h 335"/>
                <a:gd name="T24" fmla="*/ 6 w 170"/>
                <a:gd name="T25" fmla="*/ 225 h 335"/>
                <a:gd name="T26" fmla="*/ 2 w 170"/>
                <a:gd name="T27" fmla="*/ 247 h 335"/>
                <a:gd name="T28" fmla="*/ 0 w 170"/>
                <a:gd name="T29" fmla="*/ 270 h 335"/>
                <a:gd name="T30" fmla="*/ 0 w 170"/>
                <a:gd name="T31" fmla="*/ 294 h 335"/>
                <a:gd name="T32" fmla="*/ 0 w 170"/>
                <a:gd name="T33" fmla="*/ 319 h 335"/>
                <a:gd name="T34" fmla="*/ 9 w 170"/>
                <a:gd name="T35" fmla="*/ 322 h 335"/>
                <a:gd name="T36" fmla="*/ 18 w 170"/>
                <a:gd name="T37" fmla="*/ 326 h 335"/>
                <a:gd name="T38" fmla="*/ 26 w 170"/>
                <a:gd name="T39" fmla="*/ 329 h 335"/>
                <a:gd name="T40" fmla="*/ 33 w 170"/>
                <a:gd name="T41" fmla="*/ 335 h 335"/>
                <a:gd name="T42" fmla="*/ 36 w 170"/>
                <a:gd name="T43" fmla="*/ 311 h 335"/>
                <a:gd name="T44" fmla="*/ 42 w 170"/>
                <a:gd name="T45" fmla="*/ 291 h 335"/>
                <a:gd name="T46" fmla="*/ 46 w 170"/>
                <a:gd name="T47" fmla="*/ 270 h 335"/>
                <a:gd name="T48" fmla="*/ 50 w 170"/>
                <a:gd name="T49" fmla="*/ 250 h 335"/>
                <a:gd name="T50" fmla="*/ 56 w 170"/>
                <a:gd name="T51" fmla="*/ 228 h 335"/>
                <a:gd name="T52" fmla="*/ 62 w 170"/>
                <a:gd name="T53" fmla="*/ 208 h 335"/>
                <a:gd name="T54" fmla="*/ 67 w 170"/>
                <a:gd name="T55" fmla="*/ 190 h 335"/>
                <a:gd name="T56" fmla="*/ 75 w 170"/>
                <a:gd name="T57" fmla="*/ 170 h 335"/>
                <a:gd name="T58" fmla="*/ 82 w 170"/>
                <a:gd name="T59" fmla="*/ 150 h 335"/>
                <a:gd name="T60" fmla="*/ 90 w 170"/>
                <a:gd name="T61" fmla="*/ 130 h 335"/>
                <a:gd name="T62" fmla="*/ 99 w 170"/>
                <a:gd name="T63" fmla="*/ 112 h 335"/>
                <a:gd name="T64" fmla="*/ 110 w 170"/>
                <a:gd name="T65" fmla="*/ 95 h 335"/>
                <a:gd name="T66" fmla="*/ 123 w 170"/>
                <a:gd name="T67" fmla="*/ 77 h 335"/>
                <a:gd name="T68" fmla="*/ 136 w 170"/>
                <a:gd name="T69" fmla="*/ 60 h 335"/>
                <a:gd name="T70" fmla="*/ 153 w 170"/>
                <a:gd name="T71" fmla="*/ 44 h 335"/>
                <a:gd name="T72" fmla="*/ 170 w 170"/>
                <a:gd name="T73" fmla="*/ 28 h 335"/>
                <a:gd name="T74" fmla="*/ 167 w 170"/>
                <a:gd name="T75" fmla="*/ 20 h 335"/>
                <a:gd name="T76" fmla="*/ 163 w 170"/>
                <a:gd name="T77" fmla="*/ 13 h 335"/>
                <a:gd name="T78" fmla="*/ 157 w 170"/>
                <a:gd name="T79" fmla="*/ 6 h 335"/>
                <a:gd name="T80" fmla="*/ 154 w 170"/>
                <a:gd name="T81" fmla="*/ 0 h 335"/>
                <a:gd name="T82" fmla="*/ 154 w 170"/>
                <a:gd name="T83" fmla="*/ 0 h 3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70" h="335">
                  <a:moveTo>
                    <a:pt x="154" y="0"/>
                  </a:moveTo>
                  <a:lnTo>
                    <a:pt x="133" y="11"/>
                  </a:lnTo>
                  <a:lnTo>
                    <a:pt x="113" y="23"/>
                  </a:lnTo>
                  <a:lnTo>
                    <a:pt x="96" y="38"/>
                  </a:lnTo>
                  <a:lnTo>
                    <a:pt x="79" y="57"/>
                  </a:lnTo>
                  <a:lnTo>
                    <a:pt x="65" y="75"/>
                  </a:lnTo>
                  <a:lnTo>
                    <a:pt x="53" y="92"/>
                  </a:lnTo>
                  <a:lnTo>
                    <a:pt x="42" y="112"/>
                  </a:lnTo>
                  <a:lnTo>
                    <a:pt x="33" y="135"/>
                  </a:lnTo>
                  <a:lnTo>
                    <a:pt x="22" y="156"/>
                  </a:lnTo>
                  <a:lnTo>
                    <a:pt x="16" y="178"/>
                  </a:lnTo>
                  <a:lnTo>
                    <a:pt x="9" y="199"/>
                  </a:lnTo>
                  <a:lnTo>
                    <a:pt x="6" y="225"/>
                  </a:lnTo>
                  <a:lnTo>
                    <a:pt x="2" y="247"/>
                  </a:lnTo>
                  <a:lnTo>
                    <a:pt x="0" y="270"/>
                  </a:lnTo>
                  <a:lnTo>
                    <a:pt x="0" y="294"/>
                  </a:lnTo>
                  <a:lnTo>
                    <a:pt x="0" y="319"/>
                  </a:lnTo>
                  <a:lnTo>
                    <a:pt x="9" y="322"/>
                  </a:lnTo>
                  <a:lnTo>
                    <a:pt x="18" y="326"/>
                  </a:lnTo>
                  <a:lnTo>
                    <a:pt x="26" y="329"/>
                  </a:lnTo>
                  <a:lnTo>
                    <a:pt x="33" y="335"/>
                  </a:lnTo>
                  <a:lnTo>
                    <a:pt x="36" y="311"/>
                  </a:lnTo>
                  <a:lnTo>
                    <a:pt x="42" y="291"/>
                  </a:lnTo>
                  <a:lnTo>
                    <a:pt x="46" y="270"/>
                  </a:lnTo>
                  <a:lnTo>
                    <a:pt x="50" y="250"/>
                  </a:lnTo>
                  <a:lnTo>
                    <a:pt x="56" y="228"/>
                  </a:lnTo>
                  <a:lnTo>
                    <a:pt x="62" y="208"/>
                  </a:lnTo>
                  <a:lnTo>
                    <a:pt x="67" y="190"/>
                  </a:lnTo>
                  <a:lnTo>
                    <a:pt x="75" y="170"/>
                  </a:lnTo>
                  <a:lnTo>
                    <a:pt x="82" y="150"/>
                  </a:lnTo>
                  <a:lnTo>
                    <a:pt x="90" y="130"/>
                  </a:lnTo>
                  <a:lnTo>
                    <a:pt x="99" y="112"/>
                  </a:lnTo>
                  <a:lnTo>
                    <a:pt x="110" y="95"/>
                  </a:lnTo>
                  <a:lnTo>
                    <a:pt x="123" y="77"/>
                  </a:lnTo>
                  <a:lnTo>
                    <a:pt x="136" y="60"/>
                  </a:lnTo>
                  <a:lnTo>
                    <a:pt x="153" y="44"/>
                  </a:lnTo>
                  <a:lnTo>
                    <a:pt x="170" y="28"/>
                  </a:lnTo>
                  <a:lnTo>
                    <a:pt x="167" y="20"/>
                  </a:lnTo>
                  <a:lnTo>
                    <a:pt x="163" y="13"/>
                  </a:lnTo>
                  <a:lnTo>
                    <a:pt x="157" y="6"/>
                  </a:lnTo>
                  <a:lnTo>
                    <a:pt x="154" y="0"/>
                  </a:lnTo>
                  <a:lnTo>
                    <a:pt x="154" y="0"/>
                  </a:lnTo>
                  <a:close/>
                </a:path>
              </a:pathLst>
            </a:custGeom>
            <a:solidFill>
              <a:srgbClr val="F0FF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1" name="Freeform 145"/>
            <p:cNvSpPr>
              <a:spLocks/>
            </p:cNvSpPr>
            <p:nvPr/>
          </p:nvSpPr>
          <p:spPr bwMode="auto">
            <a:xfrm>
              <a:off x="3108" y="2111"/>
              <a:ext cx="48" cy="127"/>
            </a:xfrm>
            <a:custGeom>
              <a:avLst/>
              <a:gdLst>
                <a:gd name="T0" fmla="*/ 129 w 144"/>
                <a:gd name="T1" fmla="*/ 0 h 381"/>
                <a:gd name="T2" fmla="*/ 109 w 144"/>
                <a:gd name="T3" fmla="*/ 19 h 381"/>
                <a:gd name="T4" fmla="*/ 90 w 144"/>
                <a:gd name="T5" fmla="*/ 39 h 381"/>
                <a:gd name="T6" fmla="*/ 74 w 144"/>
                <a:gd name="T7" fmla="*/ 58 h 381"/>
                <a:gd name="T8" fmla="*/ 60 w 144"/>
                <a:gd name="T9" fmla="*/ 81 h 381"/>
                <a:gd name="T10" fmla="*/ 47 w 144"/>
                <a:gd name="T11" fmla="*/ 103 h 381"/>
                <a:gd name="T12" fmla="*/ 37 w 144"/>
                <a:gd name="T13" fmla="*/ 126 h 381"/>
                <a:gd name="T14" fmla="*/ 26 w 144"/>
                <a:gd name="T15" fmla="*/ 149 h 381"/>
                <a:gd name="T16" fmla="*/ 18 w 144"/>
                <a:gd name="T17" fmla="*/ 175 h 381"/>
                <a:gd name="T18" fmla="*/ 11 w 144"/>
                <a:gd name="T19" fmla="*/ 199 h 381"/>
                <a:gd name="T20" fmla="*/ 6 w 144"/>
                <a:gd name="T21" fmla="*/ 224 h 381"/>
                <a:gd name="T22" fmla="*/ 2 w 144"/>
                <a:gd name="T23" fmla="*/ 248 h 381"/>
                <a:gd name="T24" fmla="*/ 0 w 144"/>
                <a:gd name="T25" fmla="*/ 276 h 381"/>
                <a:gd name="T26" fmla="*/ 0 w 144"/>
                <a:gd name="T27" fmla="*/ 302 h 381"/>
                <a:gd name="T28" fmla="*/ 0 w 144"/>
                <a:gd name="T29" fmla="*/ 328 h 381"/>
                <a:gd name="T30" fmla="*/ 3 w 144"/>
                <a:gd name="T31" fmla="*/ 354 h 381"/>
                <a:gd name="T32" fmla="*/ 8 w 144"/>
                <a:gd name="T33" fmla="*/ 381 h 381"/>
                <a:gd name="T34" fmla="*/ 12 w 144"/>
                <a:gd name="T35" fmla="*/ 381 h 381"/>
                <a:gd name="T36" fmla="*/ 20 w 144"/>
                <a:gd name="T37" fmla="*/ 381 h 381"/>
                <a:gd name="T38" fmla="*/ 26 w 144"/>
                <a:gd name="T39" fmla="*/ 381 h 381"/>
                <a:gd name="T40" fmla="*/ 31 w 144"/>
                <a:gd name="T41" fmla="*/ 381 h 381"/>
                <a:gd name="T42" fmla="*/ 37 w 144"/>
                <a:gd name="T43" fmla="*/ 364 h 381"/>
                <a:gd name="T44" fmla="*/ 40 w 144"/>
                <a:gd name="T45" fmla="*/ 350 h 381"/>
                <a:gd name="T46" fmla="*/ 43 w 144"/>
                <a:gd name="T47" fmla="*/ 334 h 381"/>
                <a:gd name="T48" fmla="*/ 47 w 144"/>
                <a:gd name="T49" fmla="*/ 319 h 381"/>
                <a:gd name="T50" fmla="*/ 47 w 144"/>
                <a:gd name="T51" fmla="*/ 303 h 381"/>
                <a:gd name="T52" fmla="*/ 49 w 144"/>
                <a:gd name="T53" fmla="*/ 285 h 381"/>
                <a:gd name="T54" fmla="*/ 51 w 144"/>
                <a:gd name="T55" fmla="*/ 268 h 381"/>
                <a:gd name="T56" fmla="*/ 52 w 144"/>
                <a:gd name="T57" fmla="*/ 254 h 381"/>
                <a:gd name="T58" fmla="*/ 52 w 144"/>
                <a:gd name="T59" fmla="*/ 238 h 381"/>
                <a:gd name="T60" fmla="*/ 54 w 144"/>
                <a:gd name="T61" fmla="*/ 222 h 381"/>
                <a:gd name="T62" fmla="*/ 58 w 144"/>
                <a:gd name="T63" fmla="*/ 205 h 381"/>
                <a:gd name="T64" fmla="*/ 61 w 144"/>
                <a:gd name="T65" fmla="*/ 189 h 381"/>
                <a:gd name="T66" fmla="*/ 66 w 144"/>
                <a:gd name="T67" fmla="*/ 175 h 381"/>
                <a:gd name="T68" fmla="*/ 70 w 144"/>
                <a:gd name="T69" fmla="*/ 161 h 381"/>
                <a:gd name="T70" fmla="*/ 78 w 144"/>
                <a:gd name="T71" fmla="*/ 146 h 381"/>
                <a:gd name="T72" fmla="*/ 87 w 144"/>
                <a:gd name="T73" fmla="*/ 135 h 381"/>
                <a:gd name="T74" fmla="*/ 89 w 144"/>
                <a:gd name="T75" fmla="*/ 126 h 381"/>
                <a:gd name="T76" fmla="*/ 92 w 144"/>
                <a:gd name="T77" fmla="*/ 117 h 381"/>
                <a:gd name="T78" fmla="*/ 98 w 144"/>
                <a:gd name="T79" fmla="*/ 107 h 381"/>
                <a:gd name="T80" fmla="*/ 103 w 144"/>
                <a:gd name="T81" fmla="*/ 101 h 381"/>
                <a:gd name="T82" fmla="*/ 109 w 144"/>
                <a:gd name="T83" fmla="*/ 92 h 381"/>
                <a:gd name="T84" fmla="*/ 116 w 144"/>
                <a:gd name="T85" fmla="*/ 83 h 381"/>
                <a:gd name="T86" fmla="*/ 121 w 144"/>
                <a:gd name="T87" fmla="*/ 75 h 381"/>
                <a:gd name="T88" fmla="*/ 129 w 144"/>
                <a:gd name="T89" fmla="*/ 66 h 381"/>
                <a:gd name="T90" fmla="*/ 133 w 144"/>
                <a:gd name="T91" fmla="*/ 57 h 381"/>
                <a:gd name="T92" fmla="*/ 139 w 144"/>
                <a:gd name="T93" fmla="*/ 49 h 381"/>
                <a:gd name="T94" fmla="*/ 141 w 144"/>
                <a:gd name="T95" fmla="*/ 41 h 381"/>
                <a:gd name="T96" fmla="*/ 144 w 144"/>
                <a:gd name="T97" fmla="*/ 34 h 381"/>
                <a:gd name="T98" fmla="*/ 143 w 144"/>
                <a:gd name="T99" fmla="*/ 25 h 381"/>
                <a:gd name="T100" fmla="*/ 141 w 144"/>
                <a:gd name="T101" fmla="*/ 15 h 381"/>
                <a:gd name="T102" fmla="*/ 136 w 144"/>
                <a:gd name="T103" fmla="*/ 8 h 381"/>
                <a:gd name="T104" fmla="*/ 129 w 144"/>
                <a:gd name="T105" fmla="*/ 0 h 381"/>
                <a:gd name="T106" fmla="*/ 129 w 144"/>
                <a:gd name="T107" fmla="*/ 0 h 3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44" h="381">
                  <a:moveTo>
                    <a:pt x="129" y="0"/>
                  </a:moveTo>
                  <a:lnTo>
                    <a:pt x="109" y="19"/>
                  </a:lnTo>
                  <a:lnTo>
                    <a:pt x="90" y="39"/>
                  </a:lnTo>
                  <a:lnTo>
                    <a:pt x="74" y="58"/>
                  </a:lnTo>
                  <a:lnTo>
                    <a:pt x="60" y="81"/>
                  </a:lnTo>
                  <a:lnTo>
                    <a:pt x="47" y="103"/>
                  </a:lnTo>
                  <a:lnTo>
                    <a:pt x="37" y="126"/>
                  </a:lnTo>
                  <a:lnTo>
                    <a:pt x="26" y="149"/>
                  </a:lnTo>
                  <a:lnTo>
                    <a:pt x="18" y="175"/>
                  </a:lnTo>
                  <a:lnTo>
                    <a:pt x="11" y="199"/>
                  </a:lnTo>
                  <a:lnTo>
                    <a:pt x="6" y="224"/>
                  </a:lnTo>
                  <a:lnTo>
                    <a:pt x="2" y="248"/>
                  </a:lnTo>
                  <a:lnTo>
                    <a:pt x="0" y="276"/>
                  </a:lnTo>
                  <a:lnTo>
                    <a:pt x="0" y="302"/>
                  </a:lnTo>
                  <a:lnTo>
                    <a:pt x="0" y="328"/>
                  </a:lnTo>
                  <a:lnTo>
                    <a:pt x="3" y="354"/>
                  </a:lnTo>
                  <a:lnTo>
                    <a:pt x="8" y="381"/>
                  </a:lnTo>
                  <a:lnTo>
                    <a:pt x="12" y="381"/>
                  </a:lnTo>
                  <a:lnTo>
                    <a:pt x="20" y="381"/>
                  </a:lnTo>
                  <a:lnTo>
                    <a:pt x="26" y="381"/>
                  </a:lnTo>
                  <a:lnTo>
                    <a:pt x="31" y="381"/>
                  </a:lnTo>
                  <a:lnTo>
                    <a:pt x="37" y="364"/>
                  </a:lnTo>
                  <a:lnTo>
                    <a:pt x="40" y="350"/>
                  </a:lnTo>
                  <a:lnTo>
                    <a:pt x="43" y="334"/>
                  </a:lnTo>
                  <a:lnTo>
                    <a:pt x="47" y="319"/>
                  </a:lnTo>
                  <a:lnTo>
                    <a:pt x="47" y="303"/>
                  </a:lnTo>
                  <a:lnTo>
                    <a:pt x="49" y="285"/>
                  </a:lnTo>
                  <a:lnTo>
                    <a:pt x="51" y="268"/>
                  </a:lnTo>
                  <a:lnTo>
                    <a:pt x="52" y="254"/>
                  </a:lnTo>
                  <a:lnTo>
                    <a:pt x="52" y="238"/>
                  </a:lnTo>
                  <a:lnTo>
                    <a:pt x="54" y="222"/>
                  </a:lnTo>
                  <a:lnTo>
                    <a:pt x="58" y="205"/>
                  </a:lnTo>
                  <a:lnTo>
                    <a:pt x="61" y="189"/>
                  </a:lnTo>
                  <a:lnTo>
                    <a:pt x="66" y="175"/>
                  </a:lnTo>
                  <a:lnTo>
                    <a:pt x="70" y="161"/>
                  </a:lnTo>
                  <a:lnTo>
                    <a:pt x="78" y="146"/>
                  </a:lnTo>
                  <a:lnTo>
                    <a:pt x="87" y="135"/>
                  </a:lnTo>
                  <a:lnTo>
                    <a:pt x="89" y="126"/>
                  </a:lnTo>
                  <a:lnTo>
                    <a:pt x="92" y="117"/>
                  </a:lnTo>
                  <a:lnTo>
                    <a:pt x="98" y="107"/>
                  </a:lnTo>
                  <a:lnTo>
                    <a:pt x="103" y="101"/>
                  </a:lnTo>
                  <a:lnTo>
                    <a:pt x="109" y="92"/>
                  </a:lnTo>
                  <a:lnTo>
                    <a:pt x="116" y="83"/>
                  </a:lnTo>
                  <a:lnTo>
                    <a:pt x="121" y="75"/>
                  </a:lnTo>
                  <a:lnTo>
                    <a:pt x="129" y="66"/>
                  </a:lnTo>
                  <a:lnTo>
                    <a:pt x="133" y="57"/>
                  </a:lnTo>
                  <a:lnTo>
                    <a:pt x="139" y="49"/>
                  </a:lnTo>
                  <a:lnTo>
                    <a:pt x="141" y="41"/>
                  </a:lnTo>
                  <a:lnTo>
                    <a:pt x="144" y="34"/>
                  </a:lnTo>
                  <a:lnTo>
                    <a:pt x="143" y="25"/>
                  </a:lnTo>
                  <a:lnTo>
                    <a:pt x="141" y="15"/>
                  </a:lnTo>
                  <a:lnTo>
                    <a:pt x="136" y="8"/>
                  </a:lnTo>
                  <a:lnTo>
                    <a:pt x="129" y="0"/>
                  </a:lnTo>
                  <a:lnTo>
                    <a:pt x="129" y="0"/>
                  </a:lnTo>
                  <a:close/>
                </a:path>
              </a:pathLst>
            </a:custGeom>
            <a:solidFill>
              <a:srgbClr val="FFFFD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2" name="Freeform 146"/>
            <p:cNvSpPr>
              <a:spLocks/>
            </p:cNvSpPr>
            <p:nvPr/>
          </p:nvSpPr>
          <p:spPr bwMode="auto">
            <a:xfrm>
              <a:off x="2940" y="2126"/>
              <a:ext cx="17" cy="40"/>
            </a:xfrm>
            <a:custGeom>
              <a:avLst/>
              <a:gdLst>
                <a:gd name="T0" fmla="*/ 29 w 49"/>
                <a:gd name="T1" fmla="*/ 0 h 120"/>
                <a:gd name="T2" fmla="*/ 20 w 49"/>
                <a:gd name="T3" fmla="*/ 4 h 120"/>
                <a:gd name="T4" fmla="*/ 14 w 49"/>
                <a:gd name="T5" fmla="*/ 11 h 120"/>
                <a:gd name="T6" fmla="*/ 9 w 49"/>
                <a:gd name="T7" fmla="*/ 17 h 120"/>
                <a:gd name="T8" fmla="*/ 5 w 49"/>
                <a:gd name="T9" fmla="*/ 24 h 120"/>
                <a:gd name="T10" fmla="*/ 1 w 49"/>
                <a:gd name="T11" fmla="*/ 31 h 120"/>
                <a:gd name="T12" fmla="*/ 1 w 49"/>
                <a:gd name="T13" fmla="*/ 40 h 120"/>
                <a:gd name="T14" fmla="*/ 0 w 49"/>
                <a:gd name="T15" fmla="*/ 48 h 120"/>
                <a:gd name="T16" fmla="*/ 1 w 49"/>
                <a:gd name="T17" fmla="*/ 57 h 120"/>
                <a:gd name="T18" fmla="*/ 1 w 49"/>
                <a:gd name="T19" fmla="*/ 65 h 120"/>
                <a:gd name="T20" fmla="*/ 5 w 49"/>
                <a:gd name="T21" fmla="*/ 74 h 120"/>
                <a:gd name="T22" fmla="*/ 7 w 49"/>
                <a:gd name="T23" fmla="*/ 83 h 120"/>
                <a:gd name="T24" fmla="*/ 12 w 49"/>
                <a:gd name="T25" fmla="*/ 91 h 120"/>
                <a:gd name="T26" fmla="*/ 14 w 49"/>
                <a:gd name="T27" fmla="*/ 98 h 120"/>
                <a:gd name="T28" fmla="*/ 20 w 49"/>
                <a:gd name="T29" fmla="*/ 107 h 120"/>
                <a:gd name="T30" fmla="*/ 24 w 49"/>
                <a:gd name="T31" fmla="*/ 112 h 120"/>
                <a:gd name="T32" fmla="*/ 30 w 49"/>
                <a:gd name="T33" fmla="*/ 120 h 120"/>
                <a:gd name="T34" fmla="*/ 39 w 49"/>
                <a:gd name="T35" fmla="*/ 114 h 120"/>
                <a:gd name="T36" fmla="*/ 49 w 49"/>
                <a:gd name="T37" fmla="*/ 109 h 120"/>
                <a:gd name="T38" fmla="*/ 47 w 49"/>
                <a:gd name="T39" fmla="*/ 102 h 120"/>
                <a:gd name="T40" fmla="*/ 44 w 49"/>
                <a:gd name="T41" fmla="*/ 94 h 120"/>
                <a:gd name="T42" fmla="*/ 44 w 49"/>
                <a:gd name="T43" fmla="*/ 88 h 120"/>
                <a:gd name="T44" fmla="*/ 44 w 49"/>
                <a:gd name="T45" fmla="*/ 80 h 120"/>
                <a:gd name="T46" fmla="*/ 43 w 49"/>
                <a:gd name="T47" fmla="*/ 73 h 120"/>
                <a:gd name="T48" fmla="*/ 43 w 49"/>
                <a:gd name="T49" fmla="*/ 63 h 120"/>
                <a:gd name="T50" fmla="*/ 43 w 49"/>
                <a:gd name="T51" fmla="*/ 57 h 120"/>
                <a:gd name="T52" fmla="*/ 43 w 49"/>
                <a:gd name="T53" fmla="*/ 51 h 120"/>
                <a:gd name="T54" fmla="*/ 41 w 49"/>
                <a:gd name="T55" fmla="*/ 44 h 120"/>
                <a:gd name="T56" fmla="*/ 39 w 49"/>
                <a:gd name="T57" fmla="*/ 37 h 120"/>
                <a:gd name="T58" fmla="*/ 39 w 49"/>
                <a:gd name="T59" fmla="*/ 29 h 120"/>
                <a:gd name="T60" fmla="*/ 38 w 49"/>
                <a:gd name="T61" fmla="*/ 24 h 120"/>
                <a:gd name="T62" fmla="*/ 35 w 49"/>
                <a:gd name="T63" fmla="*/ 17 h 120"/>
                <a:gd name="T64" fmla="*/ 34 w 49"/>
                <a:gd name="T65" fmla="*/ 11 h 120"/>
                <a:gd name="T66" fmla="*/ 32 w 49"/>
                <a:gd name="T67" fmla="*/ 5 h 120"/>
                <a:gd name="T68" fmla="*/ 29 w 49"/>
                <a:gd name="T69" fmla="*/ 0 h 120"/>
                <a:gd name="T70" fmla="*/ 29 w 49"/>
                <a:gd name="T71" fmla="*/ 0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9" h="120">
                  <a:moveTo>
                    <a:pt x="29" y="0"/>
                  </a:moveTo>
                  <a:lnTo>
                    <a:pt x="20" y="4"/>
                  </a:lnTo>
                  <a:lnTo>
                    <a:pt x="14" y="11"/>
                  </a:lnTo>
                  <a:lnTo>
                    <a:pt x="9" y="17"/>
                  </a:lnTo>
                  <a:lnTo>
                    <a:pt x="5" y="24"/>
                  </a:lnTo>
                  <a:lnTo>
                    <a:pt x="1" y="31"/>
                  </a:lnTo>
                  <a:lnTo>
                    <a:pt x="1" y="40"/>
                  </a:lnTo>
                  <a:lnTo>
                    <a:pt x="0" y="48"/>
                  </a:lnTo>
                  <a:lnTo>
                    <a:pt x="1" y="57"/>
                  </a:lnTo>
                  <a:lnTo>
                    <a:pt x="1" y="65"/>
                  </a:lnTo>
                  <a:lnTo>
                    <a:pt x="5" y="74"/>
                  </a:lnTo>
                  <a:lnTo>
                    <a:pt x="7" y="83"/>
                  </a:lnTo>
                  <a:lnTo>
                    <a:pt x="12" y="91"/>
                  </a:lnTo>
                  <a:lnTo>
                    <a:pt x="14" y="98"/>
                  </a:lnTo>
                  <a:lnTo>
                    <a:pt x="20" y="107"/>
                  </a:lnTo>
                  <a:lnTo>
                    <a:pt x="24" y="112"/>
                  </a:lnTo>
                  <a:lnTo>
                    <a:pt x="30" y="120"/>
                  </a:lnTo>
                  <a:lnTo>
                    <a:pt x="39" y="114"/>
                  </a:lnTo>
                  <a:lnTo>
                    <a:pt x="49" y="109"/>
                  </a:lnTo>
                  <a:lnTo>
                    <a:pt x="47" y="102"/>
                  </a:lnTo>
                  <a:lnTo>
                    <a:pt x="44" y="94"/>
                  </a:lnTo>
                  <a:lnTo>
                    <a:pt x="44" y="88"/>
                  </a:lnTo>
                  <a:lnTo>
                    <a:pt x="44" y="80"/>
                  </a:lnTo>
                  <a:lnTo>
                    <a:pt x="43" y="73"/>
                  </a:lnTo>
                  <a:lnTo>
                    <a:pt x="43" y="63"/>
                  </a:lnTo>
                  <a:lnTo>
                    <a:pt x="43" y="57"/>
                  </a:lnTo>
                  <a:lnTo>
                    <a:pt x="43" y="51"/>
                  </a:lnTo>
                  <a:lnTo>
                    <a:pt x="41" y="44"/>
                  </a:lnTo>
                  <a:lnTo>
                    <a:pt x="39" y="37"/>
                  </a:lnTo>
                  <a:lnTo>
                    <a:pt x="39" y="29"/>
                  </a:lnTo>
                  <a:lnTo>
                    <a:pt x="38" y="24"/>
                  </a:lnTo>
                  <a:lnTo>
                    <a:pt x="35" y="17"/>
                  </a:lnTo>
                  <a:lnTo>
                    <a:pt x="34" y="11"/>
                  </a:lnTo>
                  <a:lnTo>
                    <a:pt x="32" y="5"/>
                  </a:lnTo>
                  <a:lnTo>
                    <a:pt x="29" y="0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F7E3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3" name="Freeform 147"/>
            <p:cNvSpPr>
              <a:spLocks/>
            </p:cNvSpPr>
            <p:nvPr/>
          </p:nvSpPr>
          <p:spPr bwMode="auto">
            <a:xfrm>
              <a:off x="2923" y="2161"/>
              <a:ext cx="32" cy="62"/>
            </a:xfrm>
            <a:custGeom>
              <a:avLst/>
              <a:gdLst>
                <a:gd name="T0" fmla="*/ 39 w 96"/>
                <a:gd name="T1" fmla="*/ 0 h 185"/>
                <a:gd name="T2" fmla="*/ 29 w 96"/>
                <a:gd name="T3" fmla="*/ 2 h 185"/>
                <a:gd name="T4" fmla="*/ 19 w 96"/>
                <a:gd name="T5" fmla="*/ 7 h 185"/>
                <a:gd name="T6" fmla="*/ 14 w 96"/>
                <a:gd name="T7" fmla="*/ 15 h 185"/>
                <a:gd name="T8" fmla="*/ 10 w 96"/>
                <a:gd name="T9" fmla="*/ 24 h 185"/>
                <a:gd name="T10" fmla="*/ 6 w 96"/>
                <a:gd name="T11" fmla="*/ 30 h 185"/>
                <a:gd name="T12" fmla="*/ 4 w 96"/>
                <a:gd name="T13" fmla="*/ 42 h 185"/>
                <a:gd name="T14" fmla="*/ 3 w 96"/>
                <a:gd name="T15" fmla="*/ 55 h 185"/>
                <a:gd name="T16" fmla="*/ 4 w 96"/>
                <a:gd name="T17" fmla="*/ 65 h 185"/>
                <a:gd name="T18" fmla="*/ 4 w 96"/>
                <a:gd name="T19" fmla="*/ 76 h 185"/>
                <a:gd name="T20" fmla="*/ 4 w 96"/>
                <a:gd name="T21" fmla="*/ 89 h 185"/>
                <a:gd name="T22" fmla="*/ 4 w 96"/>
                <a:gd name="T23" fmla="*/ 99 h 185"/>
                <a:gd name="T24" fmla="*/ 6 w 96"/>
                <a:gd name="T25" fmla="*/ 113 h 185"/>
                <a:gd name="T26" fmla="*/ 4 w 96"/>
                <a:gd name="T27" fmla="*/ 123 h 185"/>
                <a:gd name="T28" fmla="*/ 4 w 96"/>
                <a:gd name="T29" fmla="*/ 136 h 185"/>
                <a:gd name="T30" fmla="*/ 3 w 96"/>
                <a:gd name="T31" fmla="*/ 147 h 185"/>
                <a:gd name="T32" fmla="*/ 0 w 96"/>
                <a:gd name="T33" fmla="*/ 156 h 185"/>
                <a:gd name="T34" fmla="*/ 6 w 96"/>
                <a:gd name="T35" fmla="*/ 163 h 185"/>
                <a:gd name="T36" fmla="*/ 15 w 96"/>
                <a:gd name="T37" fmla="*/ 168 h 185"/>
                <a:gd name="T38" fmla="*/ 23 w 96"/>
                <a:gd name="T39" fmla="*/ 176 h 185"/>
                <a:gd name="T40" fmla="*/ 32 w 96"/>
                <a:gd name="T41" fmla="*/ 185 h 185"/>
                <a:gd name="T42" fmla="*/ 35 w 96"/>
                <a:gd name="T43" fmla="*/ 177 h 185"/>
                <a:gd name="T44" fmla="*/ 39 w 96"/>
                <a:gd name="T45" fmla="*/ 168 h 185"/>
                <a:gd name="T46" fmla="*/ 43 w 96"/>
                <a:gd name="T47" fmla="*/ 162 h 185"/>
                <a:gd name="T48" fmla="*/ 46 w 96"/>
                <a:gd name="T49" fmla="*/ 154 h 185"/>
                <a:gd name="T50" fmla="*/ 50 w 96"/>
                <a:gd name="T51" fmla="*/ 145 h 185"/>
                <a:gd name="T52" fmla="*/ 53 w 96"/>
                <a:gd name="T53" fmla="*/ 137 h 185"/>
                <a:gd name="T54" fmla="*/ 57 w 96"/>
                <a:gd name="T55" fmla="*/ 128 h 185"/>
                <a:gd name="T56" fmla="*/ 61 w 96"/>
                <a:gd name="T57" fmla="*/ 122 h 185"/>
                <a:gd name="T58" fmla="*/ 64 w 96"/>
                <a:gd name="T59" fmla="*/ 114 h 185"/>
                <a:gd name="T60" fmla="*/ 66 w 96"/>
                <a:gd name="T61" fmla="*/ 107 h 185"/>
                <a:gd name="T62" fmla="*/ 72 w 96"/>
                <a:gd name="T63" fmla="*/ 99 h 185"/>
                <a:gd name="T64" fmla="*/ 75 w 96"/>
                <a:gd name="T65" fmla="*/ 93 h 185"/>
                <a:gd name="T66" fmla="*/ 79 w 96"/>
                <a:gd name="T67" fmla="*/ 84 h 185"/>
                <a:gd name="T68" fmla="*/ 84 w 96"/>
                <a:gd name="T69" fmla="*/ 78 h 185"/>
                <a:gd name="T70" fmla="*/ 90 w 96"/>
                <a:gd name="T71" fmla="*/ 70 h 185"/>
                <a:gd name="T72" fmla="*/ 96 w 96"/>
                <a:gd name="T73" fmla="*/ 64 h 185"/>
                <a:gd name="T74" fmla="*/ 91 w 96"/>
                <a:gd name="T75" fmla="*/ 60 h 185"/>
                <a:gd name="T76" fmla="*/ 86 w 96"/>
                <a:gd name="T77" fmla="*/ 56 h 185"/>
                <a:gd name="T78" fmla="*/ 81 w 96"/>
                <a:gd name="T79" fmla="*/ 53 h 185"/>
                <a:gd name="T80" fmla="*/ 79 w 96"/>
                <a:gd name="T81" fmla="*/ 49 h 185"/>
                <a:gd name="T82" fmla="*/ 75 w 96"/>
                <a:gd name="T83" fmla="*/ 44 h 185"/>
                <a:gd name="T84" fmla="*/ 72 w 96"/>
                <a:gd name="T85" fmla="*/ 38 h 185"/>
                <a:gd name="T86" fmla="*/ 67 w 96"/>
                <a:gd name="T87" fmla="*/ 35 h 185"/>
                <a:gd name="T88" fmla="*/ 66 w 96"/>
                <a:gd name="T89" fmla="*/ 29 h 185"/>
                <a:gd name="T90" fmla="*/ 62 w 96"/>
                <a:gd name="T91" fmla="*/ 24 h 185"/>
                <a:gd name="T92" fmla="*/ 59 w 96"/>
                <a:gd name="T93" fmla="*/ 18 h 185"/>
                <a:gd name="T94" fmla="*/ 57 w 96"/>
                <a:gd name="T95" fmla="*/ 15 h 185"/>
                <a:gd name="T96" fmla="*/ 53 w 96"/>
                <a:gd name="T97" fmla="*/ 12 h 185"/>
                <a:gd name="T98" fmla="*/ 46 w 96"/>
                <a:gd name="T99" fmla="*/ 4 h 185"/>
                <a:gd name="T100" fmla="*/ 39 w 96"/>
                <a:gd name="T101" fmla="*/ 0 h 185"/>
                <a:gd name="T102" fmla="*/ 39 w 96"/>
                <a:gd name="T103" fmla="*/ 0 h 1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6" h="185">
                  <a:moveTo>
                    <a:pt x="39" y="0"/>
                  </a:moveTo>
                  <a:lnTo>
                    <a:pt x="29" y="2"/>
                  </a:lnTo>
                  <a:lnTo>
                    <a:pt x="19" y="7"/>
                  </a:lnTo>
                  <a:lnTo>
                    <a:pt x="14" y="15"/>
                  </a:lnTo>
                  <a:lnTo>
                    <a:pt x="10" y="24"/>
                  </a:lnTo>
                  <a:lnTo>
                    <a:pt x="6" y="30"/>
                  </a:lnTo>
                  <a:lnTo>
                    <a:pt x="4" y="42"/>
                  </a:lnTo>
                  <a:lnTo>
                    <a:pt x="3" y="55"/>
                  </a:lnTo>
                  <a:lnTo>
                    <a:pt x="4" y="65"/>
                  </a:lnTo>
                  <a:lnTo>
                    <a:pt x="4" y="76"/>
                  </a:lnTo>
                  <a:lnTo>
                    <a:pt x="4" y="89"/>
                  </a:lnTo>
                  <a:lnTo>
                    <a:pt x="4" y="99"/>
                  </a:lnTo>
                  <a:lnTo>
                    <a:pt x="6" y="113"/>
                  </a:lnTo>
                  <a:lnTo>
                    <a:pt x="4" y="123"/>
                  </a:lnTo>
                  <a:lnTo>
                    <a:pt x="4" y="136"/>
                  </a:lnTo>
                  <a:lnTo>
                    <a:pt x="3" y="147"/>
                  </a:lnTo>
                  <a:lnTo>
                    <a:pt x="0" y="156"/>
                  </a:lnTo>
                  <a:lnTo>
                    <a:pt x="6" y="163"/>
                  </a:lnTo>
                  <a:lnTo>
                    <a:pt x="15" y="168"/>
                  </a:lnTo>
                  <a:lnTo>
                    <a:pt x="23" y="176"/>
                  </a:lnTo>
                  <a:lnTo>
                    <a:pt x="32" y="185"/>
                  </a:lnTo>
                  <a:lnTo>
                    <a:pt x="35" y="177"/>
                  </a:lnTo>
                  <a:lnTo>
                    <a:pt x="39" y="168"/>
                  </a:lnTo>
                  <a:lnTo>
                    <a:pt x="43" y="162"/>
                  </a:lnTo>
                  <a:lnTo>
                    <a:pt x="46" y="154"/>
                  </a:lnTo>
                  <a:lnTo>
                    <a:pt x="50" y="145"/>
                  </a:lnTo>
                  <a:lnTo>
                    <a:pt x="53" y="137"/>
                  </a:lnTo>
                  <a:lnTo>
                    <a:pt x="57" y="128"/>
                  </a:lnTo>
                  <a:lnTo>
                    <a:pt x="61" y="122"/>
                  </a:lnTo>
                  <a:lnTo>
                    <a:pt x="64" y="114"/>
                  </a:lnTo>
                  <a:lnTo>
                    <a:pt x="66" y="107"/>
                  </a:lnTo>
                  <a:lnTo>
                    <a:pt x="72" y="99"/>
                  </a:lnTo>
                  <a:lnTo>
                    <a:pt x="75" y="93"/>
                  </a:lnTo>
                  <a:lnTo>
                    <a:pt x="79" y="84"/>
                  </a:lnTo>
                  <a:lnTo>
                    <a:pt x="84" y="78"/>
                  </a:lnTo>
                  <a:lnTo>
                    <a:pt x="90" y="70"/>
                  </a:lnTo>
                  <a:lnTo>
                    <a:pt x="96" y="64"/>
                  </a:lnTo>
                  <a:lnTo>
                    <a:pt x="91" y="60"/>
                  </a:lnTo>
                  <a:lnTo>
                    <a:pt x="86" y="56"/>
                  </a:lnTo>
                  <a:lnTo>
                    <a:pt x="81" y="53"/>
                  </a:lnTo>
                  <a:lnTo>
                    <a:pt x="79" y="49"/>
                  </a:lnTo>
                  <a:lnTo>
                    <a:pt x="75" y="44"/>
                  </a:lnTo>
                  <a:lnTo>
                    <a:pt x="72" y="38"/>
                  </a:lnTo>
                  <a:lnTo>
                    <a:pt x="67" y="35"/>
                  </a:lnTo>
                  <a:lnTo>
                    <a:pt x="66" y="29"/>
                  </a:lnTo>
                  <a:lnTo>
                    <a:pt x="62" y="24"/>
                  </a:lnTo>
                  <a:lnTo>
                    <a:pt x="59" y="18"/>
                  </a:lnTo>
                  <a:lnTo>
                    <a:pt x="57" y="15"/>
                  </a:lnTo>
                  <a:lnTo>
                    <a:pt x="53" y="12"/>
                  </a:lnTo>
                  <a:lnTo>
                    <a:pt x="46" y="4"/>
                  </a:lnTo>
                  <a:lnTo>
                    <a:pt x="39" y="0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F2F2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4" name="Freeform 148"/>
            <p:cNvSpPr>
              <a:spLocks/>
            </p:cNvSpPr>
            <p:nvPr/>
          </p:nvSpPr>
          <p:spPr bwMode="auto">
            <a:xfrm>
              <a:off x="2919" y="2201"/>
              <a:ext cx="45" cy="70"/>
            </a:xfrm>
            <a:custGeom>
              <a:avLst/>
              <a:gdLst>
                <a:gd name="T0" fmla="*/ 20 w 135"/>
                <a:gd name="T1" fmla="*/ 0 h 210"/>
                <a:gd name="T2" fmla="*/ 11 w 135"/>
                <a:gd name="T3" fmla="*/ 9 h 210"/>
                <a:gd name="T4" fmla="*/ 5 w 135"/>
                <a:gd name="T5" fmla="*/ 18 h 210"/>
                <a:gd name="T6" fmla="*/ 1 w 135"/>
                <a:gd name="T7" fmla="*/ 29 h 210"/>
                <a:gd name="T8" fmla="*/ 1 w 135"/>
                <a:gd name="T9" fmla="*/ 40 h 210"/>
                <a:gd name="T10" fmla="*/ 0 w 135"/>
                <a:gd name="T11" fmla="*/ 51 h 210"/>
                <a:gd name="T12" fmla="*/ 3 w 135"/>
                <a:gd name="T13" fmla="*/ 64 h 210"/>
                <a:gd name="T14" fmla="*/ 5 w 135"/>
                <a:gd name="T15" fmla="*/ 75 h 210"/>
                <a:gd name="T16" fmla="*/ 11 w 135"/>
                <a:gd name="T17" fmla="*/ 87 h 210"/>
                <a:gd name="T18" fmla="*/ 15 w 135"/>
                <a:gd name="T19" fmla="*/ 98 h 210"/>
                <a:gd name="T20" fmla="*/ 21 w 135"/>
                <a:gd name="T21" fmla="*/ 113 h 210"/>
                <a:gd name="T22" fmla="*/ 28 w 135"/>
                <a:gd name="T23" fmla="*/ 124 h 210"/>
                <a:gd name="T24" fmla="*/ 35 w 135"/>
                <a:gd name="T25" fmla="*/ 136 h 210"/>
                <a:gd name="T26" fmla="*/ 43 w 135"/>
                <a:gd name="T27" fmla="*/ 147 h 210"/>
                <a:gd name="T28" fmla="*/ 50 w 135"/>
                <a:gd name="T29" fmla="*/ 158 h 210"/>
                <a:gd name="T30" fmla="*/ 55 w 135"/>
                <a:gd name="T31" fmla="*/ 167 h 210"/>
                <a:gd name="T32" fmla="*/ 63 w 135"/>
                <a:gd name="T33" fmla="*/ 178 h 210"/>
                <a:gd name="T34" fmla="*/ 68 w 135"/>
                <a:gd name="T35" fmla="*/ 182 h 210"/>
                <a:gd name="T36" fmla="*/ 77 w 135"/>
                <a:gd name="T37" fmla="*/ 185 h 210"/>
                <a:gd name="T38" fmla="*/ 81 w 135"/>
                <a:gd name="T39" fmla="*/ 188 h 210"/>
                <a:gd name="T40" fmla="*/ 86 w 135"/>
                <a:gd name="T41" fmla="*/ 193 h 210"/>
                <a:gd name="T42" fmla="*/ 92 w 135"/>
                <a:gd name="T43" fmla="*/ 194 h 210"/>
                <a:gd name="T44" fmla="*/ 97 w 135"/>
                <a:gd name="T45" fmla="*/ 198 h 210"/>
                <a:gd name="T46" fmla="*/ 102 w 135"/>
                <a:gd name="T47" fmla="*/ 199 h 210"/>
                <a:gd name="T48" fmla="*/ 106 w 135"/>
                <a:gd name="T49" fmla="*/ 202 h 210"/>
                <a:gd name="T50" fmla="*/ 112 w 135"/>
                <a:gd name="T51" fmla="*/ 203 h 210"/>
                <a:gd name="T52" fmla="*/ 117 w 135"/>
                <a:gd name="T53" fmla="*/ 207 h 210"/>
                <a:gd name="T54" fmla="*/ 124 w 135"/>
                <a:gd name="T55" fmla="*/ 208 h 210"/>
                <a:gd name="T56" fmla="*/ 132 w 135"/>
                <a:gd name="T57" fmla="*/ 210 h 210"/>
                <a:gd name="T58" fmla="*/ 135 w 135"/>
                <a:gd name="T59" fmla="*/ 199 h 210"/>
                <a:gd name="T60" fmla="*/ 135 w 135"/>
                <a:gd name="T61" fmla="*/ 190 h 210"/>
                <a:gd name="T62" fmla="*/ 133 w 135"/>
                <a:gd name="T63" fmla="*/ 179 h 210"/>
                <a:gd name="T64" fmla="*/ 130 w 135"/>
                <a:gd name="T65" fmla="*/ 170 h 210"/>
                <a:gd name="T66" fmla="*/ 122 w 135"/>
                <a:gd name="T67" fmla="*/ 164 h 210"/>
                <a:gd name="T68" fmla="*/ 115 w 135"/>
                <a:gd name="T69" fmla="*/ 156 h 210"/>
                <a:gd name="T70" fmla="*/ 106 w 135"/>
                <a:gd name="T71" fmla="*/ 147 h 210"/>
                <a:gd name="T72" fmla="*/ 98 w 135"/>
                <a:gd name="T73" fmla="*/ 142 h 210"/>
                <a:gd name="T74" fmla="*/ 87 w 135"/>
                <a:gd name="T75" fmla="*/ 133 h 210"/>
                <a:gd name="T76" fmla="*/ 78 w 135"/>
                <a:gd name="T77" fmla="*/ 124 h 210"/>
                <a:gd name="T78" fmla="*/ 70 w 135"/>
                <a:gd name="T79" fmla="*/ 116 h 210"/>
                <a:gd name="T80" fmla="*/ 64 w 135"/>
                <a:gd name="T81" fmla="*/ 107 h 210"/>
                <a:gd name="T82" fmla="*/ 58 w 135"/>
                <a:gd name="T83" fmla="*/ 96 h 210"/>
                <a:gd name="T84" fmla="*/ 55 w 135"/>
                <a:gd name="T85" fmla="*/ 86 h 210"/>
                <a:gd name="T86" fmla="*/ 55 w 135"/>
                <a:gd name="T87" fmla="*/ 75 h 210"/>
                <a:gd name="T88" fmla="*/ 58 w 135"/>
                <a:gd name="T89" fmla="*/ 63 h 210"/>
                <a:gd name="T90" fmla="*/ 54 w 135"/>
                <a:gd name="T91" fmla="*/ 57 h 210"/>
                <a:gd name="T92" fmla="*/ 50 w 135"/>
                <a:gd name="T93" fmla="*/ 49 h 210"/>
                <a:gd name="T94" fmla="*/ 43 w 135"/>
                <a:gd name="T95" fmla="*/ 40 h 210"/>
                <a:gd name="T96" fmla="*/ 37 w 135"/>
                <a:gd name="T97" fmla="*/ 31 h 210"/>
                <a:gd name="T98" fmla="*/ 30 w 135"/>
                <a:gd name="T99" fmla="*/ 20 h 210"/>
                <a:gd name="T100" fmla="*/ 25 w 135"/>
                <a:gd name="T101" fmla="*/ 11 h 210"/>
                <a:gd name="T102" fmla="*/ 21 w 135"/>
                <a:gd name="T103" fmla="*/ 4 h 210"/>
                <a:gd name="T104" fmla="*/ 20 w 135"/>
                <a:gd name="T105" fmla="*/ 0 h 210"/>
                <a:gd name="T106" fmla="*/ 20 w 135"/>
                <a:gd name="T107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210">
                  <a:moveTo>
                    <a:pt x="20" y="0"/>
                  </a:moveTo>
                  <a:lnTo>
                    <a:pt x="11" y="9"/>
                  </a:lnTo>
                  <a:lnTo>
                    <a:pt x="5" y="18"/>
                  </a:lnTo>
                  <a:lnTo>
                    <a:pt x="1" y="29"/>
                  </a:lnTo>
                  <a:lnTo>
                    <a:pt x="1" y="40"/>
                  </a:lnTo>
                  <a:lnTo>
                    <a:pt x="0" y="51"/>
                  </a:lnTo>
                  <a:lnTo>
                    <a:pt x="3" y="64"/>
                  </a:lnTo>
                  <a:lnTo>
                    <a:pt x="5" y="75"/>
                  </a:lnTo>
                  <a:lnTo>
                    <a:pt x="11" y="87"/>
                  </a:lnTo>
                  <a:lnTo>
                    <a:pt x="15" y="98"/>
                  </a:lnTo>
                  <a:lnTo>
                    <a:pt x="21" y="113"/>
                  </a:lnTo>
                  <a:lnTo>
                    <a:pt x="28" y="124"/>
                  </a:lnTo>
                  <a:lnTo>
                    <a:pt x="35" y="136"/>
                  </a:lnTo>
                  <a:lnTo>
                    <a:pt x="43" y="147"/>
                  </a:lnTo>
                  <a:lnTo>
                    <a:pt x="50" y="158"/>
                  </a:lnTo>
                  <a:lnTo>
                    <a:pt x="55" y="167"/>
                  </a:lnTo>
                  <a:lnTo>
                    <a:pt x="63" y="178"/>
                  </a:lnTo>
                  <a:lnTo>
                    <a:pt x="68" y="182"/>
                  </a:lnTo>
                  <a:lnTo>
                    <a:pt x="77" y="185"/>
                  </a:lnTo>
                  <a:lnTo>
                    <a:pt x="81" y="188"/>
                  </a:lnTo>
                  <a:lnTo>
                    <a:pt x="86" y="193"/>
                  </a:lnTo>
                  <a:lnTo>
                    <a:pt x="92" y="194"/>
                  </a:lnTo>
                  <a:lnTo>
                    <a:pt x="97" y="198"/>
                  </a:lnTo>
                  <a:lnTo>
                    <a:pt x="102" y="199"/>
                  </a:lnTo>
                  <a:lnTo>
                    <a:pt x="106" y="202"/>
                  </a:lnTo>
                  <a:lnTo>
                    <a:pt x="112" y="203"/>
                  </a:lnTo>
                  <a:lnTo>
                    <a:pt x="117" y="207"/>
                  </a:lnTo>
                  <a:lnTo>
                    <a:pt x="124" y="208"/>
                  </a:lnTo>
                  <a:lnTo>
                    <a:pt x="132" y="210"/>
                  </a:lnTo>
                  <a:lnTo>
                    <a:pt x="135" y="199"/>
                  </a:lnTo>
                  <a:lnTo>
                    <a:pt x="135" y="190"/>
                  </a:lnTo>
                  <a:lnTo>
                    <a:pt x="133" y="179"/>
                  </a:lnTo>
                  <a:lnTo>
                    <a:pt x="130" y="170"/>
                  </a:lnTo>
                  <a:lnTo>
                    <a:pt x="122" y="164"/>
                  </a:lnTo>
                  <a:lnTo>
                    <a:pt x="115" y="156"/>
                  </a:lnTo>
                  <a:lnTo>
                    <a:pt x="106" y="147"/>
                  </a:lnTo>
                  <a:lnTo>
                    <a:pt x="98" y="142"/>
                  </a:lnTo>
                  <a:lnTo>
                    <a:pt x="87" y="133"/>
                  </a:lnTo>
                  <a:lnTo>
                    <a:pt x="78" y="124"/>
                  </a:lnTo>
                  <a:lnTo>
                    <a:pt x="70" y="116"/>
                  </a:lnTo>
                  <a:lnTo>
                    <a:pt x="64" y="107"/>
                  </a:lnTo>
                  <a:lnTo>
                    <a:pt x="58" y="96"/>
                  </a:lnTo>
                  <a:lnTo>
                    <a:pt x="55" y="86"/>
                  </a:lnTo>
                  <a:lnTo>
                    <a:pt x="55" y="75"/>
                  </a:lnTo>
                  <a:lnTo>
                    <a:pt x="58" y="63"/>
                  </a:lnTo>
                  <a:lnTo>
                    <a:pt x="54" y="57"/>
                  </a:lnTo>
                  <a:lnTo>
                    <a:pt x="50" y="49"/>
                  </a:lnTo>
                  <a:lnTo>
                    <a:pt x="43" y="40"/>
                  </a:lnTo>
                  <a:lnTo>
                    <a:pt x="37" y="31"/>
                  </a:lnTo>
                  <a:lnTo>
                    <a:pt x="30" y="20"/>
                  </a:lnTo>
                  <a:lnTo>
                    <a:pt x="25" y="11"/>
                  </a:lnTo>
                  <a:lnTo>
                    <a:pt x="21" y="4"/>
                  </a:lnTo>
                  <a:lnTo>
                    <a:pt x="20" y="0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E8F0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5" name="Freeform 149"/>
            <p:cNvSpPr>
              <a:spLocks/>
            </p:cNvSpPr>
            <p:nvPr/>
          </p:nvSpPr>
          <p:spPr bwMode="auto">
            <a:xfrm>
              <a:off x="2910" y="2149"/>
              <a:ext cx="54" cy="129"/>
            </a:xfrm>
            <a:custGeom>
              <a:avLst/>
              <a:gdLst>
                <a:gd name="T0" fmla="*/ 100 w 161"/>
                <a:gd name="T1" fmla="*/ 0 h 388"/>
                <a:gd name="T2" fmla="*/ 74 w 161"/>
                <a:gd name="T3" fmla="*/ 12 h 388"/>
                <a:gd name="T4" fmla="*/ 54 w 161"/>
                <a:gd name="T5" fmla="*/ 32 h 388"/>
                <a:gd name="T6" fmla="*/ 36 w 161"/>
                <a:gd name="T7" fmla="*/ 55 h 388"/>
                <a:gd name="T8" fmla="*/ 22 w 161"/>
                <a:gd name="T9" fmla="*/ 83 h 388"/>
                <a:gd name="T10" fmla="*/ 11 w 161"/>
                <a:gd name="T11" fmla="*/ 113 h 388"/>
                <a:gd name="T12" fmla="*/ 4 w 161"/>
                <a:gd name="T13" fmla="*/ 145 h 388"/>
                <a:gd name="T14" fmla="*/ 0 w 161"/>
                <a:gd name="T15" fmla="*/ 180 h 388"/>
                <a:gd name="T16" fmla="*/ 2 w 161"/>
                <a:gd name="T17" fmla="*/ 214 h 388"/>
                <a:gd name="T18" fmla="*/ 5 w 161"/>
                <a:gd name="T19" fmla="*/ 248 h 388"/>
                <a:gd name="T20" fmla="*/ 13 w 161"/>
                <a:gd name="T21" fmla="*/ 280 h 388"/>
                <a:gd name="T22" fmla="*/ 25 w 161"/>
                <a:gd name="T23" fmla="*/ 309 h 388"/>
                <a:gd name="T24" fmla="*/ 42 w 161"/>
                <a:gd name="T25" fmla="*/ 334 h 388"/>
                <a:gd name="T26" fmla="*/ 60 w 161"/>
                <a:gd name="T27" fmla="*/ 355 h 388"/>
                <a:gd name="T28" fmla="*/ 85 w 161"/>
                <a:gd name="T29" fmla="*/ 373 h 388"/>
                <a:gd name="T30" fmla="*/ 114 w 161"/>
                <a:gd name="T31" fmla="*/ 383 h 388"/>
                <a:gd name="T32" fmla="*/ 146 w 161"/>
                <a:gd name="T33" fmla="*/ 388 h 388"/>
                <a:gd name="T34" fmla="*/ 155 w 161"/>
                <a:gd name="T35" fmla="*/ 370 h 388"/>
                <a:gd name="T36" fmla="*/ 161 w 161"/>
                <a:gd name="T37" fmla="*/ 355 h 388"/>
                <a:gd name="T38" fmla="*/ 161 w 161"/>
                <a:gd name="T39" fmla="*/ 340 h 388"/>
                <a:gd name="T40" fmla="*/ 158 w 161"/>
                <a:gd name="T41" fmla="*/ 325 h 388"/>
                <a:gd name="T42" fmla="*/ 152 w 161"/>
                <a:gd name="T43" fmla="*/ 311 h 388"/>
                <a:gd name="T44" fmla="*/ 145 w 161"/>
                <a:gd name="T45" fmla="*/ 296 h 388"/>
                <a:gd name="T46" fmla="*/ 135 w 161"/>
                <a:gd name="T47" fmla="*/ 283 h 388"/>
                <a:gd name="T48" fmla="*/ 126 w 161"/>
                <a:gd name="T49" fmla="*/ 269 h 388"/>
                <a:gd name="T50" fmla="*/ 115 w 161"/>
                <a:gd name="T51" fmla="*/ 254 h 388"/>
                <a:gd name="T52" fmla="*/ 106 w 161"/>
                <a:gd name="T53" fmla="*/ 240 h 388"/>
                <a:gd name="T54" fmla="*/ 100 w 161"/>
                <a:gd name="T55" fmla="*/ 225 h 388"/>
                <a:gd name="T56" fmla="*/ 94 w 161"/>
                <a:gd name="T57" fmla="*/ 211 h 388"/>
                <a:gd name="T58" fmla="*/ 91 w 161"/>
                <a:gd name="T59" fmla="*/ 194 h 388"/>
                <a:gd name="T60" fmla="*/ 92 w 161"/>
                <a:gd name="T61" fmla="*/ 180 h 388"/>
                <a:gd name="T62" fmla="*/ 96 w 161"/>
                <a:gd name="T63" fmla="*/ 162 h 388"/>
                <a:gd name="T64" fmla="*/ 106 w 161"/>
                <a:gd name="T65" fmla="*/ 145 h 388"/>
                <a:gd name="T66" fmla="*/ 106 w 161"/>
                <a:gd name="T67" fmla="*/ 136 h 388"/>
                <a:gd name="T68" fmla="*/ 109 w 161"/>
                <a:gd name="T69" fmla="*/ 127 h 388"/>
                <a:gd name="T70" fmla="*/ 109 w 161"/>
                <a:gd name="T71" fmla="*/ 116 h 388"/>
                <a:gd name="T72" fmla="*/ 111 w 161"/>
                <a:gd name="T73" fmla="*/ 107 h 388"/>
                <a:gd name="T74" fmla="*/ 109 w 161"/>
                <a:gd name="T75" fmla="*/ 97 h 388"/>
                <a:gd name="T76" fmla="*/ 109 w 161"/>
                <a:gd name="T77" fmla="*/ 84 h 388"/>
                <a:gd name="T78" fmla="*/ 109 w 161"/>
                <a:gd name="T79" fmla="*/ 73 h 388"/>
                <a:gd name="T80" fmla="*/ 109 w 161"/>
                <a:gd name="T81" fmla="*/ 63 h 388"/>
                <a:gd name="T82" fmla="*/ 106 w 161"/>
                <a:gd name="T83" fmla="*/ 52 h 388"/>
                <a:gd name="T84" fmla="*/ 105 w 161"/>
                <a:gd name="T85" fmla="*/ 41 h 388"/>
                <a:gd name="T86" fmla="*/ 105 w 161"/>
                <a:gd name="T87" fmla="*/ 32 h 388"/>
                <a:gd name="T88" fmla="*/ 105 w 161"/>
                <a:gd name="T89" fmla="*/ 23 h 388"/>
                <a:gd name="T90" fmla="*/ 103 w 161"/>
                <a:gd name="T91" fmla="*/ 15 h 388"/>
                <a:gd name="T92" fmla="*/ 101 w 161"/>
                <a:gd name="T93" fmla="*/ 9 h 388"/>
                <a:gd name="T94" fmla="*/ 100 w 161"/>
                <a:gd name="T95" fmla="*/ 1 h 388"/>
                <a:gd name="T96" fmla="*/ 100 w 161"/>
                <a:gd name="T97" fmla="*/ 0 h 388"/>
                <a:gd name="T98" fmla="*/ 100 w 161"/>
                <a:gd name="T99" fmla="*/ 0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61" h="388">
                  <a:moveTo>
                    <a:pt x="100" y="0"/>
                  </a:moveTo>
                  <a:lnTo>
                    <a:pt x="74" y="12"/>
                  </a:lnTo>
                  <a:lnTo>
                    <a:pt x="54" y="32"/>
                  </a:lnTo>
                  <a:lnTo>
                    <a:pt x="36" y="55"/>
                  </a:lnTo>
                  <a:lnTo>
                    <a:pt x="22" y="83"/>
                  </a:lnTo>
                  <a:lnTo>
                    <a:pt x="11" y="113"/>
                  </a:lnTo>
                  <a:lnTo>
                    <a:pt x="4" y="145"/>
                  </a:lnTo>
                  <a:lnTo>
                    <a:pt x="0" y="180"/>
                  </a:lnTo>
                  <a:lnTo>
                    <a:pt x="2" y="214"/>
                  </a:lnTo>
                  <a:lnTo>
                    <a:pt x="5" y="248"/>
                  </a:lnTo>
                  <a:lnTo>
                    <a:pt x="13" y="280"/>
                  </a:lnTo>
                  <a:lnTo>
                    <a:pt x="25" y="309"/>
                  </a:lnTo>
                  <a:lnTo>
                    <a:pt x="42" y="334"/>
                  </a:lnTo>
                  <a:lnTo>
                    <a:pt x="60" y="355"/>
                  </a:lnTo>
                  <a:lnTo>
                    <a:pt x="85" y="373"/>
                  </a:lnTo>
                  <a:lnTo>
                    <a:pt x="114" y="383"/>
                  </a:lnTo>
                  <a:lnTo>
                    <a:pt x="146" y="388"/>
                  </a:lnTo>
                  <a:lnTo>
                    <a:pt x="155" y="370"/>
                  </a:lnTo>
                  <a:lnTo>
                    <a:pt x="161" y="355"/>
                  </a:lnTo>
                  <a:lnTo>
                    <a:pt x="161" y="340"/>
                  </a:lnTo>
                  <a:lnTo>
                    <a:pt x="158" y="325"/>
                  </a:lnTo>
                  <a:lnTo>
                    <a:pt x="152" y="311"/>
                  </a:lnTo>
                  <a:lnTo>
                    <a:pt x="145" y="296"/>
                  </a:lnTo>
                  <a:lnTo>
                    <a:pt x="135" y="283"/>
                  </a:lnTo>
                  <a:lnTo>
                    <a:pt x="126" y="269"/>
                  </a:lnTo>
                  <a:lnTo>
                    <a:pt x="115" y="254"/>
                  </a:lnTo>
                  <a:lnTo>
                    <a:pt x="106" y="240"/>
                  </a:lnTo>
                  <a:lnTo>
                    <a:pt x="100" y="225"/>
                  </a:lnTo>
                  <a:lnTo>
                    <a:pt x="94" y="211"/>
                  </a:lnTo>
                  <a:lnTo>
                    <a:pt x="91" y="194"/>
                  </a:lnTo>
                  <a:lnTo>
                    <a:pt x="92" y="180"/>
                  </a:lnTo>
                  <a:lnTo>
                    <a:pt x="96" y="162"/>
                  </a:lnTo>
                  <a:lnTo>
                    <a:pt x="106" y="145"/>
                  </a:lnTo>
                  <a:lnTo>
                    <a:pt x="106" y="136"/>
                  </a:lnTo>
                  <a:lnTo>
                    <a:pt x="109" y="127"/>
                  </a:lnTo>
                  <a:lnTo>
                    <a:pt x="109" y="116"/>
                  </a:lnTo>
                  <a:lnTo>
                    <a:pt x="111" y="107"/>
                  </a:lnTo>
                  <a:lnTo>
                    <a:pt x="109" y="97"/>
                  </a:lnTo>
                  <a:lnTo>
                    <a:pt x="109" y="84"/>
                  </a:lnTo>
                  <a:lnTo>
                    <a:pt x="109" y="73"/>
                  </a:lnTo>
                  <a:lnTo>
                    <a:pt x="109" y="63"/>
                  </a:lnTo>
                  <a:lnTo>
                    <a:pt x="106" y="52"/>
                  </a:lnTo>
                  <a:lnTo>
                    <a:pt x="105" y="41"/>
                  </a:lnTo>
                  <a:lnTo>
                    <a:pt x="105" y="32"/>
                  </a:lnTo>
                  <a:lnTo>
                    <a:pt x="105" y="23"/>
                  </a:lnTo>
                  <a:lnTo>
                    <a:pt x="103" y="15"/>
                  </a:lnTo>
                  <a:lnTo>
                    <a:pt x="101" y="9"/>
                  </a:lnTo>
                  <a:lnTo>
                    <a:pt x="100" y="1"/>
                  </a:lnTo>
                  <a:lnTo>
                    <a:pt x="100" y="0"/>
                  </a:lnTo>
                  <a:lnTo>
                    <a:pt x="10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6" name="Freeform 150"/>
            <p:cNvSpPr>
              <a:spLocks/>
            </p:cNvSpPr>
            <p:nvPr/>
          </p:nvSpPr>
          <p:spPr bwMode="auto">
            <a:xfrm>
              <a:off x="2868" y="2189"/>
              <a:ext cx="90" cy="144"/>
            </a:xfrm>
            <a:custGeom>
              <a:avLst/>
              <a:gdLst>
                <a:gd name="T0" fmla="*/ 84 w 268"/>
                <a:gd name="T1" fmla="*/ 0 h 431"/>
                <a:gd name="T2" fmla="*/ 55 w 268"/>
                <a:gd name="T3" fmla="*/ 22 h 431"/>
                <a:gd name="T4" fmla="*/ 33 w 268"/>
                <a:gd name="T5" fmla="*/ 51 h 431"/>
                <a:gd name="T6" fmla="*/ 15 w 268"/>
                <a:gd name="T7" fmla="*/ 83 h 431"/>
                <a:gd name="T8" fmla="*/ 6 w 268"/>
                <a:gd name="T9" fmla="*/ 121 h 431"/>
                <a:gd name="T10" fmla="*/ 0 w 268"/>
                <a:gd name="T11" fmla="*/ 159 h 431"/>
                <a:gd name="T12" fmla="*/ 3 w 268"/>
                <a:gd name="T13" fmla="*/ 198 h 431"/>
                <a:gd name="T14" fmla="*/ 8 w 268"/>
                <a:gd name="T15" fmla="*/ 237 h 431"/>
                <a:gd name="T16" fmla="*/ 20 w 268"/>
                <a:gd name="T17" fmla="*/ 276 h 431"/>
                <a:gd name="T18" fmla="*/ 37 w 268"/>
                <a:gd name="T19" fmla="*/ 311 h 431"/>
                <a:gd name="T20" fmla="*/ 58 w 268"/>
                <a:gd name="T21" fmla="*/ 343 h 431"/>
                <a:gd name="T22" fmla="*/ 84 w 268"/>
                <a:gd name="T23" fmla="*/ 372 h 431"/>
                <a:gd name="T24" fmla="*/ 113 w 268"/>
                <a:gd name="T25" fmla="*/ 398 h 431"/>
                <a:gd name="T26" fmla="*/ 147 w 268"/>
                <a:gd name="T27" fmla="*/ 417 h 431"/>
                <a:gd name="T28" fmla="*/ 183 w 268"/>
                <a:gd name="T29" fmla="*/ 427 h 431"/>
                <a:gd name="T30" fmla="*/ 225 w 268"/>
                <a:gd name="T31" fmla="*/ 431 h 431"/>
                <a:gd name="T32" fmla="*/ 268 w 268"/>
                <a:gd name="T33" fmla="*/ 426 h 431"/>
                <a:gd name="T34" fmla="*/ 263 w 268"/>
                <a:gd name="T35" fmla="*/ 403 h 431"/>
                <a:gd name="T36" fmla="*/ 255 w 268"/>
                <a:gd name="T37" fmla="*/ 382 h 431"/>
                <a:gd name="T38" fmla="*/ 243 w 268"/>
                <a:gd name="T39" fmla="*/ 363 h 431"/>
                <a:gd name="T40" fmla="*/ 228 w 268"/>
                <a:gd name="T41" fmla="*/ 348 h 431"/>
                <a:gd name="T42" fmla="*/ 210 w 268"/>
                <a:gd name="T43" fmla="*/ 333 h 431"/>
                <a:gd name="T44" fmla="*/ 193 w 268"/>
                <a:gd name="T45" fmla="*/ 319 h 431"/>
                <a:gd name="T46" fmla="*/ 174 w 268"/>
                <a:gd name="T47" fmla="*/ 304 h 431"/>
                <a:gd name="T48" fmla="*/ 156 w 268"/>
                <a:gd name="T49" fmla="*/ 290 h 431"/>
                <a:gd name="T50" fmla="*/ 138 w 268"/>
                <a:gd name="T51" fmla="*/ 273 h 431"/>
                <a:gd name="T52" fmla="*/ 121 w 268"/>
                <a:gd name="T53" fmla="*/ 259 h 431"/>
                <a:gd name="T54" fmla="*/ 109 w 268"/>
                <a:gd name="T55" fmla="*/ 241 h 431"/>
                <a:gd name="T56" fmla="*/ 100 w 268"/>
                <a:gd name="T57" fmla="*/ 221 h 431"/>
                <a:gd name="T58" fmla="*/ 95 w 268"/>
                <a:gd name="T59" fmla="*/ 198 h 431"/>
                <a:gd name="T60" fmla="*/ 96 w 268"/>
                <a:gd name="T61" fmla="*/ 172 h 431"/>
                <a:gd name="T62" fmla="*/ 101 w 268"/>
                <a:gd name="T63" fmla="*/ 144 h 431"/>
                <a:gd name="T64" fmla="*/ 116 w 268"/>
                <a:gd name="T65" fmla="*/ 112 h 431"/>
                <a:gd name="T66" fmla="*/ 115 w 268"/>
                <a:gd name="T67" fmla="*/ 106 h 431"/>
                <a:gd name="T68" fmla="*/ 115 w 268"/>
                <a:gd name="T69" fmla="*/ 100 h 431"/>
                <a:gd name="T70" fmla="*/ 113 w 268"/>
                <a:gd name="T71" fmla="*/ 92 h 431"/>
                <a:gd name="T72" fmla="*/ 110 w 268"/>
                <a:gd name="T73" fmla="*/ 85 h 431"/>
                <a:gd name="T74" fmla="*/ 109 w 268"/>
                <a:gd name="T75" fmla="*/ 77 h 431"/>
                <a:gd name="T76" fmla="*/ 107 w 268"/>
                <a:gd name="T77" fmla="*/ 68 h 431"/>
                <a:gd name="T78" fmla="*/ 104 w 268"/>
                <a:gd name="T79" fmla="*/ 58 h 431"/>
                <a:gd name="T80" fmla="*/ 101 w 268"/>
                <a:gd name="T81" fmla="*/ 49 h 431"/>
                <a:gd name="T82" fmla="*/ 98 w 268"/>
                <a:gd name="T83" fmla="*/ 40 h 431"/>
                <a:gd name="T84" fmla="*/ 96 w 268"/>
                <a:gd name="T85" fmla="*/ 31 h 431"/>
                <a:gd name="T86" fmla="*/ 93 w 268"/>
                <a:gd name="T87" fmla="*/ 22 h 431"/>
                <a:gd name="T88" fmla="*/ 90 w 268"/>
                <a:gd name="T89" fmla="*/ 17 h 431"/>
                <a:gd name="T90" fmla="*/ 89 w 268"/>
                <a:gd name="T91" fmla="*/ 9 h 431"/>
                <a:gd name="T92" fmla="*/ 86 w 268"/>
                <a:gd name="T93" fmla="*/ 5 h 431"/>
                <a:gd name="T94" fmla="*/ 84 w 268"/>
                <a:gd name="T95" fmla="*/ 2 h 431"/>
                <a:gd name="T96" fmla="*/ 84 w 268"/>
                <a:gd name="T97" fmla="*/ 0 h 431"/>
                <a:gd name="T98" fmla="*/ 84 w 268"/>
                <a:gd name="T99" fmla="*/ 0 h 4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68" h="431">
                  <a:moveTo>
                    <a:pt x="84" y="0"/>
                  </a:moveTo>
                  <a:lnTo>
                    <a:pt x="55" y="22"/>
                  </a:lnTo>
                  <a:lnTo>
                    <a:pt x="33" y="51"/>
                  </a:lnTo>
                  <a:lnTo>
                    <a:pt x="15" y="83"/>
                  </a:lnTo>
                  <a:lnTo>
                    <a:pt x="6" y="121"/>
                  </a:lnTo>
                  <a:lnTo>
                    <a:pt x="0" y="159"/>
                  </a:lnTo>
                  <a:lnTo>
                    <a:pt x="3" y="198"/>
                  </a:lnTo>
                  <a:lnTo>
                    <a:pt x="8" y="237"/>
                  </a:lnTo>
                  <a:lnTo>
                    <a:pt x="20" y="276"/>
                  </a:lnTo>
                  <a:lnTo>
                    <a:pt x="37" y="311"/>
                  </a:lnTo>
                  <a:lnTo>
                    <a:pt x="58" y="343"/>
                  </a:lnTo>
                  <a:lnTo>
                    <a:pt x="84" y="372"/>
                  </a:lnTo>
                  <a:lnTo>
                    <a:pt x="113" y="398"/>
                  </a:lnTo>
                  <a:lnTo>
                    <a:pt x="147" y="417"/>
                  </a:lnTo>
                  <a:lnTo>
                    <a:pt x="183" y="427"/>
                  </a:lnTo>
                  <a:lnTo>
                    <a:pt x="225" y="431"/>
                  </a:lnTo>
                  <a:lnTo>
                    <a:pt x="268" y="426"/>
                  </a:lnTo>
                  <a:lnTo>
                    <a:pt x="263" y="403"/>
                  </a:lnTo>
                  <a:lnTo>
                    <a:pt x="255" y="382"/>
                  </a:lnTo>
                  <a:lnTo>
                    <a:pt x="243" y="363"/>
                  </a:lnTo>
                  <a:lnTo>
                    <a:pt x="228" y="348"/>
                  </a:lnTo>
                  <a:lnTo>
                    <a:pt x="210" y="333"/>
                  </a:lnTo>
                  <a:lnTo>
                    <a:pt x="193" y="319"/>
                  </a:lnTo>
                  <a:lnTo>
                    <a:pt x="174" y="304"/>
                  </a:lnTo>
                  <a:lnTo>
                    <a:pt x="156" y="290"/>
                  </a:lnTo>
                  <a:lnTo>
                    <a:pt x="138" y="273"/>
                  </a:lnTo>
                  <a:lnTo>
                    <a:pt x="121" y="259"/>
                  </a:lnTo>
                  <a:lnTo>
                    <a:pt x="109" y="241"/>
                  </a:lnTo>
                  <a:lnTo>
                    <a:pt x="100" y="221"/>
                  </a:lnTo>
                  <a:lnTo>
                    <a:pt x="95" y="198"/>
                  </a:lnTo>
                  <a:lnTo>
                    <a:pt x="96" y="172"/>
                  </a:lnTo>
                  <a:lnTo>
                    <a:pt x="101" y="144"/>
                  </a:lnTo>
                  <a:lnTo>
                    <a:pt x="116" y="112"/>
                  </a:lnTo>
                  <a:lnTo>
                    <a:pt x="115" y="106"/>
                  </a:lnTo>
                  <a:lnTo>
                    <a:pt x="115" y="100"/>
                  </a:lnTo>
                  <a:lnTo>
                    <a:pt x="113" y="92"/>
                  </a:lnTo>
                  <a:lnTo>
                    <a:pt x="110" y="85"/>
                  </a:lnTo>
                  <a:lnTo>
                    <a:pt x="109" y="77"/>
                  </a:lnTo>
                  <a:lnTo>
                    <a:pt x="107" y="68"/>
                  </a:lnTo>
                  <a:lnTo>
                    <a:pt x="104" y="58"/>
                  </a:lnTo>
                  <a:lnTo>
                    <a:pt x="101" y="49"/>
                  </a:lnTo>
                  <a:lnTo>
                    <a:pt x="98" y="40"/>
                  </a:lnTo>
                  <a:lnTo>
                    <a:pt x="96" y="31"/>
                  </a:lnTo>
                  <a:lnTo>
                    <a:pt x="93" y="22"/>
                  </a:lnTo>
                  <a:lnTo>
                    <a:pt x="90" y="17"/>
                  </a:lnTo>
                  <a:lnTo>
                    <a:pt x="89" y="9"/>
                  </a:lnTo>
                  <a:lnTo>
                    <a:pt x="86" y="5"/>
                  </a:lnTo>
                  <a:lnTo>
                    <a:pt x="84" y="2"/>
                  </a:lnTo>
                  <a:lnTo>
                    <a:pt x="84" y="0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BDCC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7" name="Freeform 151"/>
            <p:cNvSpPr>
              <a:spLocks/>
            </p:cNvSpPr>
            <p:nvPr/>
          </p:nvSpPr>
          <p:spPr bwMode="auto">
            <a:xfrm>
              <a:off x="2891" y="2210"/>
              <a:ext cx="113" cy="121"/>
            </a:xfrm>
            <a:custGeom>
              <a:avLst/>
              <a:gdLst>
                <a:gd name="T0" fmla="*/ 49 w 339"/>
                <a:gd name="T1" fmla="*/ 0 h 363"/>
                <a:gd name="T2" fmla="*/ 26 w 339"/>
                <a:gd name="T3" fmla="*/ 22 h 363"/>
                <a:gd name="T4" fmla="*/ 9 w 339"/>
                <a:gd name="T5" fmla="*/ 49 h 363"/>
                <a:gd name="T6" fmla="*/ 0 w 339"/>
                <a:gd name="T7" fmla="*/ 75 h 363"/>
                <a:gd name="T8" fmla="*/ 0 w 339"/>
                <a:gd name="T9" fmla="*/ 104 h 363"/>
                <a:gd name="T10" fmla="*/ 2 w 339"/>
                <a:gd name="T11" fmla="*/ 133 h 363"/>
                <a:gd name="T12" fmla="*/ 13 w 339"/>
                <a:gd name="T13" fmla="*/ 161 h 363"/>
                <a:gd name="T14" fmla="*/ 26 w 339"/>
                <a:gd name="T15" fmla="*/ 190 h 363"/>
                <a:gd name="T16" fmla="*/ 43 w 339"/>
                <a:gd name="T17" fmla="*/ 218 h 363"/>
                <a:gd name="T18" fmla="*/ 63 w 339"/>
                <a:gd name="T19" fmla="*/ 245 h 363"/>
                <a:gd name="T20" fmla="*/ 89 w 339"/>
                <a:gd name="T21" fmla="*/ 268 h 363"/>
                <a:gd name="T22" fmla="*/ 114 w 339"/>
                <a:gd name="T23" fmla="*/ 291 h 363"/>
                <a:gd name="T24" fmla="*/ 143 w 339"/>
                <a:gd name="T25" fmla="*/ 311 h 363"/>
                <a:gd name="T26" fmla="*/ 172 w 339"/>
                <a:gd name="T27" fmla="*/ 329 h 363"/>
                <a:gd name="T28" fmla="*/ 201 w 339"/>
                <a:gd name="T29" fmla="*/ 344 h 363"/>
                <a:gd name="T30" fmla="*/ 228 w 339"/>
                <a:gd name="T31" fmla="*/ 355 h 363"/>
                <a:gd name="T32" fmla="*/ 259 w 339"/>
                <a:gd name="T33" fmla="*/ 363 h 363"/>
                <a:gd name="T34" fmla="*/ 266 w 339"/>
                <a:gd name="T35" fmla="*/ 358 h 363"/>
                <a:gd name="T36" fmla="*/ 277 w 339"/>
                <a:gd name="T37" fmla="*/ 357 h 363"/>
                <a:gd name="T38" fmla="*/ 280 w 339"/>
                <a:gd name="T39" fmla="*/ 355 h 363"/>
                <a:gd name="T40" fmla="*/ 286 w 339"/>
                <a:gd name="T41" fmla="*/ 354 h 363"/>
                <a:gd name="T42" fmla="*/ 291 w 339"/>
                <a:gd name="T43" fmla="*/ 351 h 363"/>
                <a:gd name="T44" fmla="*/ 297 w 339"/>
                <a:gd name="T45" fmla="*/ 351 h 363"/>
                <a:gd name="T46" fmla="*/ 302 w 339"/>
                <a:gd name="T47" fmla="*/ 349 h 363"/>
                <a:gd name="T48" fmla="*/ 308 w 339"/>
                <a:gd name="T49" fmla="*/ 348 h 363"/>
                <a:gd name="T50" fmla="*/ 313 w 339"/>
                <a:gd name="T51" fmla="*/ 346 h 363"/>
                <a:gd name="T52" fmla="*/ 319 w 339"/>
                <a:gd name="T53" fmla="*/ 344 h 363"/>
                <a:gd name="T54" fmla="*/ 322 w 339"/>
                <a:gd name="T55" fmla="*/ 343 h 363"/>
                <a:gd name="T56" fmla="*/ 328 w 339"/>
                <a:gd name="T57" fmla="*/ 343 h 363"/>
                <a:gd name="T58" fmla="*/ 333 w 339"/>
                <a:gd name="T59" fmla="*/ 340 h 363"/>
                <a:gd name="T60" fmla="*/ 339 w 339"/>
                <a:gd name="T61" fmla="*/ 339 h 363"/>
                <a:gd name="T62" fmla="*/ 322 w 339"/>
                <a:gd name="T63" fmla="*/ 315 h 363"/>
                <a:gd name="T64" fmla="*/ 304 w 339"/>
                <a:gd name="T65" fmla="*/ 295 h 363"/>
                <a:gd name="T66" fmla="*/ 284 w 339"/>
                <a:gd name="T67" fmla="*/ 276 h 363"/>
                <a:gd name="T68" fmla="*/ 262 w 339"/>
                <a:gd name="T69" fmla="*/ 257 h 363"/>
                <a:gd name="T70" fmla="*/ 241 w 339"/>
                <a:gd name="T71" fmla="*/ 239 h 363"/>
                <a:gd name="T72" fmla="*/ 219 w 339"/>
                <a:gd name="T73" fmla="*/ 223 h 363"/>
                <a:gd name="T74" fmla="*/ 198 w 339"/>
                <a:gd name="T75" fmla="*/ 207 h 363"/>
                <a:gd name="T76" fmla="*/ 178 w 339"/>
                <a:gd name="T77" fmla="*/ 193 h 363"/>
                <a:gd name="T78" fmla="*/ 154 w 339"/>
                <a:gd name="T79" fmla="*/ 174 h 363"/>
                <a:gd name="T80" fmla="*/ 136 w 339"/>
                <a:gd name="T81" fmla="*/ 156 h 363"/>
                <a:gd name="T82" fmla="*/ 118 w 339"/>
                <a:gd name="T83" fmla="*/ 136 h 363"/>
                <a:gd name="T84" fmla="*/ 103 w 339"/>
                <a:gd name="T85" fmla="*/ 116 h 363"/>
                <a:gd name="T86" fmla="*/ 89 w 339"/>
                <a:gd name="T87" fmla="*/ 93 h 363"/>
                <a:gd name="T88" fmla="*/ 78 w 339"/>
                <a:gd name="T89" fmla="*/ 67 h 363"/>
                <a:gd name="T90" fmla="*/ 69 w 339"/>
                <a:gd name="T91" fmla="*/ 38 h 363"/>
                <a:gd name="T92" fmla="*/ 63 w 339"/>
                <a:gd name="T93" fmla="*/ 8 h 363"/>
                <a:gd name="T94" fmla="*/ 60 w 339"/>
                <a:gd name="T95" fmla="*/ 6 h 363"/>
                <a:gd name="T96" fmla="*/ 57 w 339"/>
                <a:gd name="T97" fmla="*/ 5 h 363"/>
                <a:gd name="T98" fmla="*/ 52 w 339"/>
                <a:gd name="T99" fmla="*/ 0 h 363"/>
                <a:gd name="T100" fmla="*/ 49 w 339"/>
                <a:gd name="T101" fmla="*/ 0 h 363"/>
                <a:gd name="T102" fmla="*/ 49 w 339"/>
                <a:gd name="T103" fmla="*/ 0 h 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339" h="363">
                  <a:moveTo>
                    <a:pt x="49" y="0"/>
                  </a:moveTo>
                  <a:lnTo>
                    <a:pt x="26" y="22"/>
                  </a:lnTo>
                  <a:lnTo>
                    <a:pt x="9" y="49"/>
                  </a:lnTo>
                  <a:lnTo>
                    <a:pt x="0" y="75"/>
                  </a:lnTo>
                  <a:lnTo>
                    <a:pt x="0" y="104"/>
                  </a:lnTo>
                  <a:lnTo>
                    <a:pt x="2" y="133"/>
                  </a:lnTo>
                  <a:lnTo>
                    <a:pt x="13" y="161"/>
                  </a:lnTo>
                  <a:lnTo>
                    <a:pt x="26" y="190"/>
                  </a:lnTo>
                  <a:lnTo>
                    <a:pt x="43" y="218"/>
                  </a:lnTo>
                  <a:lnTo>
                    <a:pt x="63" y="245"/>
                  </a:lnTo>
                  <a:lnTo>
                    <a:pt x="89" y="268"/>
                  </a:lnTo>
                  <a:lnTo>
                    <a:pt x="114" y="291"/>
                  </a:lnTo>
                  <a:lnTo>
                    <a:pt x="143" y="311"/>
                  </a:lnTo>
                  <a:lnTo>
                    <a:pt x="172" y="329"/>
                  </a:lnTo>
                  <a:lnTo>
                    <a:pt x="201" y="344"/>
                  </a:lnTo>
                  <a:lnTo>
                    <a:pt x="228" y="355"/>
                  </a:lnTo>
                  <a:lnTo>
                    <a:pt x="259" y="363"/>
                  </a:lnTo>
                  <a:lnTo>
                    <a:pt x="266" y="358"/>
                  </a:lnTo>
                  <a:lnTo>
                    <a:pt x="277" y="357"/>
                  </a:lnTo>
                  <a:lnTo>
                    <a:pt x="280" y="355"/>
                  </a:lnTo>
                  <a:lnTo>
                    <a:pt x="286" y="354"/>
                  </a:lnTo>
                  <a:lnTo>
                    <a:pt x="291" y="351"/>
                  </a:lnTo>
                  <a:lnTo>
                    <a:pt x="297" y="351"/>
                  </a:lnTo>
                  <a:lnTo>
                    <a:pt x="302" y="349"/>
                  </a:lnTo>
                  <a:lnTo>
                    <a:pt x="308" y="348"/>
                  </a:lnTo>
                  <a:lnTo>
                    <a:pt x="313" y="346"/>
                  </a:lnTo>
                  <a:lnTo>
                    <a:pt x="319" y="344"/>
                  </a:lnTo>
                  <a:lnTo>
                    <a:pt x="322" y="343"/>
                  </a:lnTo>
                  <a:lnTo>
                    <a:pt x="328" y="343"/>
                  </a:lnTo>
                  <a:lnTo>
                    <a:pt x="333" y="340"/>
                  </a:lnTo>
                  <a:lnTo>
                    <a:pt x="339" y="339"/>
                  </a:lnTo>
                  <a:lnTo>
                    <a:pt x="322" y="315"/>
                  </a:lnTo>
                  <a:lnTo>
                    <a:pt x="304" y="295"/>
                  </a:lnTo>
                  <a:lnTo>
                    <a:pt x="284" y="276"/>
                  </a:lnTo>
                  <a:lnTo>
                    <a:pt x="262" y="257"/>
                  </a:lnTo>
                  <a:lnTo>
                    <a:pt x="241" y="239"/>
                  </a:lnTo>
                  <a:lnTo>
                    <a:pt x="219" y="223"/>
                  </a:lnTo>
                  <a:lnTo>
                    <a:pt x="198" y="207"/>
                  </a:lnTo>
                  <a:lnTo>
                    <a:pt x="178" y="193"/>
                  </a:lnTo>
                  <a:lnTo>
                    <a:pt x="154" y="174"/>
                  </a:lnTo>
                  <a:lnTo>
                    <a:pt x="136" y="156"/>
                  </a:lnTo>
                  <a:lnTo>
                    <a:pt x="118" y="136"/>
                  </a:lnTo>
                  <a:lnTo>
                    <a:pt x="103" y="116"/>
                  </a:lnTo>
                  <a:lnTo>
                    <a:pt x="89" y="93"/>
                  </a:lnTo>
                  <a:lnTo>
                    <a:pt x="78" y="67"/>
                  </a:lnTo>
                  <a:lnTo>
                    <a:pt x="69" y="38"/>
                  </a:lnTo>
                  <a:lnTo>
                    <a:pt x="63" y="8"/>
                  </a:lnTo>
                  <a:lnTo>
                    <a:pt x="60" y="6"/>
                  </a:lnTo>
                  <a:lnTo>
                    <a:pt x="57" y="5"/>
                  </a:lnTo>
                  <a:lnTo>
                    <a:pt x="52" y="0"/>
                  </a:lnTo>
                  <a:lnTo>
                    <a:pt x="49" y="0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D4EB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8" name="Freeform 152"/>
            <p:cNvSpPr>
              <a:spLocks/>
            </p:cNvSpPr>
            <p:nvPr/>
          </p:nvSpPr>
          <p:spPr bwMode="auto">
            <a:xfrm>
              <a:off x="3043" y="2270"/>
              <a:ext cx="61" cy="51"/>
            </a:xfrm>
            <a:custGeom>
              <a:avLst/>
              <a:gdLst>
                <a:gd name="T0" fmla="*/ 146 w 182"/>
                <a:gd name="T1" fmla="*/ 0 h 153"/>
                <a:gd name="T2" fmla="*/ 141 w 182"/>
                <a:gd name="T3" fmla="*/ 0 h 153"/>
                <a:gd name="T4" fmla="*/ 135 w 182"/>
                <a:gd name="T5" fmla="*/ 0 h 153"/>
                <a:gd name="T6" fmla="*/ 130 w 182"/>
                <a:gd name="T7" fmla="*/ 1 h 153"/>
                <a:gd name="T8" fmla="*/ 124 w 182"/>
                <a:gd name="T9" fmla="*/ 3 h 153"/>
                <a:gd name="T10" fmla="*/ 119 w 182"/>
                <a:gd name="T11" fmla="*/ 6 h 153"/>
                <a:gd name="T12" fmla="*/ 113 w 182"/>
                <a:gd name="T13" fmla="*/ 7 h 153"/>
                <a:gd name="T14" fmla="*/ 106 w 182"/>
                <a:gd name="T15" fmla="*/ 10 h 153"/>
                <a:gd name="T16" fmla="*/ 101 w 182"/>
                <a:gd name="T17" fmla="*/ 15 h 153"/>
                <a:gd name="T18" fmla="*/ 94 w 182"/>
                <a:gd name="T19" fmla="*/ 16 h 153"/>
                <a:gd name="T20" fmla="*/ 86 w 182"/>
                <a:gd name="T21" fmla="*/ 20 h 153"/>
                <a:gd name="T22" fmla="*/ 81 w 182"/>
                <a:gd name="T23" fmla="*/ 23 h 153"/>
                <a:gd name="T24" fmla="*/ 74 w 182"/>
                <a:gd name="T25" fmla="*/ 29 h 153"/>
                <a:gd name="T26" fmla="*/ 69 w 182"/>
                <a:gd name="T27" fmla="*/ 32 h 153"/>
                <a:gd name="T28" fmla="*/ 61 w 182"/>
                <a:gd name="T29" fmla="*/ 38 h 153"/>
                <a:gd name="T30" fmla="*/ 55 w 182"/>
                <a:gd name="T31" fmla="*/ 43 h 153"/>
                <a:gd name="T32" fmla="*/ 50 w 182"/>
                <a:gd name="T33" fmla="*/ 49 h 153"/>
                <a:gd name="T34" fmla="*/ 40 w 182"/>
                <a:gd name="T35" fmla="*/ 56 h 153"/>
                <a:gd name="T36" fmla="*/ 31 w 182"/>
                <a:gd name="T37" fmla="*/ 67 h 153"/>
                <a:gd name="T38" fmla="*/ 21 w 182"/>
                <a:gd name="T39" fmla="*/ 78 h 153"/>
                <a:gd name="T40" fmla="*/ 14 w 182"/>
                <a:gd name="T41" fmla="*/ 88 h 153"/>
                <a:gd name="T42" fmla="*/ 9 w 182"/>
                <a:gd name="T43" fmla="*/ 98 h 153"/>
                <a:gd name="T44" fmla="*/ 3 w 182"/>
                <a:gd name="T45" fmla="*/ 107 h 153"/>
                <a:gd name="T46" fmla="*/ 0 w 182"/>
                <a:gd name="T47" fmla="*/ 116 h 153"/>
                <a:gd name="T48" fmla="*/ 0 w 182"/>
                <a:gd name="T49" fmla="*/ 125 h 153"/>
                <a:gd name="T50" fmla="*/ 0 w 182"/>
                <a:gd name="T51" fmla="*/ 131 h 153"/>
                <a:gd name="T52" fmla="*/ 3 w 182"/>
                <a:gd name="T53" fmla="*/ 139 h 153"/>
                <a:gd name="T54" fmla="*/ 9 w 182"/>
                <a:gd name="T55" fmla="*/ 145 h 153"/>
                <a:gd name="T56" fmla="*/ 18 w 182"/>
                <a:gd name="T57" fmla="*/ 150 h 153"/>
                <a:gd name="T58" fmla="*/ 29 w 182"/>
                <a:gd name="T59" fmla="*/ 151 h 153"/>
                <a:gd name="T60" fmla="*/ 43 w 182"/>
                <a:gd name="T61" fmla="*/ 153 h 153"/>
                <a:gd name="T62" fmla="*/ 60 w 182"/>
                <a:gd name="T63" fmla="*/ 153 h 153"/>
                <a:gd name="T64" fmla="*/ 81 w 182"/>
                <a:gd name="T65" fmla="*/ 153 h 153"/>
                <a:gd name="T66" fmla="*/ 92 w 182"/>
                <a:gd name="T67" fmla="*/ 150 h 153"/>
                <a:gd name="T68" fmla="*/ 104 w 182"/>
                <a:gd name="T69" fmla="*/ 145 h 153"/>
                <a:gd name="T70" fmla="*/ 115 w 182"/>
                <a:gd name="T71" fmla="*/ 137 h 153"/>
                <a:gd name="T72" fmla="*/ 127 w 182"/>
                <a:gd name="T73" fmla="*/ 130 h 153"/>
                <a:gd name="T74" fmla="*/ 139 w 182"/>
                <a:gd name="T75" fmla="*/ 121 h 153"/>
                <a:gd name="T76" fmla="*/ 150 w 182"/>
                <a:gd name="T77" fmla="*/ 110 h 153"/>
                <a:gd name="T78" fmla="*/ 159 w 182"/>
                <a:gd name="T79" fmla="*/ 99 h 153"/>
                <a:gd name="T80" fmla="*/ 167 w 182"/>
                <a:gd name="T81" fmla="*/ 88 h 153"/>
                <a:gd name="T82" fmla="*/ 173 w 182"/>
                <a:gd name="T83" fmla="*/ 76 h 153"/>
                <a:gd name="T84" fmla="*/ 179 w 182"/>
                <a:gd name="T85" fmla="*/ 63 h 153"/>
                <a:gd name="T86" fmla="*/ 182 w 182"/>
                <a:gd name="T87" fmla="*/ 50 h 153"/>
                <a:gd name="T88" fmla="*/ 182 w 182"/>
                <a:gd name="T89" fmla="*/ 40 h 153"/>
                <a:gd name="T90" fmla="*/ 176 w 182"/>
                <a:gd name="T91" fmla="*/ 27 h 153"/>
                <a:gd name="T92" fmla="*/ 170 w 182"/>
                <a:gd name="T93" fmla="*/ 18 h 153"/>
                <a:gd name="T94" fmla="*/ 161 w 182"/>
                <a:gd name="T95" fmla="*/ 7 h 153"/>
                <a:gd name="T96" fmla="*/ 146 w 182"/>
                <a:gd name="T97" fmla="*/ 0 h 153"/>
                <a:gd name="T98" fmla="*/ 146 w 182"/>
                <a:gd name="T99" fmla="*/ 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82" h="153">
                  <a:moveTo>
                    <a:pt x="146" y="0"/>
                  </a:moveTo>
                  <a:lnTo>
                    <a:pt x="141" y="0"/>
                  </a:lnTo>
                  <a:lnTo>
                    <a:pt x="135" y="0"/>
                  </a:lnTo>
                  <a:lnTo>
                    <a:pt x="130" y="1"/>
                  </a:lnTo>
                  <a:lnTo>
                    <a:pt x="124" y="3"/>
                  </a:lnTo>
                  <a:lnTo>
                    <a:pt x="119" y="6"/>
                  </a:lnTo>
                  <a:lnTo>
                    <a:pt x="113" y="7"/>
                  </a:lnTo>
                  <a:lnTo>
                    <a:pt x="106" y="10"/>
                  </a:lnTo>
                  <a:lnTo>
                    <a:pt x="101" y="15"/>
                  </a:lnTo>
                  <a:lnTo>
                    <a:pt x="94" y="16"/>
                  </a:lnTo>
                  <a:lnTo>
                    <a:pt x="86" y="20"/>
                  </a:lnTo>
                  <a:lnTo>
                    <a:pt x="81" y="23"/>
                  </a:lnTo>
                  <a:lnTo>
                    <a:pt x="74" y="29"/>
                  </a:lnTo>
                  <a:lnTo>
                    <a:pt x="69" y="32"/>
                  </a:lnTo>
                  <a:lnTo>
                    <a:pt x="61" y="38"/>
                  </a:lnTo>
                  <a:lnTo>
                    <a:pt x="55" y="43"/>
                  </a:lnTo>
                  <a:lnTo>
                    <a:pt x="50" y="49"/>
                  </a:lnTo>
                  <a:lnTo>
                    <a:pt x="40" y="56"/>
                  </a:lnTo>
                  <a:lnTo>
                    <a:pt x="31" y="67"/>
                  </a:lnTo>
                  <a:lnTo>
                    <a:pt x="21" y="78"/>
                  </a:lnTo>
                  <a:lnTo>
                    <a:pt x="14" y="88"/>
                  </a:lnTo>
                  <a:lnTo>
                    <a:pt x="9" y="98"/>
                  </a:lnTo>
                  <a:lnTo>
                    <a:pt x="3" y="107"/>
                  </a:lnTo>
                  <a:lnTo>
                    <a:pt x="0" y="116"/>
                  </a:lnTo>
                  <a:lnTo>
                    <a:pt x="0" y="125"/>
                  </a:lnTo>
                  <a:lnTo>
                    <a:pt x="0" y="131"/>
                  </a:lnTo>
                  <a:lnTo>
                    <a:pt x="3" y="139"/>
                  </a:lnTo>
                  <a:lnTo>
                    <a:pt x="9" y="145"/>
                  </a:lnTo>
                  <a:lnTo>
                    <a:pt x="18" y="150"/>
                  </a:lnTo>
                  <a:lnTo>
                    <a:pt x="29" y="151"/>
                  </a:lnTo>
                  <a:lnTo>
                    <a:pt x="43" y="153"/>
                  </a:lnTo>
                  <a:lnTo>
                    <a:pt x="60" y="153"/>
                  </a:lnTo>
                  <a:lnTo>
                    <a:pt x="81" y="153"/>
                  </a:lnTo>
                  <a:lnTo>
                    <a:pt x="92" y="150"/>
                  </a:lnTo>
                  <a:lnTo>
                    <a:pt x="104" y="145"/>
                  </a:lnTo>
                  <a:lnTo>
                    <a:pt x="115" y="137"/>
                  </a:lnTo>
                  <a:lnTo>
                    <a:pt x="127" y="130"/>
                  </a:lnTo>
                  <a:lnTo>
                    <a:pt x="139" y="121"/>
                  </a:lnTo>
                  <a:lnTo>
                    <a:pt x="150" y="110"/>
                  </a:lnTo>
                  <a:lnTo>
                    <a:pt x="159" y="99"/>
                  </a:lnTo>
                  <a:lnTo>
                    <a:pt x="167" y="88"/>
                  </a:lnTo>
                  <a:lnTo>
                    <a:pt x="173" y="76"/>
                  </a:lnTo>
                  <a:lnTo>
                    <a:pt x="179" y="63"/>
                  </a:lnTo>
                  <a:lnTo>
                    <a:pt x="182" y="50"/>
                  </a:lnTo>
                  <a:lnTo>
                    <a:pt x="182" y="40"/>
                  </a:lnTo>
                  <a:lnTo>
                    <a:pt x="176" y="27"/>
                  </a:lnTo>
                  <a:lnTo>
                    <a:pt x="170" y="18"/>
                  </a:lnTo>
                  <a:lnTo>
                    <a:pt x="161" y="7"/>
                  </a:lnTo>
                  <a:lnTo>
                    <a:pt x="146" y="0"/>
                  </a:lnTo>
                  <a:lnTo>
                    <a:pt x="146" y="0"/>
                  </a:ln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9" name="Freeform 153"/>
            <p:cNvSpPr>
              <a:spLocks/>
            </p:cNvSpPr>
            <p:nvPr/>
          </p:nvSpPr>
          <p:spPr bwMode="auto">
            <a:xfrm>
              <a:off x="2871" y="2116"/>
              <a:ext cx="42" cy="123"/>
            </a:xfrm>
            <a:custGeom>
              <a:avLst/>
              <a:gdLst>
                <a:gd name="T0" fmla="*/ 121 w 125"/>
                <a:gd name="T1" fmla="*/ 0 h 368"/>
                <a:gd name="T2" fmla="*/ 104 w 125"/>
                <a:gd name="T3" fmla="*/ 14 h 368"/>
                <a:gd name="T4" fmla="*/ 89 w 125"/>
                <a:gd name="T5" fmla="*/ 33 h 368"/>
                <a:gd name="T6" fmla="*/ 75 w 125"/>
                <a:gd name="T7" fmla="*/ 51 h 368"/>
                <a:gd name="T8" fmla="*/ 64 w 125"/>
                <a:gd name="T9" fmla="*/ 71 h 368"/>
                <a:gd name="T10" fmla="*/ 52 w 125"/>
                <a:gd name="T11" fmla="*/ 91 h 368"/>
                <a:gd name="T12" fmla="*/ 44 w 125"/>
                <a:gd name="T13" fmla="*/ 112 h 368"/>
                <a:gd name="T14" fmla="*/ 37 w 125"/>
                <a:gd name="T15" fmla="*/ 134 h 368"/>
                <a:gd name="T16" fmla="*/ 31 w 125"/>
                <a:gd name="T17" fmla="*/ 158 h 368"/>
                <a:gd name="T18" fmla="*/ 24 w 125"/>
                <a:gd name="T19" fmla="*/ 180 h 368"/>
                <a:gd name="T20" fmla="*/ 18 w 125"/>
                <a:gd name="T21" fmla="*/ 203 h 368"/>
                <a:gd name="T22" fmla="*/ 15 w 125"/>
                <a:gd name="T23" fmla="*/ 227 h 368"/>
                <a:gd name="T24" fmla="*/ 14 w 125"/>
                <a:gd name="T25" fmla="*/ 250 h 368"/>
                <a:gd name="T26" fmla="*/ 9 w 125"/>
                <a:gd name="T27" fmla="*/ 271 h 368"/>
                <a:gd name="T28" fmla="*/ 6 w 125"/>
                <a:gd name="T29" fmla="*/ 297 h 368"/>
                <a:gd name="T30" fmla="*/ 4 w 125"/>
                <a:gd name="T31" fmla="*/ 319 h 368"/>
                <a:gd name="T32" fmla="*/ 0 w 125"/>
                <a:gd name="T33" fmla="*/ 342 h 368"/>
                <a:gd name="T34" fmla="*/ 8 w 125"/>
                <a:gd name="T35" fmla="*/ 348 h 368"/>
                <a:gd name="T36" fmla="*/ 17 w 125"/>
                <a:gd name="T37" fmla="*/ 355 h 368"/>
                <a:gd name="T38" fmla="*/ 24 w 125"/>
                <a:gd name="T39" fmla="*/ 360 h 368"/>
                <a:gd name="T40" fmla="*/ 31 w 125"/>
                <a:gd name="T41" fmla="*/ 368 h 368"/>
                <a:gd name="T42" fmla="*/ 38 w 125"/>
                <a:gd name="T43" fmla="*/ 348 h 368"/>
                <a:gd name="T44" fmla="*/ 46 w 125"/>
                <a:gd name="T45" fmla="*/ 330 h 368"/>
                <a:gd name="T46" fmla="*/ 49 w 125"/>
                <a:gd name="T47" fmla="*/ 311 h 368"/>
                <a:gd name="T48" fmla="*/ 55 w 125"/>
                <a:gd name="T49" fmla="*/ 293 h 368"/>
                <a:gd name="T50" fmla="*/ 58 w 125"/>
                <a:gd name="T51" fmla="*/ 273 h 368"/>
                <a:gd name="T52" fmla="*/ 62 w 125"/>
                <a:gd name="T53" fmla="*/ 253 h 368"/>
                <a:gd name="T54" fmla="*/ 66 w 125"/>
                <a:gd name="T55" fmla="*/ 236 h 368"/>
                <a:gd name="T56" fmla="*/ 69 w 125"/>
                <a:gd name="T57" fmla="*/ 218 h 368"/>
                <a:gd name="T58" fmla="*/ 71 w 125"/>
                <a:gd name="T59" fmla="*/ 198 h 368"/>
                <a:gd name="T60" fmla="*/ 75 w 125"/>
                <a:gd name="T61" fmla="*/ 178 h 368"/>
                <a:gd name="T62" fmla="*/ 80 w 125"/>
                <a:gd name="T63" fmla="*/ 158 h 368"/>
                <a:gd name="T64" fmla="*/ 86 w 125"/>
                <a:gd name="T65" fmla="*/ 140 h 368"/>
                <a:gd name="T66" fmla="*/ 91 w 125"/>
                <a:gd name="T67" fmla="*/ 121 h 368"/>
                <a:gd name="T68" fmla="*/ 98 w 125"/>
                <a:gd name="T69" fmla="*/ 106 h 368"/>
                <a:gd name="T70" fmla="*/ 107 w 125"/>
                <a:gd name="T71" fmla="*/ 88 h 368"/>
                <a:gd name="T72" fmla="*/ 118 w 125"/>
                <a:gd name="T73" fmla="*/ 73 h 368"/>
                <a:gd name="T74" fmla="*/ 121 w 125"/>
                <a:gd name="T75" fmla="*/ 63 h 368"/>
                <a:gd name="T76" fmla="*/ 121 w 125"/>
                <a:gd name="T77" fmla="*/ 54 h 368"/>
                <a:gd name="T78" fmla="*/ 121 w 125"/>
                <a:gd name="T79" fmla="*/ 49 h 368"/>
                <a:gd name="T80" fmla="*/ 124 w 125"/>
                <a:gd name="T81" fmla="*/ 43 h 368"/>
                <a:gd name="T82" fmla="*/ 124 w 125"/>
                <a:gd name="T83" fmla="*/ 39 h 368"/>
                <a:gd name="T84" fmla="*/ 125 w 125"/>
                <a:gd name="T85" fmla="*/ 33 h 368"/>
                <a:gd name="T86" fmla="*/ 124 w 125"/>
                <a:gd name="T87" fmla="*/ 28 h 368"/>
                <a:gd name="T88" fmla="*/ 124 w 125"/>
                <a:gd name="T89" fmla="*/ 22 h 368"/>
                <a:gd name="T90" fmla="*/ 124 w 125"/>
                <a:gd name="T91" fmla="*/ 14 h 368"/>
                <a:gd name="T92" fmla="*/ 124 w 125"/>
                <a:gd name="T93" fmla="*/ 11 h 368"/>
                <a:gd name="T94" fmla="*/ 124 w 125"/>
                <a:gd name="T95" fmla="*/ 4 h 368"/>
                <a:gd name="T96" fmla="*/ 121 w 125"/>
                <a:gd name="T97" fmla="*/ 0 h 368"/>
                <a:gd name="T98" fmla="*/ 121 w 125"/>
                <a:gd name="T99" fmla="*/ 0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25" h="368">
                  <a:moveTo>
                    <a:pt x="121" y="0"/>
                  </a:moveTo>
                  <a:lnTo>
                    <a:pt x="104" y="14"/>
                  </a:lnTo>
                  <a:lnTo>
                    <a:pt x="89" y="33"/>
                  </a:lnTo>
                  <a:lnTo>
                    <a:pt x="75" y="51"/>
                  </a:lnTo>
                  <a:lnTo>
                    <a:pt x="64" y="71"/>
                  </a:lnTo>
                  <a:lnTo>
                    <a:pt x="52" y="91"/>
                  </a:lnTo>
                  <a:lnTo>
                    <a:pt x="44" y="112"/>
                  </a:lnTo>
                  <a:lnTo>
                    <a:pt x="37" y="134"/>
                  </a:lnTo>
                  <a:lnTo>
                    <a:pt x="31" y="158"/>
                  </a:lnTo>
                  <a:lnTo>
                    <a:pt x="24" y="180"/>
                  </a:lnTo>
                  <a:lnTo>
                    <a:pt x="18" y="203"/>
                  </a:lnTo>
                  <a:lnTo>
                    <a:pt x="15" y="227"/>
                  </a:lnTo>
                  <a:lnTo>
                    <a:pt x="14" y="250"/>
                  </a:lnTo>
                  <a:lnTo>
                    <a:pt x="9" y="271"/>
                  </a:lnTo>
                  <a:lnTo>
                    <a:pt x="6" y="297"/>
                  </a:lnTo>
                  <a:lnTo>
                    <a:pt x="4" y="319"/>
                  </a:lnTo>
                  <a:lnTo>
                    <a:pt x="0" y="342"/>
                  </a:lnTo>
                  <a:lnTo>
                    <a:pt x="8" y="348"/>
                  </a:lnTo>
                  <a:lnTo>
                    <a:pt x="17" y="355"/>
                  </a:lnTo>
                  <a:lnTo>
                    <a:pt x="24" y="360"/>
                  </a:lnTo>
                  <a:lnTo>
                    <a:pt x="31" y="368"/>
                  </a:lnTo>
                  <a:lnTo>
                    <a:pt x="38" y="348"/>
                  </a:lnTo>
                  <a:lnTo>
                    <a:pt x="46" y="330"/>
                  </a:lnTo>
                  <a:lnTo>
                    <a:pt x="49" y="311"/>
                  </a:lnTo>
                  <a:lnTo>
                    <a:pt x="55" y="293"/>
                  </a:lnTo>
                  <a:lnTo>
                    <a:pt x="58" y="273"/>
                  </a:lnTo>
                  <a:lnTo>
                    <a:pt x="62" y="253"/>
                  </a:lnTo>
                  <a:lnTo>
                    <a:pt x="66" y="236"/>
                  </a:lnTo>
                  <a:lnTo>
                    <a:pt x="69" y="218"/>
                  </a:lnTo>
                  <a:lnTo>
                    <a:pt x="71" y="198"/>
                  </a:lnTo>
                  <a:lnTo>
                    <a:pt x="75" y="178"/>
                  </a:lnTo>
                  <a:lnTo>
                    <a:pt x="80" y="158"/>
                  </a:lnTo>
                  <a:lnTo>
                    <a:pt x="86" y="140"/>
                  </a:lnTo>
                  <a:lnTo>
                    <a:pt x="91" y="121"/>
                  </a:lnTo>
                  <a:lnTo>
                    <a:pt x="98" y="106"/>
                  </a:lnTo>
                  <a:lnTo>
                    <a:pt x="107" y="88"/>
                  </a:lnTo>
                  <a:lnTo>
                    <a:pt x="118" y="73"/>
                  </a:lnTo>
                  <a:lnTo>
                    <a:pt x="121" y="63"/>
                  </a:lnTo>
                  <a:lnTo>
                    <a:pt x="121" y="54"/>
                  </a:lnTo>
                  <a:lnTo>
                    <a:pt x="121" y="49"/>
                  </a:lnTo>
                  <a:lnTo>
                    <a:pt x="124" y="43"/>
                  </a:lnTo>
                  <a:lnTo>
                    <a:pt x="124" y="39"/>
                  </a:lnTo>
                  <a:lnTo>
                    <a:pt x="125" y="33"/>
                  </a:lnTo>
                  <a:lnTo>
                    <a:pt x="124" y="28"/>
                  </a:lnTo>
                  <a:lnTo>
                    <a:pt x="124" y="22"/>
                  </a:lnTo>
                  <a:lnTo>
                    <a:pt x="124" y="14"/>
                  </a:lnTo>
                  <a:lnTo>
                    <a:pt x="124" y="11"/>
                  </a:lnTo>
                  <a:lnTo>
                    <a:pt x="124" y="4"/>
                  </a:lnTo>
                  <a:lnTo>
                    <a:pt x="121" y="0"/>
                  </a:lnTo>
                  <a:lnTo>
                    <a:pt x="121" y="0"/>
                  </a:lnTo>
                  <a:close/>
                </a:path>
              </a:pathLst>
            </a:custGeom>
            <a:solidFill>
              <a:srgbClr val="DEBFE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0" name="Freeform 154"/>
            <p:cNvSpPr>
              <a:spLocks/>
            </p:cNvSpPr>
            <p:nvPr/>
          </p:nvSpPr>
          <p:spPr bwMode="auto">
            <a:xfrm>
              <a:off x="2884" y="2149"/>
              <a:ext cx="34" cy="118"/>
            </a:xfrm>
            <a:custGeom>
              <a:avLst/>
              <a:gdLst>
                <a:gd name="T0" fmla="*/ 83 w 101"/>
                <a:gd name="T1" fmla="*/ 0 h 355"/>
                <a:gd name="T2" fmla="*/ 68 w 101"/>
                <a:gd name="T3" fmla="*/ 15 h 355"/>
                <a:gd name="T4" fmla="*/ 53 w 101"/>
                <a:gd name="T5" fmla="*/ 32 h 355"/>
                <a:gd name="T6" fmla="*/ 39 w 101"/>
                <a:gd name="T7" fmla="*/ 50 h 355"/>
                <a:gd name="T8" fmla="*/ 29 w 101"/>
                <a:gd name="T9" fmla="*/ 72 h 355"/>
                <a:gd name="T10" fmla="*/ 20 w 101"/>
                <a:gd name="T11" fmla="*/ 92 h 355"/>
                <a:gd name="T12" fmla="*/ 13 w 101"/>
                <a:gd name="T13" fmla="*/ 115 h 355"/>
                <a:gd name="T14" fmla="*/ 8 w 101"/>
                <a:gd name="T15" fmla="*/ 136 h 355"/>
                <a:gd name="T16" fmla="*/ 4 w 101"/>
                <a:gd name="T17" fmla="*/ 162 h 355"/>
                <a:gd name="T18" fmla="*/ 0 w 101"/>
                <a:gd name="T19" fmla="*/ 185 h 355"/>
                <a:gd name="T20" fmla="*/ 0 w 101"/>
                <a:gd name="T21" fmla="*/ 211 h 355"/>
                <a:gd name="T22" fmla="*/ 0 w 101"/>
                <a:gd name="T23" fmla="*/ 234 h 355"/>
                <a:gd name="T24" fmla="*/ 2 w 101"/>
                <a:gd name="T25" fmla="*/ 260 h 355"/>
                <a:gd name="T26" fmla="*/ 2 w 101"/>
                <a:gd name="T27" fmla="*/ 283 h 355"/>
                <a:gd name="T28" fmla="*/ 6 w 101"/>
                <a:gd name="T29" fmla="*/ 306 h 355"/>
                <a:gd name="T30" fmla="*/ 8 w 101"/>
                <a:gd name="T31" fmla="*/ 330 h 355"/>
                <a:gd name="T32" fmla="*/ 13 w 101"/>
                <a:gd name="T33" fmla="*/ 355 h 355"/>
                <a:gd name="T34" fmla="*/ 19 w 101"/>
                <a:gd name="T35" fmla="*/ 355 h 355"/>
                <a:gd name="T36" fmla="*/ 24 w 101"/>
                <a:gd name="T37" fmla="*/ 355 h 355"/>
                <a:gd name="T38" fmla="*/ 29 w 101"/>
                <a:gd name="T39" fmla="*/ 355 h 355"/>
                <a:gd name="T40" fmla="*/ 37 w 101"/>
                <a:gd name="T41" fmla="*/ 355 h 355"/>
                <a:gd name="T42" fmla="*/ 43 w 101"/>
                <a:gd name="T43" fmla="*/ 340 h 355"/>
                <a:gd name="T44" fmla="*/ 49 w 101"/>
                <a:gd name="T45" fmla="*/ 323 h 355"/>
                <a:gd name="T46" fmla="*/ 51 w 101"/>
                <a:gd name="T47" fmla="*/ 306 h 355"/>
                <a:gd name="T48" fmla="*/ 54 w 101"/>
                <a:gd name="T49" fmla="*/ 292 h 355"/>
                <a:gd name="T50" fmla="*/ 54 w 101"/>
                <a:gd name="T51" fmla="*/ 274 h 355"/>
                <a:gd name="T52" fmla="*/ 54 w 101"/>
                <a:gd name="T53" fmla="*/ 258 h 355"/>
                <a:gd name="T54" fmla="*/ 53 w 101"/>
                <a:gd name="T55" fmla="*/ 240 h 355"/>
                <a:gd name="T56" fmla="*/ 53 w 101"/>
                <a:gd name="T57" fmla="*/ 223 h 355"/>
                <a:gd name="T58" fmla="*/ 51 w 101"/>
                <a:gd name="T59" fmla="*/ 205 h 355"/>
                <a:gd name="T60" fmla="*/ 51 w 101"/>
                <a:gd name="T61" fmla="*/ 190 h 355"/>
                <a:gd name="T62" fmla="*/ 51 w 101"/>
                <a:gd name="T63" fmla="*/ 173 h 355"/>
                <a:gd name="T64" fmla="*/ 53 w 101"/>
                <a:gd name="T65" fmla="*/ 155 h 355"/>
                <a:gd name="T66" fmla="*/ 54 w 101"/>
                <a:gd name="T67" fmla="*/ 139 h 355"/>
                <a:gd name="T68" fmla="*/ 60 w 101"/>
                <a:gd name="T69" fmla="*/ 124 h 355"/>
                <a:gd name="T70" fmla="*/ 68 w 101"/>
                <a:gd name="T71" fmla="*/ 110 h 355"/>
                <a:gd name="T72" fmla="*/ 77 w 101"/>
                <a:gd name="T73" fmla="*/ 97 h 355"/>
                <a:gd name="T74" fmla="*/ 77 w 101"/>
                <a:gd name="T75" fmla="*/ 92 h 355"/>
                <a:gd name="T76" fmla="*/ 77 w 101"/>
                <a:gd name="T77" fmla="*/ 84 h 355"/>
                <a:gd name="T78" fmla="*/ 78 w 101"/>
                <a:gd name="T79" fmla="*/ 79 h 355"/>
                <a:gd name="T80" fmla="*/ 82 w 101"/>
                <a:gd name="T81" fmla="*/ 73 h 355"/>
                <a:gd name="T82" fmla="*/ 83 w 101"/>
                <a:gd name="T83" fmla="*/ 66 h 355"/>
                <a:gd name="T84" fmla="*/ 87 w 101"/>
                <a:gd name="T85" fmla="*/ 61 h 355"/>
                <a:gd name="T86" fmla="*/ 91 w 101"/>
                <a:gd name="T87" fmla="*/ 53 h 355"/>
                <a:gd name="T88" fmla="*/ 97 w 101"/>
                <a:gd name="T89" fmla="*/ 49 h 355"/>
                <a:gd name="T90" fmla="*/ 98 w 101"/>
                <a:gd name="T91" fmla="*/ 41 h 355"/>
                <a:gd name="T92" fmla="*/ 100 w 101"/>
                <a:gd name="T93" fmla="*/ 34 h 355"/>
                <a:gd name="T94" fmla="*/ 100 w 101"/>
                <a:gd name="T95" fmla="*/ 26 h 355"/>
                <a:gd name="T96" fmla="*/ 101 w 101"/>
                <a:gd name="T97" fmla="*/ 21 h 355"/>
                <a:gd name="T98" fmla="*/ 100 w 101"/>
                <a:gd name="T99" fmla="*/ 15 h 355"/>
                <a:gd name="T100" fmla="*/ 97 w 101"/>
                <a:gd name="T101" fmla="*/ 10 h 355"/>
                <a:gd name="T102" fmla="*/ 91 w 101"/>
                <a:gd name="T103" fmla="*/ 5 h 355"/>
                <a:gd name="T104" fmla="*/ 83 w 101"/>
                <a:gd name="T105" fmla="*/ 0 h 355"/>
                <a:gd name="T106" fmla="*/ 83 w 101"/>
                <a:gd name="T107" fmla="*/ 0 h 3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1" h="355">
                  <a:moveTo>
                    <a:pt x="83" y="0"/>
                  </a:moveTo>
                  <a:lnTo>
                    <a:pt x="68" y="15"/>
                  </a:lnTo>
                  <a:lnTo>
                    <a:pt x="53" y="32"/>
                  </a:lnTo>
                  <a:lnTo>
                    <a:pt x="39" y="50"/>
                  </a:lnTo>
                  <a:lnTo>
                    <a:pt x="29" y="72"/>
                  </a:lnTo>
                  <a:lnTo>
                    <a:pt x="20" y="92"/>
                  </a:lnTo>
                  <a:lnTo>
                    <a:pt x="13" y="115"/>
                  </a:lnTo>
                  <a:lnTo>
                    <a:pt x="8" y="136"/>
                  </a:lnTo>
                  <a:lnTo>
                    <a:pt x="4" y="162"/>
                  </a:lnTo>
                  <a:lnTo>
                    <a:pt x="0" y="185"/>
                  </a:lnTo>
                  <a:lnTo>
                    <a:pt x="0" y="211"/>
                  </a:lnTo>
                  <a:lnTo>
                    <a:pt x="0" y="234"/>
                  </a:lnTo>
                  <a:lnTo>
                    <a:pt x="2" y="260"/>
                  </a:lnTo>
                  <a:lnTo>
                    <a:pt x="2" y="283"/>
                  </a:lnTo>
                  <a:lnTo>
                    <a:pt x="6" y="306"/>
                  </a:lnTo>
                  <a:lnTo>
                    <a:pt x="8" y="330"/>
                  </a:lnTo>
                  <a:lnTo>
                    <a:pt x="13" y="355"/>
                  </a:lnTo>
                  <a:lnTo>
                    <a:pt x="19" y="355"/>
                  </a:lnTo>
                  <a:lnTo>
                    <a:pt x="24" y="355"/>
                  </a:lnTo>
                  <a:lnTo>
                    <a:pt x="29" y="355"/>
                  </a:lnTo>
                  <a:lnTo>
                    <a:pt x="37" y="355"/>
                  </a:lnTo>
                  <a:lnTo>
                    <a:pt x="43" y="340"/>
                  </a:lnTo>
                  <a:lnTo>
                    <a:pt x="49" y="323"/>
                  </a:lnTo>
                  <a:lnTo>
                    <a:pt x="51" y="306"/>
                  </a:lnTo>
                  <a:lnTo>
                    <a:pt x="54" y="292"/>
                  </a:lnTo>
                  <a:lnTo>
                    <a:pt x="54" y="274"/>
                  </a:lnTo>
                  <a:lnTo>
                    <a:pt x="54" y="258"/>
                  </a:lnTo>
                  <a:lnTo>
                    <a:pt x="53" y="240"/>
                  </a:lnTo>
                  <a:lnTo>
                    <a:pt x="53" y="223"/>
                  </a:lnTo>
                  <a:lnTo>
                    <a:pt x="51" y="205"/>
                  </a:lnTo>
                  <a:lnTo>
                    <a:pt x="51" y="190"/>
                  </a:lnTo>
                  <a:lnTo>
                    <a:pt x="51" y="173"/>
                  </a:lnTo>
                  <a:lnTo>
                    <a:pt x="53" y="155"/>
                  </a:lnTo>
                  <a:lnTo>
                    <a:pt x="54" y="139"/>
                  </a:lnTo>
                  <a:lnTo>
                    <a:pt x="60" y="124"/>
                  </a:lnTo>
                  <a:lnTo>
                    <a:pt x="68" y="110"/>
                  </a:lnTo>
                  <a:lnTo>
                    <a:pt x="77" y="97"/>
                  </a:lnTo>
                  <a:lnTo>
                    <a:pt x="77" y="92"/>
                  </a:lnTo>
                  <a:lnTo>
                    <a:pt x="77" y="84"/>
                  </a:lnTo>
                  <a:lnTo>
                    <a:pt x="78" y="79"/>
                  </a:lnTo>
                  <a:lnTo>
                    <a:pt x="82" y="73"/>
                  </a:lnTo>
                  <a:lnTo>
                    <a:pt x="83" y="66"/>
                  </a:lnTo>
                  <a:lnTo>
                    <a:pt x="87" y="61"/>
                  </a:lnTo>
                  <a:lnTo>
                    <a:pt x="91" y="53"/>
                  </a:lnTo>
                  <a:lnTo>
                    <a:pt x="97" y="49"/>
                  </a:lnTo>
                  <a:lnTo>
                    <a:pt x="98" y="41"/>
                  </a:lnTo>
                  <a:lnTo>
                    <a:pt x="100" y="34"/>
                  </a:lnTo>
                  <a:lnTo>
                    <a:pt x="100" y="26"/>
                  </a:lnTo>
                  <a:lnTo>
                    <a:pt x="101" y="21"/>
                  </a:lnTo>
                  <a:lnTo>
                    <a:pt x="100" y="15"/>
                  </a:lnTo>
                  <a:lnTo>
                    <a:pt x="97" y="10"/>
                  </a:lnTo>
                  <a:lnTo>
                    <a:pt x="91" y="5"/>
                  </a:lnTo>
                  <a:lnTo>
                    <a:pt x="83" y="0"/>
                  </a:lnTo>
                  <a:lnTo>
                    <a:pt x="83" y="0"/>
                  </a:lnTo>
                  <a:close/>
                </a:path>
              </a:pathLst>
            </a:custGeom>
            <a:solidFill>
              <a:srgbClr val="C2E0C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1" name="Freeform 155"/>
            <p:cNvSpPr>
              <a:spLocks/>
            </p:cNvSpPr>
            <p:nvPr/>
          </p:nvSpPr>
          <p:spPr bwMode="auto">
            <a:xfrm>
              <a:off x="2964" y="2308"/>
              <a:ext cx="208" cy="55"/>
            </a:xfrm>
            <a:custGeom>
              <a:avLst/>
              <a:gdLst>
                <a:gd name="T0" fmla="*/ 606 w 623"/>
                <a:gd name="T1" fmla="*/ 0 h 164"/>
                <a:gd name="T2" fmla="*/ 573 w 623"/>
                <a:gd name="T3" fmla="*/ 14 h 164"/>
                <a:gd name="T4" fmla="*/ 540 w 623"/>
                <a:gd name="T5" fmla="*/ 29 h 164"/>
                <a:gd name="T6" fmla="*/ 506 w 623"/>
                <a:gd name="T7" fmla="*/ 43 h 164"/>
                <a:gd name="T8" fmla="*/ 471 w 623"/>
                <a:gd name="T9" fmla="*/ 57 h 164"/>
                <a:gd name="T10" fmla="*/ 438 w 623"/>
                <a:gd name="T11" fmla="*/ 69 h 164"/>
                <a:gd name="T12" fmla="*/ 403 w 623"/>
                <a:gd name="T13" fmla="*/ 81 h 164"/>
                <a:gd name="T14" fmla="*/ 369 w 623"/>
                <a:gd name="T15" fmla="*/ 90 h 164"/>
                <a:gd name="T16" fmla="*/ 334 w 623"/>
                <a:gd name="T17" fmla="*/ 101 h 164"/>
                <a:gd name="T18" fmla="*/ 298 w 623"/>
                <a:gd name="T19" fmla="*/ 108 h 164"/>
                <a:gd name="T20" fmla="*/ 262 w 623"/>
                <a:gd name="T21" fmla="*/ 113 h 164"/>
                <a:gd name="T22" fmla="*/ 226 w 623"/>
                <a:gd name="T23" fmla="*/ 118 h 164"/>
                <a:gd name="T24" fmla="*/ 191 w 623"/>
                <a:gd name="T25" fmla="*/ 119 h 164"/>
                <a:gd name="T26" fmla="*/ 156 w 623"/>
                <a:gd name="T27" fmla="*/ 118 h 164"/>
                <a:gd name="T28" fmla="*/ 118 w 623"/>
                <a:gd name="T29" fmla="*/ 113 h 164"/>
                <a:gd name="T30" fmla="*/ 81 w 623"/>
                <a:gd name="T31" fmla="*/ 106 h 164"/>
                <a:gd name="T32" fmla="*/ 45 w 623"/>
                <a:gd name="T33" fmla="*/ 98 h 164"/>
                <a:gd name="T34" fmla="*/ 40 w 623"/>
                <a:gd name="T35" fmla="*/ 99 h 164"/>
                <a:gd name="T36" fmla="*/ 32 w 623"/>
                <a:gd name="T37" fmla="*/ 101 h 164"/>
                <a:gd name="T38" fmla="*/ 27 w 623"/>
                <a:gd name="T39" fmla="*/ 101 h 164"/>
                <a:gd name="T40" fmla="*/ 21 w 623"/>
                <a:gd name="T41" fmla="*/ 103 h 164"/>
                <a:gd name="T42" fmla="*/ 16 w 623"/>
                <a:gd name="T43" fmla="*/ 104 h 164"/>
                <a:gd name="T44" fmla="*/ 11 w 623"/>
                <a:gd name="T45" fmla="*/ 106 h 164"/>
                <a:gd name="T46" fmla="*/ 6 w 623"/>
                <a:gd name="T47" fmla="*/ 108 h 164"/>
                <a:gd name="T48" fmla="*/ 0 w 623"/>
                <a:gd name="T49" fmla="*/ 110 h 164"/>
                <a:gd name="T50" fmla="*/ 6 w 623"/>
                <a:gd name="T51" fmla="*/ 118 h 164"/>
                <a:gd name="T52" fmla="*/ 11 w 623"/>
                <a:gd name="T53" fmla="*/ 126 h 164"/>
                <a:gd name="T54" fmla="*/ 15 w 623"/>
                <a:gd name="T55" fmla="*/ 133 h 164"/>
                <a:gd name="T56" fmla="*/ 21 w 623"/>
                <a:gd name="T57" fmla="*/ 142 h 164"/>
                <a:gd name="T58" fmla="*/ 58 w 623"/>
                <a:gd name="T59" fmla="*/ 152 h 164"/>
                <a:gd name="T60" fmla="*/ 93 w 623"/>
                <a:gd name="T61" fmla="*/ 159 h 164"/>
                <a:gd name="T62" fmla="*/ 128 w 623"/>
                <a:gd name="T63" fmla="*/ 162 h 164"/>
                <a:gd name="T64" fmla="*/ 166 w 623"/>
                <a:gd name="T65" fmla="*/ 164 h 164"/>
                <a:gd name="T66" fmla="*/ 202 w 623"/>
                <a:gd name="T67" fmla="*/ 162 h 164"/>
                <a:gd name="T68" fmla="*/ 240 w 623"/>
                <a:gd name="T69" fmla="*/ 159 h 164"/>
                <a:gd name="T70" fmla="*/ 277 w 623"/>
                <a:gd name="T71" fmla="*/ 153 h 164"/>
                <a:gd name="T72" fmla="*/ 314 w 623"/>
                <a:gd name="T73" fmla="*/ 146 h 164"/>
                <a:gd name="T74" fmla="*/ 350 w 623"/>
                <a:gd name="T75" fmla="*/ 138 h 164"/>
                <a:gd name="T76" fmla="*/ 387 w 623"/>
                <a:gd name="T77" fmla="*/ 126 h 164"/>
                <a:gd name="T78" fmla="*/ 421 w 623"/>
                <a:gd name="T79" fmla="*/ 113 h 164"/>
                <a:gd name="T80" fmla="*/ 457 w 623"/>
                <a:gd name="T81" fmla="*/ 101 h 164"/>
                <a:gd name="T82" fmla="*/ 491 w 623"/>
                <a:gd name="T83" fmla="*/ 86 h 164"/>
                <a:gd name="T84" fmla="*/ 526 w 623"/>
                <a:gd name="T85" fmla="*/ 74 h 164"/>
                <a:gd name="T86" fmla="*/ 560 w 623"/>
                <a:gd name="T87" fmla="*/ 60 h 164"/>
                <a:gd name="T88" fmla="*/ 592 w 623"/>
                <a:gd name="T89" fmla="*/ 45 h 164"/>
                <a:gd name="T90" fmla="*/ 602 w 623"/>
                <a:gd name="T91" fmla="*/ 45 h 164"/>
                <a:gd name="T92" fmla="*/ 611 w 623"/>
                <a:gd name="T93" fmla="*/ 40 h 164"/>
                <a:gd name="T94" fmla="*/ 617 w 623"/>
                <a:gd name="T95" fmla="*/ 35 h 164"/>
                <a:gd name="T96" fmla="*/ 623 w 623"/>
                <a:gd name="T97" fmla="*/ 26 h 164"/>
                <a:gd name="T98" fmla="*/ 623 w 623"/>
                <a:gd name="T99" fmla="*/ 20 h 164"/>
                <a:gd name="T100" fmla="*/ 622 w 623"/>
                <a:gd name="T101" fmla="*/ 11 h 164"/>
                <a:gd name="T102" fmla="*/ 618 w 623"/>
                <a:gd name="T103" fmla="*/ 6 h 164"/>
                <a:gd name="T104" fmla="*/ 617 w 623"/>
                <a:gd name="T105" fmla="*/ 3 h 164"/>
                <a:gd name="T106" fmla="*/ 611 w 623"/>
                <a:gd name="T107" fmla="*/ 1 h 164"/>
                <a:gd name="T108" fmla="*/ 606 w 623"/>
                <a:gd name="T109" fmla="*/ 0 h 164"/>
                <a:gd name="T110" fmla="*/ 606 w 623"/>
                <a:gd name="T111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623" h="164">
                  <a:moveTo>
                    <a:pt x="606" y="0"/>
                  </a:moveTo>
                  <a:lnTo>
                    <a:pt x="573" y="14"/>
                  </a:lnTo>
                  <a:lnTo>
                    <a:pt x="540" y="29"/>
                  </a:lnTo>
                  <a:lnTo>
                    <a:pt x="506" y="43"/>
                  </a:lnTo>
                  <a:lnTo>
                    <a:pt x="471" y="57"/>
                  </a:lnTo>
                  <a:lnTo>
                    <a:pt x="438" y="69"/>
                  </a:lnTo>
                  <a:lnTo>
                    <a:pt x="403" y="81"/>
                  </a:lnTo>
                  <a:lnTo>
                    <a:pt x="369" y="90"/>
                  </a:lnTo>
                  <a:lnTo>
                    <a:pt x="334" y="101"/>
                  </a:lnTo>
                  <a:lnTo>
                    <a:pt x="298" y="108"/>
                  </a:lnTo>
                  <a:lnTo>
                    <a:pt x="262" y="113"/>
                  </a:lnTo>
                  <a:lnTo>
                    <a:pt x="226" y="118"/>
                  </a:lnTo>
                  <a:lnTo>
                    <a:pt x="191" y="119"/>
                  </a:lnTo>
                  <a:lnTo>
                    <a:pt x="156" y="118"/>
                  </a:lnTo>
                  <a:lnTo>
                    <a:pt x="118" y="113"/>
                  </a:lnTo>
                  <a:lnTo>
                    <a:pt x="81" y="106"/>
                  </a:lnTo>
                  <a:lnTo>
                    <a:pt x="45" y="98"/>
                  </a:lnTo>
                  <a:lnTo>
                    <a:pt x="40" y="99"/>
                  </a:lnTo>
                  <a:lnTo>
                    <a:pt x="32" y="101"/>
                  </a:lnTo>
                  <a:lnTo>
                    <a:pt x="27" y="101"/>
                  </a:lnTo>
                  <a:lnTo>
                    <a:pt x="21" y="103"/>
                  </a:lnTo>
                  <a:lnTo>
                    <a:pt x="16" y="104"/>
                  </a:lnTo>
                  <a:lnTo>
                    <a:pt x="11" y="106"/>
                  </a:lnTo>
                  <a:lnTo>
                    <a:pt x="6" y="108"/>
                  </a:lnTo>
                  <a:lnTo>
                    <a:pt x="0" y="110"/>
                  </a:lnTo>
                  <a:lnTo>
                    <a:pt x="6" y="118"/>
                  </a:lnTo>
                  <a:lnTo>
                    <a:pt x="11" y="126"/>
                  </a:lnTo>
                  <a:lnTo>
                    <a:pt x="15" y="133"/>
                  </a:lnTo>
                  <a:lnTo>
                    <a:pt x="21" y="142"/>
                  </a:lnTo>
                  <a:lnTo>
                    <a:pt x="58" y="152"/>
                  </a:lnTo>
                  <a:lnTo>
                    <a:pt x="93" y="159"/>
                  </a:lnTo>
                  <a:lnTo>
                    <a:pt x="128" y="162"/>
                  </a:lnTo>
                  <a:lnTo>
                    <a:pt x="166" y="164"/>
                  </a:lnTo>
                  <a:lnTo>
                    <a:pt x="202" y="162"/>
                  </a:lnTo>
                  <a:lnTo>
                    <a:pt x="240" y="159"/>
                  </a:lnTo>
                  <a:lnTo>
                    <a:pt x="277" y="153"/>
                  </a:lnTo>
                  <a:lnTo>
                    <a:pt x="314" y="146"/>
                  </a:lnTo>
                  <a:lnTo>
                    <a:pt x="350" y="138"/>
                  </a:lnTo>
                  <a:lnTo>
                    <a:pt x="387" y="126"/>
                  </a:lnTo>
                  <a:lnTo>
                    <a:pt x="421" y="113"/>
                  </a:lnTo>
                  <a:lnTo>
                    <a:pt x="457" y="101"/>
                  </a:lnTo>
                  <a:lnTo>
                    <a:pt x="491" y="86"/>
                  </a:lnTo>
                  <a:lnTo>
                    <a:pt x="526" y="74"/>
                  </a:lnTo>
                  <a:lnTo>
                    <a:pt x="560" y="60"/>
                  </a:lnTo>
                  <a:lnTo>
                    <a:pt x="592" y="45"/>
                  </a:lnTo>
                  <a:lnTo>
                    <a:pt x="602" y="45"/>
                  </a:lnTo>
                  <a:lnTo>
                    <a:pt x="611" y="40"/>
                  </a:lnTo>
                  <a:lnTo>
                    <a:pt x="617" y="35"/>
                  </a:lnTo>
                  <a:lnTo>
                    <a:pt x="623" y="26"/>
                  </a:lnTo>
                  <a:lnTo>
                    <a:pt x="623" y="20"/>
                  </a:lnTo>
                  <a:lnTo>
                    <a:pt x="622" y="11"/>
                  </a:lnTo>
                  <a:lnTo>
                    <a:pt x="618" y="6"/>
                  </a:lnTo>
                  <a:lnTo>
                    <a:pt x="617" y="3"/>
                  </a:lnTo>
                  <a:lnTo>
                    <a:pt x="611" y="1"/>
                  </a:lnTo>
                  <a:lnTo>
                    <a:pt x="606" y="0"/>
                  </a:lnTo>
                  <a:lnTo>
                    <a:pt x="606" y="0"/>
                  </a:lnTo>
                  <a:close/>
                </a:path>
              </a:pathLst>
            </a:custGeom>
            <a:solidFill>
              <a:srgbClr val="D9C2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2" name="Freeform 156"/>
            <p:cNvSpPr>
              <a:spLocks/>
            </p:cNvSpPr>
            <p:nvPr/>
          </p:nvSpPr>
          <p:spPr bwMode="auto">
            <a:xfrm>
              <a:off x="2902" y="2314"/>
              <a:ext cx="70" cy="39"/>
            </a:xfrm>
            <a:custGeom>
              <a:avLst/>
              <a:gdLst>
                <a:gd name="T0" fmla="*/ 23 w 210"/>
                <a:gd name="T1" fmla="*/ 0 h 118"/>
                <a:gd name="T2" fmla="*/ 12 w 210"/>
                <a:gd name="T3" fmla="*/ 6 h 118"/>
                <a:gd name="T4" fmla="*/ 4 w 210"/>
                <a:gd name="T5" fmla="*/ 12 h 118"/>
                <a:gd name="T6" fmla="*/ 0 w 210"/>
                <a:gd name="T7" fmla="*/ 18 h 118"/>
                <a:gd name="T8" fmla="*/ 0 w 210"/>
                <a:gd name="T9" fmla="*/ 26 h 118"/>
                <a:gd name="T10" fmla="*/ 0 w 210"/>
                <a:gd name="T11" fmla="*/ 33 h 118"/>
                <a:gd name="T12" fmla="*/ 4 w 210"/>
                <a:gd name="T13" fmla="*/ 40 h 118"/>
                <a:gd name="T14" fmla="*/ 9 w 210"/>
                <a:gd name="T15" fmla="*/ 47 h 118"/>
                <a:gd name="T16" fmla="*/ 17 w 210"/>
                <a:gd name="T17" fmla="*/ 55 h 118"/>
                <a:gd name="T18" fmla="*/ 24 w 210"/>
                <a:gd name="T19" fmla="*/ 62 h 118"/>
                <a:gd name="T20" fmla="*/ 33 w 210"/>
                <a:gd name="T21" fmla="*/ 67 h 118"/>
                <a:gd name="T22" fmla="*/ 43 w 210"/>
                <a:gd name="T23" fmla="*/ 73 h 118"/>
                <a:gd name="T24" fmla="*/ 52 w 210"/>
                <a:gd name="T25" fmla="*/ 78 h 118"/>
                <a:gd name="T26" fmla="*/ 60 w 210"/>
                <a:gd name="T27" fmla="*/ 82 h 118"/>
                <a:gd name="T28" fmla="*/ 67 w 210"/>
                <a:gd name="T29" fmla="*/ 87 h 118"/>
                <a:gd name="T30" fmla="*/ 75 w 210"/>
                <a:gd name="T31" fmla="*/ 89 h 118"/>
                <a:gd name="T32" fmla="*/ 82 w 210"/>
                <a:gd name="T33" fmla="*/ 93 h 118"/>
                <a:gd name="T34" fmla="*/ 89 w 210"/>
                <a:gd name="T35" fmla="*/ 93 h 118"/>
                <a:gd name="T36" fmla="*/ 96 w 210"/>
                <a:gd name="T37" fmla="*/ 93 h 118"/>
                <a:gd name="T38" fmla="*/ 104 w 210"/>
                <a:gd name="T39" fmla="*/ 95 h 118"/>
                <a:gd name="T40" fmla="*/ 110 w 210"/>
                <a:gd name="T41" fmla="*/ 96 h 118"/>
                <a:gd name="T42" fmla="*/ 118 w 210"/>
                <a:gd name="T43" fmla="*/ 98 h 118"/>
                <a:gd name="T44" fmla="*/ 127 w 210"/>
                <a:gd name="T45" fmla="*/ 102 h 118"/>
                <a:gd name="T46" fmla="*/ 135 w 210"/>
                <a:gd name="T47" fmla="*/ 104 h 118"/>
                <a:gd name="T48" fmla="*/ 142 w 210"/>
                <a:gd name="T49" fmla="*/ 107 h 118"/>
                <a:gd name="T50" fmla="*/ 149 w 210"/>
                <a:gd name="T51" fmla="*/ 109 h 118"/>
                <a:gd name="T52" fmla="*/ 156 w 210"/>
                <a:gd name="T53" fmla="*/ 113 h 118"/>
                <a:gd name="T54" fmla="*/ 164 w 210"/>
                <a:gd name="T55" fmla="*/ 115 h 118"/>
                <a:gd name="T56" fmla="*/ 170 w 210"/>
                <a:gd name="T57" fmla="*/ 116 h 118"/>
                <a:gd name="T58" fmla="*/ 178 w 210"/>
                <a:gd name="T59" fmla="*/ 116 h 118"/>
                <a:gd name="T60" fmla="*/ 187 w 210"/>
                <a:gd name="T61" fmla="*/ 118 h 118"/>
                <a:gd name="T62" fmla="*/ 194 w 210"/>
                <a:gd name="T63" fmla="*/ 116 h 118"/>
                <a:gd name="T64" fmla="*/ 203 w 210"/>
                <a:gd name="T65" fmla="*/ 116 h 118"/>
                <a:gd name="T66" fmla="*/ 208 w 210"/>
                <a:gd name="T67" fmla="*/ 102 h 118"/>
                <a:gd name="T68" fmla="*/ 210 w 210"/>
                <a:gd name="T69" fmla="*/ 93 h 118"/>
                <a:gd name="T70" fmla="*/ 208 w 210"/>
                <a:gd name="T71" fmla="*/ 84 h 118"/>
                <a:gd name="T72" fmla="*/ 205 w 210"/>
                <a:gd name="T73" fmla="*/ 76 h 118"/>
                <a:gd name="T74" fmla="*/ 198 w 210"/>
                <a:gd name="T75" fmla="*/ 72 h 118"/>
                <a:gd name="T76" fmla="*/ 188 w 210"/>
                <a:gd name="T77" fmla="*/ 67 h 118"/>
                <a:gd name="T78" fmla="*/ 178 w 210"/>
                <a:gd name="T79" fmla="*/ 64 h 118"/>
                <a:gd name="T80" fmla="*/ 167 w 210"/>
                <a:gd name="T81" fmla="*/ 61 h 118"/>
                <a:gd name="T82" fmla="*/ 154 w 210"/>
                <a:gd name="T83" fmla="*/ 58 h 118"/>
                <a:gd name="T84" fmla="*/ 139 w 210"/>
                <a:gd name="T85" fmla="*/ 57 h 118"/>
                <a:gd name="T86" fmla="*/ 127 w 210"/>
                <a:gd name="T87" fmla="*/ 53 h 118"/>
                <a:gd name="T88" fmla="*/ 113 w 210"/>
                <a:gd name="T89" fmla="*/ 52 h 118"/>
                <a:gd name="T90" fmla="*/ 100 w 210"/>
                <a:gd name="T91" fmla="*/ 47 h 118"/>
                <a:gd name="T92" fmla="*/ 92 w 210"/>
                <a:gd name="T93" fmla="*/ 46 h 118"/>
                <a:gd name="T94" fmla="*/ 80 w 210"/>
                <a:gd name="T95" fmla="*/ 40 h 118"/>
                <a:gd name="T96" fmla="*/ 75 w 210"/>
                <a:gd name="T97" fmla="*/ 37 h 118"/>
                <a:gd name="T98" fmla="*/ 67 w 210"/>
                <a:gd name="T99" fmla="*/ 32 h 118"/>
                <a:gd name="T100" fmla="*/ 60 w 210"/>
                <a:gd name="T101" fmla="*/ 28 h 118"/>
                <a:gd name="T102" fmla="*/ 53 w 210"/>
                <a:gd name="T103" fmla="*/ 20 h 118"/>
                <a:gd name="T104" fmla="*/ 46 w 210"/>
                <a:gd name="T105" fmla="*/ 15 h 118"/>
                <a:gd name="T106" fmla="*/ 37 w 210"/>
                <a:gd name="T107" fmla="*/ 9 h 118"/>
                <a:gd name="T108" fmla="*/ 29 w 210"/>
                <a:gd name="T109" fmla="*/ 6 h 118"/>
                <a:gd name="T110" fmla="*/ 24 w 210"/>
                <a:gd name="T111" fmla="*/ 3 h 118"/>
                <a:gd name="T112" fmla="*/ 23 w 210"/>
                <a:gd name="T113" fmla="*/ 0 h 118"/>
                <a:gd name="T114" fmla="*/ 23 w 210"/>
                <a:gd name="T115" fmla="*/ 0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10" h="118">
                  <a:moveTo>
                    <a:pt x="23" y="0"/>
                  </a:moveTo>
                  <a:lnTo>
                    <a:pt x="12" y="6"/>
                  </a:lnTo>
                  <a:lnTo>
                    <a:pt x="4" y="12"/>
                  </a:lnTo>
                  <a:lnTo>
                    <a:pt x="0" y="18"/>
                  </a:lnTo>
                  <a:lnTo>
                    <a:pt x="0" y="26"/>
                  </a:lnTo>
                  <a:lnTo>
                    <a:pt x="0" y="33"/>
                  </a:lnTo>
                  <a:lnTo>
                    <a:pt x="4" y="40"/>
                  </a:lnTo>
                  <a:lnTo>
                    <a:pt x="9" y="47"/>
                  </a:lnTo>
                  <a:lnTo>
                    <a:pt x="17" y="55"/>
                  </a:lnTo>
                  <a:lnTo>
                    <a:pt x="24" y="62"/>
                  </a:lnTo>
                  <a:lnTo>
                    <a:pt x="33" y="67"/>
                  </a:lnTo>
                  <a:lnTo>
                    <a:pt x="43" y="73"/>
                  </a:lnTo>
                  <a:lnTo>
                    <a:pt x="52" y="78"/>
                  </a:lnTo>
                  <a:lnTo>
                    <a:pt x="60" y="82"/>
                  </a:lnTo>
                  <a:lnTo>
                    <a:pt x="67" y="87"/>
                  </a:lnTo>
                  <a:lnTo>
                    <a:pt x="75" y="89"/>
                  </a:lnTo>
                  <a:lnTo>
                    <a:pt x="82" y="93"/>
                  </a:lnTo>
                  <a:lnTo>
                    <a:pt x="89" y="93"/>
                  </a:lnTo>
                  <a:lnTo>
                    <a:pt x="96" y="93"/>
                  </a:lnTo>
                  <a:lnTo>
                    <a:pt x="104" y="95"/>
                  </a:lnTo>
                  <a:lnTo>
                    <a:pt x="110" y="96"/>
                  </a:lnTo>
                  <a:lnTo>
                    <a:pt x="118" y="98"/>
                  </a:lnTo>
                  <a:lnTo>
                    <a:pt x="127" y="102"/>
                  </a:lnTo>
                  <a:lnTo>
                    <a:pt x="135" y="104"/>
                  </a:lnTo>
                  <a:lnTo>
                    <a:pt x="142" y="107"/>
                  </a:lnTo>
                  <a:lnTo>
                    <a:pt x="149" y="109"/>
                  </a:lnTo>
                  <a:lnTo>
                    <a:pt x="156" y="113"/>
                  </a:lnTo>
                  <a:lnTo>
                    <a:pt x="164" y="115"/>
                  </a:lnTo>
                  <a:lnTo>
                    <a:pt x="170" y="116"/>
                  </a:lnTo>
                  <a:lnTo>
                    <a:pt x="178" y="116"/>
                  </a:lnTo>
                  <a:lnTo>
                    <a:pt x="187" y="118"/>
                  </a:lnTo>
                  <a:lnTo>
                    <a:pt x="194" y="116"/>
                  </a:lnTo>
                  <a:lnTo>
                    <a:pt x="203" y="116"/>
                  </a:lnTo>
                  <a:lnTo>
                    <a:pt x="208" y="102"/>
                  </a:lnTo>
                  <a:lnTo>
                    <a:pt x="210" y="93"/>
                  </a:lnTo>
                  <a:lnTo>
                    <a:pt x="208" y="84"/>
                  </a:lnTo>
                  <a:lnTo>
                    <a:pt x="205" y="76"/>
                  </a:lnTo>
                  <a:lnTo>
                    <a:pt x="198" y="72"/>
                  </a:lnTo>
                  <a:lnTo>
                    <a:pt x="188" y="67"/>
                  </a:lnTo>
                  <a:lnTo>
                    <a:pt x="178" y="64"/>
                  </a:lnTo>
                  <a:lnTo>
                    <a:pt x="167" y="61"/>
                  </a:lnTo>
                  <a:lnTo>
                    <a:pt x="154" y="58"/>
                  </a:lnTo>
                  <a:lnTo>
                    <a:pt x="139" y="57"/>
                  </a:lnTo>
                  <a:lnTo>
                    <a:pt x="127" y="53"/>
                  </a:lnTo>
                  <a:lnTo>
                    <a:pt x="113" y="52"/>
                  </a:lnTo>
                  <a:lnTo>
                    <a:pt x="100" y="47"/>
                  </a:lnTo>
                  <a:lnTo>
                    <a:pt x="92" y="46"/>
                  </a:lnTo>
                  <a:lnTo>
                    <a:pt x="80" y="40"/>
                  </a:lnTo>
                  <a:lnTo>
                    <a:pt x="75" y="37"/>
                  </a:lnTo>
                  <a:lnTo>
                    <a:pt x="67" y="32"/>
                  </a:lnTo>
                  <a:lnTo>
                    <a:pt x="60" y="28"/>
                  </a:lnTo>
                  <a:lnTo>
                    <a:pt x="53" y="20"/>
                  </a:lnTo>
                  <a:lnTo>
                    <a:pt x="46" y="15"/>
                  </a:lnTo>
                  <a:lnTo>
                    <a:pt x="37" y="9"/>
                  </a:lnTo>
                  <a:lnTo>
                    <a:pt x="29" y="6"/>
                  </a:lnTo>
                  <a:lnTo>
                    <a:pt x="24" y="3"/>
                  </a:lnTo>
                  <a:lnTo>
                    <a:pt x="23" y="0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DBDB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3" name="Freeform 157"/>
            <p:cNvSpPr>
              <a:spLocks/>
            </p:cNvSpPr>
            <p:nvPr/>
          </p:nvSpPr>
          <p:spPr bwMode="auto">
            <a:xfrm>
              <a:off x="2952" y="2282"/>
              <a:ext cx="153" cy="65"/>
            </a:xfrm>
            <a:custGeom>
              <a:avLst/>
              <a:gdLst>
                <a:gd name="T0" fmla="*/ 20 w 461"/>
                <a:gd name="T1" fmla="*/ 14 h 195"/>
                <a:gd name="T2" fmla="*/ 0 w 461"/>
                <a:gd name="T3" fmla="*/ 42 h 195"/>
                <a:gd name="T4" fmla="*/ 1 w 461"/>
                <a:gd name="T5" fmla="*/ 69 h 195"/>
                <a:gd name="T6" fmla="*/ 21 w 461"/>
                <a:gd name="T7" fmla="*/ 95 h 195"/>
                <a:gd name="T8" fmla="*/ 53 w 461"/>
                <a:gd name="T9" fmla="*/ 120 h 195"/>
                <a:gd name="T10" fmla="*/ 88 w 461"/>
                <a:gd name="T11" fmla="*/ 143 h 195"/>
                <a:gd name="T12" fmla="*/ 127 w 461"/>
                <a:gd name="T13" fmla="*/ 159 h 195"/>
                <a:gd name="T14" fmla="*/ 159 w 461"/>
                <a:gd name="T15" fmla="*/ 172 h 195"/>
                <a:gd name="T16" fmla="*/ 189 w 461"/>
                <a:gd name="T17" fmla="*/ 183 h 195"/>
                <a:gd name="T18" fmla="*/ 226 w 461"/>
                <a:gd name="T19" fmla="*/ 192 h 195"/>
                <a:gd name="T20" fmla="*/ 264 w 461"/>
                <a:gd name="T21" fmla="*/ 195 h 195"/>
                <a:gd name="T22" fmla="*/ 304 w 461"/>
                <a:gd name="T23" fmla="*/ 193 h 195"/>
                <a:gd name="T24" fmla="*/ 340 w 461"/>
                <a:gd name="T25" fmla="*/ 188 h 195"/>
                <a:gd name="T26" fmla="*/ 378 w 461"/>
                <a:gd name="T27" fmla="*/ 175 h 195"/>
                <a:gd name="T28" fmla="*/ 412 w 461"/>
                <a:gd name="T29" fmla="*/ 159 h 195"/>
                <a:gd name="T30" fmla="*/ 445 w 461"/>
                <a:gd name="T31" fmla="*/ 140 h 195"/>
                <a:gd name="T32" fmla="*/ 459 w 461"/>
                <a:gd name="T33" fmla="*/ 125 h 195"/>
                <a:gd name="T34" fmla="*/ 459 w 461"/>
                <a:gd name="T35" fmla="*/ 114 h 195"/>
                <a:gd name="T36" fmla="*/ 459 w 461"/>
                <a:gd name="T37" fmla="*/ 103 h 195"/>
                <a:gd name="T38" fmla="*/ 459 w 461"/>
                <a:gd name="T39" fmla="*/ 94 h 195"/>
                <a:gd name="T40" fmla="*/ 457 w 461"/>
                <a:gd name="T41" fmla="*/ 83 h 195"/>
                <a:gd name="T42" fmla="*/ 457 w 461"/>
                <a:gd name="T43" fmla="*/ 72 h 195"/>
                <a:gd name="T44" fmla="*/ 454 w 461"/>
                <a:gd name="T45" fmla="*/ 57 h 195"/>
                <a:gd name="T46" fmla="*/ 427 w 461"/>
                <a:gd name="T47" fmla="*/ 57 h 195"/>
                <a:gd name="T48" fmla="*/ 374 w 461"/>
                <a:gd name="T49" fmla="*/ 74 h 195"/>
                <a:gd name="T50" fmla="*/ 320 w 461"/>
                <a:gd name="T51" fmla="*/ 83 h 195"/>
                <a:gd name="T52" fmla="*/ 266 w 461"/>
                <a:gd name="T53" fmla="*/ 85 h 195"/>
                <a:gd name="T54" fmla="*/ 214 w 461"/>
                <a:gd name="T55" fmla="*/ 80 h 195"/>
                <a:gd name="T56" fmla="*/ 160 w 461"/>
                <a:gd name="T57" fmla="*/ 65 h 195"/>
                <a:gd name="T58" fmla="*/ 111 w 461"/>
                <a:gd name="T59" fmla="*/ 45 h 195"/>
                <a:gd name="T60" fmla="*/ 64 w 461"/>
                <a:gd name="T61" fmla="*/ 16 h 195"/>
                <a:gd name="T62" fmla="*/ 41 w 461"/>
                <a:gd name="T63" fmla="*/ 0 h 1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61" h="195">
                  <a:moveTo>
                    <a:pt x="41" y="0"/>
                  </a:moveTo>
                  <a:lnTo>
                    <a:pt x="20" y="14"/>
                  </a:lnTo>
                  <a:lnTo>
                    <a:pt x="7" y="27"/>
                  </a:lnTo>
                  <a:lnTo>
                    <a:pt x="0" y="42"/>
                  </a:lnTo>
                  <a:lnTo>
                    <a:pt x="0" y="56"/>
                  </a:lnTo>
                  <a:lnTo>
                    <a:pt x="1" y="69"/>
                  </a:lnTo>
                  <a:lnTo>
                    <a:pt x="10" y="83"/>
                  </a:lnTo>
                  <a:lnTo>
                    <a:pt x="21" y="95"/>
                  </a:lnTo>
                  <a:lnTo>
                    <a:pt x="36" y="109"/>
                  </a:lnTo>
                  <a:lnTo>
                    <a:pt x="53" y="120"/>
                  </a:lnTo>
                  <a:lnTo>
                    <a:pt x="70" y="132"/>
                  </a:lnTo>
                  <a:lnTo>
                    <a:pt x="88" y="143"/>
                  </a:lnTo>
                  <a:lnTo>
                    <a:pt x="108" y="152"/>
                  </a:lnTo>
                  <a:lnTo>
                    <a:pt x="127" y="159"/>
                  </a:lnTo>
                  <a:lnTo>
                    <a:pt x="143" y="169"/>
                  </a:lnTo>
                  <a:lnTo>
                    <a:pt x="159" y="172"/>
                  </a:lnTo>
                  <a:lnTo>
                    <a:pt x="171" y="178"/>
                  </a:lnTo>
                  <a:lnTo>
                    <a:pt x="189" y="183"/>
                  </a:lnTo>
                  <a:lnTo>
                    <a:pt x="208" y="190"/>
                  </a:lnTo>
                  <a:lnTo>
                    <a:pt x="226" y="192"/>
                  </a:lnTo>
                  <a:lnTo>
                    <a:pt x="246" y="195"/>
                  </a:lnTo>
                  <a:lnTo>
                    <a:pt x="264" y="195"/>
                  </a:lnTo>
                  <a:lnTo>
                    <a:pt x="284" y="195"/>
                  </a:lnTo>
                  <a:lnTo>
                    <a:pt x="304" y="193"/>
                  </a:lnTo>
                  <a:lnTo>
                    <a:pt x="321" y="192"/>
                  </a:lnTo>
                  <a:lnTo>
                    <a:pt x="340" y="188"/>
                  </a:lnTo>
                  <a:lnTo>
                    <a:pt x="358" y="183"/>
                  </a:lnTo>
                  <a:lnTo>
                    <a:pt x="378" y="175"/>
                  </a:lnTo>
                  <a:lnTo>
                    <a:pt x="396" y="169"/>
                  </a:lnTo>
                  <a:lnTo>
                    <a:pt x="412" y="159"/>
                  </a:lnTo>
                  <a:lnTo>
                    <a:pt x="428" y="150"/>
                  </a:lnTo>
                  <a:lnTo>
                    <a:pt x="445" y="140"/>
                  </a:lnTo>
                  <a:lnTo>
                    <a:pt x="461" y="130"/>
                  </a:lnTo>
                  <a:lnTo>
                    <a:pt x="459" y="125"/>
                  </a:lnTo>
                  <a:lnTo>
                    <a:pt x="459" y="120"/>
                  </a:lnTo>
                  <a:lnTo>
                    <a:pt x="459" y="114"/>
                  </a:lnTo>
                  <a:lnTo>
                    <a:pt x="459" y="109"/>
                  </a:lnTo>
                  <a:lnTo>
                    <a:pt x="459" y="103"/>
                  </a:lnTo>
                  <a:lnTo>
                    <a:pt x="459" y="100"/>
                  </a:lnTo>
                  <a:lnTo>
                    <a:pt x="459" y="94"/>
                  </a:lnTo>
                  <a:lnTo>
                    <a:pt x="459" y="89"/>
                  </a:lnTo>
                  <a:lnTo>
                    <a:pt x="457" y="83"/>
                  </a:lnTo>
                  <a:lnTo>
                    <a:pt x="457" y="77"/>
                  </a:lnTo>
                  <a:lnTo>
                    <a:pt x="457" y="72"/>
                  </a:lnTo>
                  <a:lnTo>
                    <a:pt x="457" y="66"/>
                  </a:lnTo>
                  <a:lnTo>
                    <a:pt x="454" y="57"/>
                  </a:lnTo>
                  <a:lnTo>
                    <a:pt x="451" y="49"/>
                  </a:lnTo>
                  <a:lnTo>
                    <a:pt x="427" y="57"/>
                  </a:lnTo>
                  <a:lnTo>
                    <a:pt x="399" y="66"/>
                  </a:lnTo>
                  <a:lnTo>
                    <a:pt x="374" y="74"/>
                  </a:lnTo>
                  <a:lnTo>
                    <a:pt x="347" y="81"/>
                  </a:lnTo>
                  <a:lnTo>
                    <a:pt x="320" y="83"/>
                  </a:lnTo>
                  <a:lnTo>
                    <a:pt x="293" y="86"/>
                  </a:lnTo>
                  <a:lnTo>
                    <a:pt x="266" y="85"/>
                  </a:lnTo>
                  <a:lnTo>
                    <a:pt x="240" y="85"/>
                  </a:lnTo>
                  <a:lnTo>
                    <a:pt x="214" y="80"/>
                  </a:lnTo>
                  <a:lnTo>
                    <a:pt x="188" y="74"/>
                  </a:lnTo>
                  <a:lnTo>
                    <a:pt x="160" y="65"/>
                  </a:lnTo>
                  <a:lnTo>
                    <a:pt x="137" y="57"/>
                  </a:lnTo>
                  <a:lnTo>
                    <a:pt x="111" y="45"/>
                  </a:lnTo>
                  <a:lnTo>
                    <a:pt x="88" y="33"/>
                  </a:lnTo>
                  <a:lnTo>
                    <a:pt x="64" y="16"/>
                  </a:lnTo>
                  <a:lnTo>
                    <a:pt x="41" y="0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4" name="Freeform 158"/>
            <p:cNvSpPr>
              <a:spLocks/>
            </p:cNvSpPr>
            <p:nvPr/>
          </p:nvSpPr>
          <p:spPr bwMode="auto">
            <a:xfrm>
              <a:off x="2971" y="2187"/>
              <a:ext cx="110" cy="87"/>
            </a:xfrm>
            <a:custGeom>
              <a:avLst/>
              <a:gdLst>
                <a:gd name="T0" fmla="*/ 48 w 329"/>
                <a:gd name="T1" fmla="*/ 0 h 259"/>
                <a:gd name="T2" fmla="*/ 26 w 329"/>
                <a:gd name="T3" fmla="*/ 19 h 259"/>
                <a:gd name="T4" fmla="*/ 9 w 329"/>
                <a:gd name="T5" fmla="*/ 39 h 259"/>
                <a:gd name="T6" fmla="*/ 2 w 329"/>
                <a:gd name="T7" fmla="*/ 58 h 259"/>
                <a:gd name="T8" fmla="*/ 0 w 329"/>
                <a:gd name="T9" fmla="*/ 83 h 259"/>
                <a:gd name="T10" fmla="*/ 5 w 329"/>
                <a:gd name="T11" fmla="*/ 104 h 259"/>
                <a:gd name="T12" fmla="*/ 14 w 329"/>
                <a:gd name="T13" fmla="*/ 127 h 259"/>
                <a:gd name="T14" fmla="*/ 26 w 329"/>
                <a:gd name="T15" fmla="*/ 149 h 259"/>
                <a:gd name="T16" fmla="*/ 42 w 329"/>
                <a:gd name="T17" fmla="*/ 173 h 259"/>
                <a:gd name="T18" fmla="*/ 60 w 329"/>
                <a:gd name="T19" fmla="*/ 193 h 259"/>
                <a:gd name="T20" fmla="*/ 82 w 329"/>
                <a:gd name="T21" fmla="*/ 210 h 259"/>
                <a:gd name="T22" fmla="*/ 106 w 329"/>
                <a:gd name="T23" fmla="*/ 227 h 259"/>
                <a:gd name="T24" fmla="*/ 130 w 329"/>
                <a:gd name="T25" fmla="*/ 242 h 259"/>
                <a:gd name="T26" fmla="*/ 155 w 329"/>
                <a:gd name="T27" fmla="*/ 250 h 259"/>
                <a:gd name="T28" fmla="*/ 178 w 329"/>
                <a:gd name="T29" fmla="*/ 257 h 259"/>
                <a:gd name="T30" fmla="*/ 201 w 329"/>
                <a:gd name="T31" fmla="*/ 259 h 259"/>
                <a:gd name="T32" fmla="*/ 225 w 329"/>
                <a:gd name="T33" fmla="*/ 259 h 259"/>
                <a:gd name="T34" fmla="*/ 230 w 329"/>
                <a:gd name="T35" fmla="*/ 256 h 259"/>
                <a:gd name="T36" fmla="*/ 236 w 329"/>
                <a:gd name="T37" fmla="*/ 256 h 259"/>
                <a:gd name="T38" fmla="*/ 242 w 329"/>
                <a:gd name="T39" fmla="*/ 254 h 259"/>
                <a:gd name="T40" fmla="*/ 250 w 329"/>
                <a:gd name="T41" fmla="*/ 253 h 259"/>
                <a:gd name="T42" fmla="*/ 256 w 329"/>
                <a:gd name="T43" fmla="*/ 250 h 259"/>
                <a:gd name="T44" fmla="*/ 262 w 329"/>
                <a:gd name="T45" fmla="*/ 248 h 259"/>
                <a:gd name="T46" fmla="*/ 270 w 329"/>
                <a:gd name="T47" fmla="*/ 247 h 259"/>
                <a:gd name="T48" fmla="*/ 277 w 329"/>
                <a:gd name="T49" fmla="*/ 247 h 259"/>
                <a:gd name="T50" fmla="*/ 282 w 329"/>
                <a:gd name="T51" fmla="*/ 245 h 259"/>
                <a:gd name="T52" fmla="*/ 290 w 329"/>
                <a:gd name="T53" fmla="*/ 243 h 259"/>
                <a:gd name="T54" fmla="*/ 296 w 329"/>
                <a:gd name="T55" fmla="*/ 242 h 259"/>
                <a:gd name="T56" fmla="*/ 302 w 329"/>
                <a:gd name="T57" fmla="*/ 239 h 259"/>
                <a:gd name="T58" fmla="*/ 310 w 329"/>
                <a:gd name="T59" fmla="*/ 238 h 259"/>
                <a:gd name="T60" fmla="*/ 317 w 329"/>
                <a:gd name="T61" fmla="*/ 238 h 259"/>
                <a:gd name="T62" fmla="*/ 322 w 329"/>
                <a:gd name="T63" fmla="*/ 236 h 259"/>
                <a:gd name="T64" fmla="*/ 329 w 329"/>
                <a:gd name="T65" fmla="*/ 234 h 259"/>
                <a:gd name="T66" fmla="*/ 326 w 329"/>
                <a:gd name="T67" fmla="*/ 225 h 259"/>
                <a:gd name="T68" fmla="*/ 325 w 329"/>
                <a:gd name="T69" fmla="*/ 216 h 259"/>
                <a:gd name="T70" fmla="*/ 322 w 329"/>
                <a:gd name="T71" fmla="*/ 207 h 259"/>
                <a:gd name="T72" fmla="*/ 320 w 329"/>
                <a:gd name="T73" fmla="*/ 198 h 259"/>
                <a:gd name="T74" fmla="*/ 319 w 329"/>
                <a:gd name="T75" fmla="*/ 189 h 259"/>
                <a:gd name="T76" fmla="*/ 317 w 329"/>
                <a:gd name="T77" fmla="*/ 180 h 259"/>
                <a:gd name="T78" fmla="*/ 315 w 329"/>
                <a:gd name="T79" fmla="*/ 170 h 259"/>
                <a:gd name="T80" fmla="*/ 313 w 329"/>
                <a:gd name="T81" fmla="*/ 162 h 259"/>
                <a:gd name="T82" fmla="*/ 288 w 329"/>
                <a:gd name="T83" fmla="*/ 165 h 259"/>
                <a:gd name="T84" fmla="*/ 266 w 329"/>
                <a:gd name="T85" fmla="*/ 165 h 259"/>
                <a:gd name="T86" fmla="*/ 245 w 329"/>
                <a:gd name="T87" fmla="*/ 164 h 259"/>
                <a:gd name="T88" fmla="*/ 227 w 329"/>
                <a:gd name="T89" fmla="*/ 162 h 259"/>
                <a:gd name="T90" fmla="*/ 207 w 329"/>
                <a:gd name="T91" fmla="*/ 156 h 259"/>
                <a:gd name="T92" fmla="*/ 189 w 329"/>
                <a:gd name="T93" fmla="*/ 149 h 259"/>
                <a:gd name="T94" fmla="*/ 172 w 329"/>
                <a:gd name="T95" fmla="*/ 140 h 259"/>
                <a:gd name="T96" fmla="*/ 156 w 329"/>
                <a:gd name="T97" fmla="*/ 129 h 259"/>
                <a:gd name="T98" fmla="*/ 140 w 329"/>
                <a:gd name="T99" fmla="*/ 117 h 259"/>
                <a:gd name="T100" fmla="*/ 126 w 329"/>
                <a:gd name="T101" fmla="*/ 104 h 259"/>
                <a:gd name="T102" fmla="*/ 111 w 329"/>
                <a:gd name="T103" fmla="*/ 89 h 259"/>
                <a:gd name="T104" fmla="*/ 98 w 329"/>
                <a:gd name="T105" fmla="*/ 74 h 259"/>
                <a:gd name="T106" fmla="*/ 84 w 329"/>
                <a:gd name="T107" fmla="*/ 57 h 259"/>
                <a:gd name="T108" fmla="*/ 71 w 329"/>
                <a:gd name="T109" fmla="*/ 39 h 259"/>
                <a:gd name="T110" fmla="*/ 58 w 329"/>
                <a:gd name="T111" fmla="*/ 19 h 259"/>
                <a:gd name="T112" fmla="*/ 48 w 329"/>
                <a:gd name="T113" fmla="*/ 0 h 259"/>
                <a:gd name="T114" fmla="*/ 48 w 329"/>
                <a:gd name="T115" fmla="*/ 0 h 2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29" h="259">
                  <a:moveTo>
                    <a:pt x="48" y="0"/>
                  </a:moveTo>
                  <a:lnTo>
                    <a:pt x="26" y="19"/>
                  </a:lnTo>
                  <a:lnTo>
                    <a:pt x="9" y="39"/>
                  </a:lnTo>
                  <a:lnTo>
                    <a:pt x="2" y="58"/>
                  </a:lnTo>
                  <a:lnTo>
                    <a:pt x="0" y="83"/>
                  </a:lnTo>
                  <a:lnTo>
                    <a:pt x="5" y="104"/>
                  </a:lnTo>
                  <a:lnTo>
                    <a:pt x="14" y="127"/>
                  </a:lnTo>
                  <a:lnTo>
                    <a:pt x="26" y="149"/>
                  </a:lnTo>
                  <a:lnTo>
                    <a:pt x="42" y="173"/>
                  </a:lnTo>
                  <a:lnTo>
                    <a:pt x="60" y="193"/>
                  </a:lnTo>
                  <a:lnTo>
                    <a:pt x="82" y="210"/>
                  </a:lnTo>
                  <a:lnTo>
                    <a:pt x="106" y="227"/>
                  </a:lnTo>
                  <a:lnTo>
                    <a:pt x="130" y="242"/>
                  </a:lnTo>
                  <a:lnTo>
                    <a:pt x="155" y="250"/>
                  </a:lnTo>
                  <a:lnTo>
                    <a:pt x="178" y="257"/>
                  </a:lnTo>
                  <a:lnTo>
                    <a:pt x="201" y="259"/>
                  </a:lnTo>
                  <a:lnTo>
                    <a:pt x="225" y="259"/>
                  </a:lnTo>
                  <a:lnTo>
                    <a:pt x="230" y="256"/>
                  </a:lnTo>
                  <a:lnTo>
                    <a:pt x="236" y="256"/>
                  </a:lnTo>
                  <a:lnTo>
                    <a:pt x="242" y="254"/>
                  </a:lnTo>
                  <a:lnTo>
                    <a:pt x="250" y="253"/>
                  </a:lnTo>
                  <a:lnTo>
                    <a:pt x="256" y="250"/>
                  </a:lnTo>
                  <a:lnTo>
                    <a:pt x="262" y="248"/>
                  </a:lnTo>
                  <a:lnTo>
                    <a:pt x="270" y="247"/>
                  </a:lnTo>
                  <a:lnTo>
                    <a:pt x="277" y="247"/>
                  </a:lnTo>
                  <a:lnTo>
                    <a:pt x="282" y="245"/>
                  </a:lnTo>
                  <a:lnTo>
                    <a:pt x="290" y="243"/>
                  </a:lnTo>
                  <a:lnTo>
                    <a:pt x="296" y="242"/>
                  </a:lnTo>
                  <a:lnTo>
                    <a:pt x="302" y="239"/>
                  </a:lnTo>
                  <a:lnTo>
                    <a:pt x="310" y="238"/>
                  </a:lnTo>
                  <a:lnTo>
                    <a:pt x="317" y="238"/>
                  </a:lnTo>
                  <a:lnTo>
                    <a:pt x="322" y="236"/>
                  </a:lnTo>
                  <a:lnTo>
                    <a:pt x="329" y="234"/>
                  </a:lnTo>
                  <a:lnTo>
                    <a:pt x="326" y="225"/>
                  </a:lnTo>
                  <a:lnTo>
                    <a:pt x="325" y="216"/>
                  </a:lnTo>
                  <a:lnTo>
                    <a:pt x="322" y="207"/>
                  </a:lnTo>
                  <a:lnTo>
                    <a:pt x="320" y="198"/>
                  </a:lnTo>
                  <a:lnTo>
                    <a:pt x="319" y="189"/>
                  </a:lnTo>
                  <a:lnTo>
                    <a:pt x="317" y="180"/>
                  </a:lnTo>
                  <a:lnTo>
                    <a:pt x="315" y="170"/>
                  </a:lnTo>
                  <a:lnTo>
                    <a:pt x="313" y="162"/>
                  </a:lnTo>
                  <a:lnTo>
                    <a:pt x="288" y="165"/>
                  </a:lnTo>
                  <a:lnTo>
                    <a:pt x="266" y="165"/>
                  </a:lnTo>
                  <a:lnTo>
                    <a:pt x="245" y="164"/>
                  </a:lnTo>
                  <a:lnTo>
                    <a:pt x="227" y="162"/>
                  </a:lnTo>
                  <a:lnTo>
                    <a:pt x="207" y="156"/>
                  </a:lnTo>
                  <a:lnTo>
                    <a:pt x="189" y="149"/>
                  </a:lnTo>
                  <a:lnTo>
                    <a:pt x="172" y="140"/>
                  </a:lnTo>
                  <a:lnTo>
                    <a:pt x="156" y="129"/>
                  </a:lnTo>
                  <a:lnTo>
                    <a:pt x="140" y="117"/>
                  </a:lnTo>
                  <a:lnTo>
                    <a:pt x="126" y="104"/>
                  </a:lnTo>
                  <a:lnTo>
                    <a:pt x="111" y="89"/>
                  </a:lnTo>
                  <a:lnTo>
                    <a:pt x="98" y="74"/>
                  </a:lnTo>
                  <a:lnTo>
                    <a:pt x="84" y="57"/>
                  </a:lnTo>
                  <a:lnTo>
                    <a:pt x="71" y="39"/>
                  </a:lnTo>
                  <a:lnTo>
                    <a:pt x="58" y="19"/>
                  </a:lnTo>
                  <a:lnTo>
                    <a:pt x="48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E8E8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5" name="Freeform 159"/>
            <p:cNvSpPr>
              <a:spLocks/>
            </p:cNvSpPr>
            <p:nvPr/>
          </p:nvSpPr>
          <p:spPr bwMode="auto">
            <a:xfrm>
              <a:off x="3151" y="1981"/>
              <a:ext cx="142" cy="137"/>
            </a:xfrm>
            <a:custGeom>
              <a:avLst/>
              <a:gdLst>
                <a:gd name="T0" fmla="*/ 426 w 427"/>
                <a:gd name="T1" fmla="*/ 0 h 411"/>
                <a:gd name="T2" fmla="*/ 387 w 427"/>
                <a:gd name="T3" fmla="*/ 2 h 411"/>
                <a:gd name="T4" fmla="*/ 349 w 427"/>
                <a:gd name="T5" fmla="*/ 9 h 411"/>
                <a:gd name="T6" fmla="*/ 313 w 427"/>
                <a:gd name="T7" fmla="*/ 19 h 411"/>
                <a:gd name="T8" fmla="*/ 280 w 427"/>
                <a:gd name="T9" fmla="*/ 35 h 411"/>
                <a:gd name="T10" fmla="*/ 246 w 427"/>
                <a:gd name="T11" fmla="*/ 51 h 411"/>
                <a:gd name="T12" fmla="*/ 217 w 427"/>
                <a:gd name="T13" fmla="*/ 72 h 411"/>
                <a:gd name="T14" fmla="*/ 188 w 427"/>
                <a:gd name="T15" fmla="*/ 97 h 411"/>
                <a:gd name="T16" fmla="*/ 161 w 427"/>
                <a:gd name="T17" fmla="*/ 121 h 411"/>
                <a:gd name="T18" fmla="*/ 134 w 427"/>
                <a:gd name="T19" fmla="*/ 149 h 411"/>
                <a:gd name="T20" fmla="*/ 110 w 427"/>
                <a:gd name="T21" fmla="*/ 179 h 411"/>
                <a:gd name="T22" fmla="*/ 87 w 427"/>
                <a:gd name="T23" fmla="*/ 208 h 411"/>
                <a:gd name="T24" fmla="*/ 67 w 427"/>
                <a:gd name="T25" fmla="*/ 241 h 411"/>
                <a:gd name="T26" fmla="*/ 47 w 427"/>
                <a:gd name="T27" fmla="*/ 274 h 411"/>
                <a:gd name="T28" fmla="*/ 29 w 427"/>
                <a:gd name="T29" fmla="*/ 306 h 411"/>
                <a:gd name="T30" fmla="*/ 13 w 427"/>
                <a:gd name="T31" fmla="*/ 339 h 411"/>
                <a:gd name="T32" fmla="*/ 0 w 427"/>
                <a:gd name="T33" fmla="*/ 371 h 411"/>
                <a:gd name="T34" fmla="*/ 9 w 427"/>
                <a:gd name="T35" fmla="*/ 377 h 411"/>
                <a:gd name="T36" fmla="*/ 18 w 427"/>
                <a:gd name="T37" fmla="*/ 382 h 411"/>
                <a:gd name="T38" fmla="*/ 28 w 427"/>
                <a:gd name="T39" fmla="*/ 386 h 411"/>
                <a:gd name="T40" fmla="*/ 37 w 427"/>
                <a:gd name="T41" fmla="*/ 391 h 411"/>
                <a:gd name="T42" fmla="*/ 43 w 427"/>
                <a:gd name="T43" fmla="*/ 395 h 411"/>
                <a:gd name="T44" fmla="*/ 54 w 427"/>
                <a:gd name="T45" fmla="*/ 400 h 411"/>
                <a:gd name="T46" fmla="*/ 63 w 427"/>
                <a:gd name="T47" fmla="*/ 404 h 411"/>
                <a:gd name="T48" fmla="*/ 72 w 427"/>
                <a:gd name="T49" fmla="*/ 411 h 411"/>
                <a:gd name="T50" fmla="*/ 91 w 427"/>
                <a:gd name="T51" fmla="*/ 389 h 411"/>
                <a:gd name="T52" fmla="*/ 110 w 427"/>
                <a:gd name="T53" fmla="*/ 368 h 411"/>
                <a:gd name="T54" fmla="*/ 129 w 427"/>
                <a:gd name="T55" fmla="*/ 344 h 411"/>
                <a:gd name="T56" fmla="*/ 144 w 427"/>
                <a:gd name="T57" fmla="*/ 319 h 411"/>
                <a:gd name="T58" fmla="*/ 163 w 427"/>
                <a:gd name="T59" fmla="*/ 294 h 411"/>
                <a:gd name="T60" fmla="*/ 179 w 427"/>
                <a:gd name="T61" fmla="*/ 270 h 411"/>
                <a:gd name="T62" fmla="*/ 196 w 427"/>
                <a:gd name="T63" fmla="*/ 245 h 411"/>
                <a:gd name="T64" fmla="*/ 212 w 427"/>
                <a:gd name="T65" fmla="*/ 221 h 411"/>
                <a:gd name="T66" fmla="*/ 228 w 427"/>
                <a:gd name="T67" fmla="*/ 198 h 411"/>
                <a:gd name="T68" fmla="*/ 246 w 427"/>
                <a:gd name="T69" fmla="*/ 176 h 411"/>
                <a:gd name="T70" fmla="*/ 266 w 427"/>
                <a:gd name="T71" fmla="*/ 156 h 411"/>
                <a:gd name="T72" fmla="*/ 288 w 427"/>
                <a:gd name="T73" fmla="*/ 140 h 411"/>
                <a:gd name="T74" fmla="*/ 309 w 427"/>
                <a:gd name="T75" fmla="*/ 126 h 411"/>
                <a:gd name="T76" fmla="*/ 334 w 427"/>
                <a:gd name="T77" fmla="*/ 115 h 411"/>
                <a:gd name="T78" fmla="*/ 363 w 427"/>
                <a:gd name="T79" fmla="*/ 107 h 411"/>
                <a:gd name="T80" fmla="*/ 394 w 427"/>
                <a:gd name="T81" fmla="*/ 106 h 411"/>
                <a:gd name="T82" fmla="*/ 398 w 427"/>
                <a:gd name="T83" fmla="*/ 100 h 411"/>
                <a:gd name="T84" fmla="*/ 401 w 427"/>
                <a:gd name="T85" fmla="*/ 95 h 411"/>
                <a:gd name="T86" fmla="*/ 406 w 427"/>
                <a:gd name="T87" fmla="*/ 87 h 411"/>
                <a:gd name="T88" fmla="*/ 411 w 427"/>
                <a:gd name="T89" fmla="*/ 80 h 411"/>
                <a:gd name="T90" fmla="*/ 412 w 427"/>
                <a:gd name="T91" fmla="*/ 71 h 411"/>
                <a:gd name="T92" fmla="*/ 416 w 427"/>
                <a:gd name="T93" fmla="*/ 63 h 411"/>
                <a:gd name="T94" fmla="*/ 418 w 427"/>
                <a:gd name="T95" fmla="*/ 57 h 411"/>
                <a:gd name="T96" fmla="*/ 421 w 427"/>
                <a:gd name="T97" fmla="*/ 49 h 411"/>
                <a:gd name="T98" fmla="*/ 423 w 427"/>
                <a:gd name="T99" fmla="*/ 40 h 411"/>
                <a:gd name="T100" fmla="*/ 426 w 427"/>
                <a:gd name="T101" fmla="*/ 33 h 411"/>
                <a:gd name="T102" fmla="*/ 426 w 427"/>
                <a:gd name="T103" fmla="*/ 26 h 411"/>
                <a:gd name="T104" fmla="*/ 427 w 427"/>
                <a:gd name="T105" fmla="*/ 19 h 411"/>
                <a:gd name="T106" fmla="*/ 427 w 427"/>
                <a:gd name="T107" fmla="*/ 13 h 411"/>
                <a:gd name="T108" fmla="*/ 427 w 427"/>
                <a:gd name="T109" fmla="*/ 8 h 411"/>
                <a:gd name="T110" fmla="*/ 426 w 427"/>
                <a:gd name="T111" fmla="*/ 5 h 411"/>
                <a:gd name="T112" fmla="*/ 426 w 427"/>
                <a:gd name="T113" fmla="*/ 0 h 411"/>
                <a:gd name="T114" fmla="*/ 426 w 427"/>
                <a:gd name="T115" fmla="*/ 0 h 4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27" h="411">
                  <a:moveTo>
                    <a:pt x="426" y="0"/>
                  </a:moveTo>
                  <a:lnTo>
                    <a:pt x="387" y="2"/>
                  </a:lnTo>
                  <a:lnTo>
                    <a:pt x="349" y="9"/>
                  </a:lnTo>
                  <a:lnTo>
                    <a:pt x="313" y="19"/>
                  </a:lnTo>
                  <a:lnTo>
                    <a:pt x="280" y="35"/>
                  </a:lnTo>
                  <a:lnTo>
                    <a:pt x="246" y="51"/>
                  </a:lnTo>
                  <a:lnTo>
                    <a:pt x="217" y="72"/>
                  </a:lnTo>
                  <a:lnTo>
                    <a:pt x="188" y="97"/>
                  </a:lnTo>
                  <a:lnTo>
                    <a:pt x="161" y="121"/>
                  </a:lnTo>
                  <a:lnTo>
                    <a:pt x="134" y="149"/>
                  </a:lnTo>
                  <a:lnTo>
                    <a:pt x="110" y="179"/>
                  </a:lnTo>
                  <a:lnTo>
                    <a:pt x="87" y="208"/>
                  </a:lnTo>
                  <a:lnTo>
                    <a:pt x="67" y="241"/>
                  </a:lnTo>
                  <a:lnTo>
                    <a:pt x="47" y="274"/>
                  </a:lnTo>
                  <a:lnTo>
                    <a:pt x="29" y="306"/>
                  </a:lnTo>
                  <a:lnTo>
                    <a:pt x="13" y="339"/>
                  </a:lnTo>
                  <a:lnTo>
                    <a:pt x="0" y="371"/>
                  </a:lnTo>
                  <a:lnTo>
                    <a:pt x="9" y="377"/>
                  </a:lnTo>
                  <a:lnTo>
                    <a:pt x="18" y="382"/>
                  </a:lnTo>
                  <a:lnTo>
                    <a:pt x="28" y="386"/>
                  </a:lnTo>
                  <a:lnTo>
                    <a:pt x="37" y="391"/>
                  </a:lnTo>
                  <a:lnTo>
                    <a:pt x="43" y="395"/>
                  </a:lnTo>
                  <a:lnTo>
                    <a:pt x="54" y="400"/>
                  </a:lnTo>
                  <a:lnTo>
                    <a:pt x="63" y="404"/>
                  </a:lnTo>
                  <a:lnTo>
                    <a:pt x="72" y="411"/>
                  </a:lnTo>
                  <a:lnTo>
                    <a:pt x="91" y="389"/>
                  </a:lnTo>
                  <a:lnTo>
                    <a:pt x="110" y="368"/>
                  </a:lnTo>
                  <a:lnTo>
                    <a:pt x="129" y="344"/>
                  </a:lnTo>
                  <a:lnTo>
                    <a:pt x="144" y="319"/>
                  </a:lnTo>
                  <a:lnTo>
                    <a:pt x="163" y="294"/>
                  </a:lnTo>
                  <a:lnTo>
                    <a:pt x="179" y="270"/>
                  </a:lnTo>
                  <a:lnTo>
                    <a:pt x="196" y="245"/>
                  </a:lnTo>
                  <a:lnTo>
                    <a:pt x="212" y="221"/>
                  </a:lnTo>
                  <a:lnTo>
                    <a:pt x="228" y="198"/>
                  </a:lnTo>
                  <a:lnTo>
                    <a:pt x="246" y="176"/>
                  </a:lnTo>
                  <a:lnTo>
                    <a:pt x="266" y="156"/>
                  </a:lnTo>
                  <a:lnTo>
                    <a:pt x="288" y="140"/>
                  </a:lnTo>
                  <a:lnTo>
                    <a:pt x="309" y="126"/>
                  </a:lnTo>
                  <a:lnTo>
                    <a:pt x="334" y="115"/>
                  </a:lnTo>
                  <a:lnTo>
                    <a:pt x="363" y="107"/>
                  </a:lnTo>
                  <a:lnTo>
                    <a:pt x="394" y="106"/>
                  </a:lnTo>
                  <a:lnTo>
                    <a:pt x="398" y="100"/>
                  </a:lnTo>
                  <a:lnTo>
                    <a:pt x="401" y="95"/>
                  </a:lnTo>
                  <a:lnTo>
                    <a:pt x="406" y="87"/>
                  </a:lnTo>
                  <a:lnTo>
                    <a:pt x="411" y="80"/>
                  </a:lnTo>
                  <a:lnTo>
                    <a:pt x="412" y="71"/>
                  </a:lnTo>
                  <a:lnTo>
                    <a:pt x="416" y="63"/>
                  </a:lnTo>
                  <a:lnTo>
                    <a:pt x="418" y="57"/>
                  </a:lnTo>
                  <a:lnTo>
                    <a:pt x="421" y="49"/>
                  </a:lnTo>
                  <a:lnTo>
                    <a:pt x="423" y="40"/>
                  </a:lnTo>
                  <a:lnTo>
                    <a:pt x="426" y="33"/>
                  </a:lnTo>
                  <a:lnTo>
                    <a:pt x="426" y="26"/>
                  </a:lnTo>
                  <a:lnTo>
                    <a:pt x="427" y="19"/>
                  </a:lnTo>
                  <a:lnTo>
                    <a:pt x="427" y="13"/>
                  </a:lnTo>
                  <a:lnTo>
                    <a:pt x="427" y="8"/>
                  </a:lnTo>
                  <a:lnTo>
                    <a:pt x="426" y="5"/>
                  </a:lnTo>
                  <a:lnTo>
                    <a:pt x="426" y="0"/>
                  </a:lnTo>
                  <a:lnTo>
                    <a:pt x="426" y="0"/>
                  </a:lnTo>
                  <a:close/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6" name="Freeform 160"/>
            <p:cNvSpPr>
              <a:spLocks/>
            </p:cNvSpPr>
            <p:nvPr/>
          </p:nvSpPr>
          <p:spPr bwMode="auto">
            <a:xfrm>
              <a:off x="2920" y="2089"/>
              <a:ext cx="30" cy="60"/>
            </a:xfrm>
            <a:custGeom>
              <a:avLst/>
              <a:gdLst>
                <a:gd name="T0" fmla="*/ 74 w 91"/>
                <a:gd name="T1" fmla="*/ 1 h 179"/>
                <a:gd name="T2" fmla="*/ 63 w 91"/>
                <a:gd name="T3" fmla="*/ 0 h 179"/>
                <a:gd name="T4" fmla="*/ 54 w 91"/>
                <a:gd name="T5" fmla="*/ 3 h 179"/>
                <a:gd name="T6" fmla="*/ 45 w 91"/>
                <a:gd name="T7" fmla="*/ 4 h 179"/>
                <a:gd name="T8" fmla="*/ 39 w 91"/>
                <a:gd name="T9" fmla="*/ 10 h 179"/>
                <a:gd name="T10" fmla="*/ 29 w 91"/>
                <a:gd name="T11" fmla="*/ 15 h 179"/>
                <a:gd name="T12" fmla="*/ 24 w 91"/>
                <a:gd name="T13" fmla="*/ 23 h 179"/>
                <a:gd name="T14" fmla="*/ 19 w 91"/>
                <a:gd name="T15" fmla="*/ 30 h 179"/>
                <a:gd name="T16" fmla="*/ 14 w 91"/>
                <a:gd name="T17" fmla="*/ 39 h 179"/>
                <a:gd name="T18" fmla="*/ 10 w 91"/>
                <a:gd name="T19" fmla="*/ 49 h 179"/>
                <a:gd name="T20" fmla="*/ 5 w 91"/>
                <a:gd name="T21" fmla="*/ 57 h 179"/>
                <a:gd name="T22" fmla="*/ 4 w 91"/>
                <a:gd name="T23" fmla="*/ 67 h 179"/>
                <a:gd name="T24" fmla="*/ 2 w 91"/>
                <a:gd name="T25" fmla="*/ 79 h 179"/>
                <a:gd name="T26" fmla="*/ 0 w 91"/>
                <a:gd name="T27" fmla="*/ 88 h 179"/>
                <a:gd name="T28" fmla="*/ 0 w 91"/>
                <a:gd name="T29" fmla="*/ 101 h 179"/>
                <a:gd name="T30" fmla="*/ 0 w 91"/>
                <a:gd name="T31" fmla="*/ 110 h 179"/>
                <a:gd name="T32" fmla="*/ 0 w 91"/>
                <a:gd name="T33" fmla="*/ 121 h 179"/>
                <a:gd name="T34" fmla="*/ 0 w 91"/>
                <a:gd name="T35" fmla="*/ 130 h 179"/>
                <a:gd name="T36" fmla="*/ 4 w 91"/>
                <a:gd name="T37" fmla="*/ 139 h 179"/>
                <a:gd name="T38" fmla="*/ 5 w 91"/>
                <a:gd name="T39" fmla="*/ 148 h 179"/>
                <a:gd name="T40" fmla="*/ 10 w 91"/>
                <a:gd name="T41" fmla="*/ 155 h 179"/>
                <a:gd name="T42" fmla="*/ 11 w 91"/>
                <a:gd name="T43" fmla="*/ 162 h 179"/>
                <a:gd name="T44" fmla="*/ 16 w 91"/>
                <a:gd name="T45" fmla="*/ 168 h 179"/>
                <a:gd name="T46" fmla="*/ 22 w 91"/>
                <a:gd name="T47" fmla="*/ 173 h 179"/>
                <a:gd name="T48" fmla="*/ 27 w 91"/>
                <a:gd name="T49" fmla="*/ 176 h 179"/>
                <a:gd name="T50" fmla="*/ 33 w 91"/>
                <a:gd name="T51" fmla="*/ 179 h 179"/>
                <a:gd name="T52" fmla="*/ 40 w 91"/>
                <a:gd name="T53" fmla="*/ 179 h 179"/>
                <a:gd name="T54" fmla="*/ 45 w 91"/>
                <a:gd name="T55" fmla="*/ 176 h 179"/>
                <a:gd name="T56" fmla="*/ 54 w 91"/>
                <a:gd name="T57" fmla="*/ 173 h 179"/>
                <a:gd name="T58" fmla="*/ 62 w 91"/>
                <a:gd name="T59" fmla="*/ 168 h 179"/>
                <a:gd name="T60" fmla="*/ 71 w 91"/>
                <a:gd name="T61" fmla="*/ 160 h 179"/>
                <a:gd name="T62" fmla="*/ 80 w 91"/>
                <a:gd name="T63" fmla="*/ 151 h 179"/>
                <a:gd name="T64" fmla="*/ 91 w 91"/>
                <a:gd name="T65" fmla="*/ 139 h 179"/>
                <a:gd name="T66" fmla="*/ 91 w 91"/>
                <a:gd name="T67" fmla="*/ 131 h 179"/>
                <a:gd name="T68" fmla="*/ 91 w 91"/>
                <a:gd name="T69" fmla="*/ 124 h 179"/>
                <a:gd name="T70" fmla="*/ 89 w 91"/>
                <a:gd name="T71" fmla="*/ 115 h 179"/>
                <a:gd name="T72" fmla="*/ 89 w 91"/>
                <a:gd name="T73" fmla="*/ 106 h 179"/>
                <a:gd name="T74" fmla="*/ 86 w 91"/>
                <a:gd name="T75" fmla="*/ 93 h 179"/>
                <a:gd name="T76" fmla="*/ 86 w 91"/>
                <a:gd name="T77" fmla="*/ 84 h 179"/>
                <a:gd name="T78" fmla="*/ 85 w 91"/>
                <a:gd name="T79" fmla="*/ 73 h 179"/>
                <a:gd name="T80" fmla="*/ 85 w 91"/>
                <a:gd name="T81" fmla="*/ 64 h 179"/>
                <a:gd name="T82" fmla="*/ 83 w 91"/>
                <a:gd name="T83" fmla="*/ 53 h 179"/>
                <a:gd name="T84" fmla="*/ 83 w 91"/>
                <a:gd name="T85" fmla="*/ 43 h 179"/>
                <a:gd name="T86" fmla="*/ 82 w 91"/>
                <a:gd name="T87" fmla="*/ 33 h 179"/>
                <a:gd name="T88" fmla="*/ 80 w 91"/>
                <a:gd name="T89" fmla="*/ 24 h 179"/>
                <a:gd name="T90" fmla="*/ 77 w 91"/>
                <a:gd name="T91" fmla="*/ 17 h 179"/>
                <a:gd name="T92" fmla="*/ 76 w 91"/>
                <a:gd name="T93" fmla="*/ 10 h 179"/>
                <a:gd name="T94" fmla="*/ 76 w 91"/>
                <a:gd name="T95" fmla="*/ 3 h 179"/>
                <a:gd name="T96" fmla="*/ 74 w 91"/>
                <a:gd name="T97" fmla="*/ 1 h 179"/>
                <a:gd name="T98" fmla="*/ 74 w 91"/>
                <a:gd name="T99" fmla="*/ 1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91" h="179">
                  <a:moveTo>
                    <a:pt x="74" y="1"/>
                  </a:moveTo>
                  <a:lnTo>
                    <a:pt x="63" y="0"/>
                  </a:lnTo>
                  <a:lnTo>
                    <a:pt x="54" y="3"/>
                  </a:lnTo>
                  <a:lnTo>
                    <a:pt x="45" y="4"/>
                  </a:lnTo>
                  <a:lnTo>
                    <a:pt x="39" y="10"/>
                  </a:lnTo>
                  <a:lnTo>
                    <a:pt x="29" y="15"/>
                  </a:lnTo>
                  <a:lnTo>
                    <a:pt x="24" y="23"/>
                  </a:lnTo>
                  <a:lnTo>
                    <a:pt x="19" y="30"/>
                  </a:lnTo>
                  <a:lnTo>
                    <a:pt x="14" y="39"/>
                  </a:lnTo>
                  <a:lnTo>
                    <a:pt x="10" y="49"/>
                  </a:lnTo>
                  <a:lnTo>
                    <a:pt x="5" y="57"/>
                  </a:lnTo>
                  <a:lnTo>
                    <a:pt x="4" y="67"/>
                  </a:lnTo>
                  <a:lnTo>
                    <a:pt x="2" y="79"/>
                  </a:lnTo>
                  <a:lnTo>
                    <a:pt x="0" y="88"/>
                  </a:lnTo>
                  <a:lnTo>
                    <a:pt x="0" y="101"/>
                  </a:lnTo>
                  <a:lnTo>
                    <a:pt x="0" y="110"/>
                  </a:lnTo>
                  <a:lnTo>
                    <a:pt x="0" y="121"/>
                  </a:lnTo>
                  <a:lnTo>
                    <a:pt x="0" y="130"/>
                  </a:lnTo>
                  <a:lnTo>
                    <a:pt x="4" y="139"/>
                  </a:lnTo>
                  <a:lnTo>
                    <a:pt x="5" y="148"/>
                  </a:lnTo>
                  <a:lnTo>
                    <a:pt x="10" y="155"/>
                  </a:lnTo>
                  <a:lnTo>
                    <a:pt x="11" y="162"/>
                  </a:lnTo>
                  <a:lnTo>
                    <a:pt x="16" y="168"/>
                  </a:lnTo>
                  <a:lnTo>
                    <a:pt x="22" y="173"/>
                  </a:lnTo>
                  <a:lnTo>
                    <a:pt x="27" y="176"/>
                  </a:lnTo>
                  <a:lnTo>
                    <a:pt x="33" y="179"/>
                  </a:lnTo>
                  <a:lnTo>
                    <a:pt x="40" y="179"/>
                  </a:lnTo>
                  <a:lnTo>
                    <a:pt x="45" y="176"/>
                  </a:lnTo>
                  <a:lnTo>
                    <a:pt x="54" y="173"/>
                  </a:lnTo>
                  <a:lnTo>
                    <a:pt x="62" y="168"/>
                  </a:lnTo>
                  <a:lnTo>
                    <a:pt x="71" y="160"/>
                  </a:lnTo>
                  <a:lnTo>
                    <a:pt x="80" y="151"/>
                  </a:lnTo>
                  <a:lnTo>
                    <a:pt x="91" y="139"/>
                  </a:lnTo>
                  <a:lnTo>
                    <a:pt x="91" y="131"/>
                  </a:lnTo>
                  <a:lnTo>
                    <a:pt x="91" y="124"/>
                  </a:lnTo>
                  <a:lnTo>
                    <a:pt x="89" y="115"/>
                  </a:lnTo>
                  <a:lnTo>
                    <a:pt x="89" y="106"/>
                  </a:lnTo>
                  <a:lnTo>
                    <a:pt x="86" y="93"/>
                  </a:lnTo>
                  <a:lnTo>
                    <a:pt x="86" y="84"/>
                  </a:lnTo>
                  <a:lnTo>
                    <a:pt x="85" y="73"/>
                  </a:lnTo>
                  <a:lnTo>
                    <a:pt x="85" y="64"/>
                  </a:lnTo>
                  <a:lnTo>
                    <a:pt x="83" y="53"/>
                  </a:lnTo>
                  <a:lnTo>
                    <a:pt x="83" y="43"/>
                  </a:lnTo>
                  <a:lnTo>
                    <a:pt x="82" y="33"/>
                  </a:lnTo>
                  <a:lnTo>
                    <a:pt x="80" y="24"/>
                  </a:lnTo>
                  <a:lnTo>
                    <a:pt x="77" y="17"/>
                  </a:lnTo>
                  <a:lnTo>
                    <a:pt x="76" y="10"/>
                  </a:lnTo>
                  <a:lnTo>
                    <a:pt x="76" y="3"/>
                  </a:lnTo>
                  <a:lnTo>
                    <a:pt x="74" y="1"/>
                  </a:lnTo>
                  <a:lnTo>
                    <a:pt x="74" y="1"/>
                  </a:lnTo>
                  <a:close/>
                </a:path>
              </a:pathLst>
            </a:custGeom>
            <a:solidFill>
              <a:srgbClr val="C7BD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7" name="Freeform 161"/>
            <p:cNvSpPr>
              <a:spLocks/>
            </p:cNvSpPr>
            <p:nvPr/>
          </p:nvSpPr>
          <p:spPr bwMode="auto">
            <a:xfrm>
              <a:off x="2987" y="2017"/>
              <a:ext cx="107" cy="59"/>
            </a:xfrm>
            <a:custGeom>
              <a:avLst/>
              <a:gdLst>
                <a:gd name="T0" fmla="*/ 265 w 321"/>
                <a:gd name="T1" fmla="*/ 0 h 177"/>
                <a:gd name="T2" fmla="*/ 245 w 321"/>
                <a:gd name="T3" fmla="*/ 3 h 177"/>
                <a:gd name="T4" fmla="*/ 225 w 321"/>
                <a:gd name="T5" fmla="*/ 7 h 177"/>
                <a:gd name="T6" fmla="*/ 205 w 321"/>
                <a:gd name="T7" fmla="*/ 11 h 177"/>
                <a:gd name="T8" fmla="*/ 186 w 321"/>
                <a:gd name="T9" fmla="*/ 17 h 177"/>
                <a:gd name="T10" fmla="*/ 164 w 321"/>
                <a:gd name="T11" fmla="*/ 18 h 177"/>
                <a:gd name="T12" fmla="*/ 142 w 321"/>
                <a:gd name="T13" fmla="*/ 23 h 177"/>
                <a:gd name="T14" fmla="*/ 121 w 321"/>
                <a:gd name="T15" fmla="*/ 29 h 177"/>
                <a:gd name="T16" fmla="*/ 102 w 321"/>
                <a:gd name="T17" fmla="*/ 36 h 177"/>
                <a:gd name="T18" fmla="*/ 82 w 321"/>
                <a:gd name="T19" fmla="*/ 43 h 177"/>
                <a:gd name="T20" fmla="*/ 64 w 321"/>
                <a:gd name="T21" fmla="*/ 52 h 177"/>
                <a:gd name="T22" fmla="*/ 47 w 321"/>
                <a:gd name="T23" fmla="*/ 66 h 177"/>
                <a:gd name="T24" fmla="*/ 34 w 321"/>
                <a:gd name="T25" fmla="*/ 78 h 177"/>
                <a:gd name="T26" fmla="*/ 21 w 321"/>
                <a:gd name="T27" fmla="*/ 92 h 177"/>
                <a:gd name="T28" fmla="*/ 10 w 321"/>
                <a:gd name="T29" fmla="*/ 110 h 177"/>
                <a:gd name="T30" fmla="*/ 3 w 321"/>
                <a:gd name="T31" fmla="*/ 130 h 177"/>
                <a:gd name="T32" fmla="*/ 0 w 321"/>
                <a:gd name="T33" fmla="*/ 153 h 177"/>
                <a:gd name="T34" fmla="*/ 9 w 321"/>
                <a:gd name="T35" fmla="*/ 158 h 177"/>
                <a:gd name="T36" fmla="*/ 18 w 321"/>
                <a:gd name="T37" fmla="*/ 159 h 177"/>
                <a:gd name="T38" fmla="*/ 27 w 321"/>
                <a:gd name="T39" fmla="*/ 162 h 177"/>
                <a:gd name="T40" fmla="*/ 36 w 321"/>
                <a:gd name="T41" fmla="*/ 165 h 177"/>
                <a:gd name="T42" fmla="*/ 43 w 321"/>
                <a:gd name="T43" fmla="*/ 168 h 177"/>
                <a:gd name="T44" fmla="*/ 53 w 321"/>
                <a:gd name="T45" fmla="*/ 172 h 177"/>
                <a:gd name="T46" fmla="*/ 61 w 321"/>
                <a:gd name="T47" fmla="*/ 173 h 177"/>
                <a:gd name="T48" fmla="*/ 72 w 321"/>
                <a:gd name="T49" fmla="*/ 177 h 177"/>
                <a:gd name="T50" fmla="*/ 87 w 321"/>
                <a:gd name="T51" fmla="*/ 162 h 177"/>
                <a:gd name="T52" fmla="*/ 101 w 321"/>
                <a:gd name="T53" fmla="*/ 152 h 177"/>
                <a:gd name="T54" fmla="*/ 116 w 321"/>
                <a:gd name="T55" fmla="*/ 142 h 177"/>
                <a:gd name="T56" fmla="*/ 131 w 321"/>
                <a:gd name="T57" fmla="*/ 133 h 177"/>
                <a:gd name="T58" fmla="*/ 146 w 321"/>
                <a:gd name="T59" fmla="*/ 128 h 177"/>
                <a:gd name="T60" fmla="*/ 164 w 321"/>
                <a:gd name="T61" fmla="*/ 125 h 177"/>
                <a:gd name="T62" fmla="*/ 180 w 321"/>
                <a:gd name="T63" fmla="*/ 119 h 177"/>
                <a:gd name="T64" fmla="*/ 197 w 321"/>
                <a:gd name="T65" fmla="*/ 118 h 177"/>
                <a:gd name="T66" fmla="*/ 213 w 321"/>
                <a:gd name="T67" fmla="*/ 113 h 177"/>
                <a:gd name="T68" fmla="*/ 229 w 321"/>
                <a:gd name="T69" fmla="*/ 110 h 177"/>
                <a:gd name="T70" fmla="*/ 245 w 321"/>
                <a:gd name="T71" fmla="*/ 105 h 177"/>
                <a:gd name="T72" fmla="*/ 262 w 321"/>
                <a:gd name="T73" fmla="*/ 101 h 177"/>
                <a:gd name="T74" fmla="*/ 278 w 321"/>
                <a:gd name="T75" fmla="*/ 95 h 177"/>
                <a:gd name="T76" fmla="*/ 292 w 321"/>
                <a:gd name="T77" fmla="*/ 87 h 177"/>
                <a:gd name="T78" fmla="*/ 307 w 321"/>
                <a:gd name="T79" fmla="*/ 76 h 177"/>
                <a:gd name="T80" fmla="*/ 321 w 321"/>
                <a:gd name="T81" fmla="*/ 66 h 177"/>
                <a:gd name="T82" fmla="*/ 314 w 321"/>
                <a:gd name="T83" fmla="*/ 58 h 177"/>
                <a:gd name="T84" fmla="*/ 307 w 321"/>
                <a:gd name="T85" fmla="*/ 47 h 177"/>
                <a:gd name="T86" fmla="*/ 303 w 321"/>
                <a:gd name="T87" fmla="*/ 41 h 177"/>
                <a:gd name="T88" fmla="*/ 300 w 321"/>
                <a:gd name="T89" fmla="*/ 36 h 177"/>
                <a:gd name="T90" fmla="*/ 294 w 321"/>
                <a:gd name="T91" fmla="*/ 31 h 177"/>
                <a:gd name="T92" fmla="*/ 291 w 321"/>
                <a:gd name="T93" fmla="*/ 26 h 177"/>
                <a:gd name="T94" fmla="*/ 285 w 321"/>
                <a:gd name="T95" fmla="*/ 20 h 177"/>
                <a:gd name="T96" fmla="*/ 281 w 321"/>
                <a:gd name="T97" fmla="*/ 15 h 177"/>
                <a:gd name="T98" fmla="*/ 278 w 321"/>
                <a:gd name="T99" fmla="*/ 11 h 177"/>
                <a:gd name="T100" fmla="*/ 274 w 321"/>
                <a:gd name="T101" fmla="*/ 7 h 177"/>
                <a:gd name="T102" fmla="*/ 269 w 321"/>
                <a:gd name="T103" fmla="*/ 2 h 177"/>
                <a:gd name="T104" fmla="*/ 265 w 321"/>
                <a:gd name="T105" fmla="*/ 0 h 177"/>
                <a:gd name="T106" fmla="*/ 265 w 321"/>
                <a:gd name="T107" fmla="*/ 0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321" h="177">
                  <a:moveTo>
                    <a:pt x="265" y="0"/>
                  </a:moveTo>
                  <a:lnTo>
                    <a:pt x="245" y="3"/>
                  </a:lnTo>
                  <a:lnTo>
                    <a:pt x="225" y="7"/>
                  </a:lnTo>
                  <a:lnTo>
                    <a:pt x="205" y="11"/>
                  </a:lnTo>
                  <a:lnTo>
                    <a:pt x="186" y="17"/>
                  </a:lnTo>
                  <a:lnTo>
                    <a:pt x="164" y="18"/>
                  </a:lnTo>
                  <a:lnTo>
                    <a:pt x="142" y="23"/>
                  </a:lnTo>
                  <a:lnTo>
                    <a:pt x="121" y="29"/>
                  </a:lnTo>
                  <a:lnTo>
                    <a:pt x="102" y="36"/>
                  </a:lnTo>
                  <a:lnTo>
                    <a:pt x="82" y="43"/>
                  </a:lnTo>
                  <a:lnTo>
                    <a:pt x="64" y="52"/>
                  </a:lnTo>
                  <a:lnTo>
                    <a:pt x="47" y="66"/>
                  </a:lnTo>
                  <a:lnTo>
                    <a:pt x="34" y="78"/>
                  </a:lnTo>
                  <a:lnTo>
                    <a:pt x="21" y="92"/>
                  </a:lnTo>
                  <a:lnTo>
                    <a:pt x="10" y="110"/>
                  </a:lnTo>
                  <a:lnTo>
                    <a:pt x="3" y="130"/>
                  </a:lnTo>
                  <a:lnTo>
                    <a:pt x="0" y="153"/>
                  </a:lnTo>
                  <a:lnTo>
                    <a:pt x="9" y="158"/>
                  </a:lnTo>
                  <a:lnTo>
                    <a:pt x="18" y="159"/>
                  </a:lnTo>
                  <a:lnTo>
                    <a:pt x="27" y="162"/>
                  </a:lnTo>
                  <a:lnTo>
                    <a:pt x="36" y="165"/>
                  </a:lnTo>
                  <a:lnTo>
                    <a:pt x="43" y="168"/>
                  </a:lnTo>
                  <a:lnTo>
                    <a:pt x="53" y="172"/>
                  </a:lnTo>
                  <a:lnTo>
                    <a:pt x="61" y="173"/>
                  </a:lnTo>
                  <a:lnTo>
                    <a:pt x="72" y="177"/>
                  </a:lnTo>
                  <a:lnTo>
                    <a:pt x="87" y="162"/>
                  </a:lnTo>
                  <a:lnTo>
                    <a:pt x="101" y="152"/>
                  </a:lnTo>
                  <a:lnTo>
                    <a:pt x="116" y="142"/>
                  </a:lnTo>
                  <a:lnTo>
                    <a:pt x="131" y="133"/>
                  </a:lnTo>
                  <a:lnTo>
                    <a:pt x="146" y="128"/>
                  </a:lnTo>
                  <a:lnTo>
                    <a:pt x="164" y="125"/>
                  </a:lnTo>
                  <a:lnTo>
                    <a:pt x="180" y="119"/>
                  </a:lnTo>
                  <a:lnTo>
                    <a:pt x="197" y="118"/>
                  </a:lnTo>
                  <a:lnTo>
                    <a:pt x="213" y="113"/>
                  </a:lnTo>
                  <a:lnTo>
                    <a:pt x="229" y="110"/>
                  </a:lnTo>
                  <a:lnTo>
                    <a:pt x="245" y="105"/>
                  </a:lnTo>
                  <a:lnTo>
                    <a:pt x="262" y="101"/>
                  </a:lnTo>
                  <a:lnTo>
                    <a:pt x="278" y="95"/>
                  </a:lnTo>
                  <a:lnTo>
                    <a:pt x="292" y="87"/>
                  </a:lnTo>
                  <a:lnTo>
                    <a:pt x="307" y="76"/>
                  </a:lnTo>
                  <a:lnTo>
                    <a:pt x="321" y="66"/>
                  </a:lnTo>
                  <a:lnTo>
                    <a:pt x="314" y="58"/>
                  </a:lnTo>
                  <a:lnTo>
                    <a:pt x="307" y="47"/>
                  </a:lnTo>
                  <a:lnTo>
                    <a:pt x="303" y="41"/>
                  </a:lnTo>
                  <a:lnTo>
                    <a:pt x="300" y="36"/>
                  </a:lnTo>
                  <a:lnTo>
                    <a:pt x="294" y="31"/>
                  </a:lnTo>
                  <a:lnTo>
                    <a:pt x="291" y="26"/>
                  </a:lnTo>
                  <a:lnTo>
                    <a:pt x="285" y="20"/>
                  </a:lnTo>
                  <a:lnTo>
                    <a:pt x="281" y="15"/>
                  </a:lnTo>
                  <a:lnTo>
                    <a:pt x="278" y="11"/>
                  </a:lnTo>
                  <a:lnTo>
                    <a:pt x="274" y="7"/>
                  </a:lnTo>
                  <a:lnTo>
                    <a:pt x="269" y="2"/>
                  </a:lnTo>
                  <a:lnTo>
                    <a:pt x="265" y="0"/>
                  </a:lnTo>
                  <a:lnTo>
                    <a:pt x="265" y="0"/>
                  </a:lnTo>
                  <a:close/>
                </a:path>
              </a:pathLst>
            </a:custGeom>
            <a:solidFill>
              <a:srgbClr val="FCBD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8" name="Freeform 162"/>
            <p:cNvSpPr>
              <a:spLocks/>
            </p:cNvSpPr>
            <p:nvPr/>
          </p:nvSpPr>
          <p:spPr bwMode="auto">
            <a:xfrm>
              <a:off x="2955" y="2068"/>
              <a:ext cx="94" cy="53"/>
            </a:xfrm>
            <a:custGeom>
              <a:avLst/>
              <a:gdLst>
                <a:gd name="T0" fmla="*/ 257 w 281"/>
                <a:gd name="T1" fmla="*/ 0 h 159"/>
                <a:gd name="T2" fmla="*/ 245 w 281"/>
                <a:gd name="T3" fmla="*/ 6 h 159"/>
                <a:gd name="T4" fmla="*/ 230 w 281"/>
                <a:gd name="T5" fmla="*/ 12 h 159"/>
                <a:gd name="T6" fmla="*/ 218 w 281"/>
                <a:gd name="T7" fmla="*/ 17 h 159"/>
                <a:gd name="T8" fmla="*/ 204 w 281"/>
                <a:gd name="T9" fmla="*/ 24 h 159"/>
                <a:gd name="T10" fmla="*/ 190 w 281"/>
                <a:gd name="T11" fmla="*/ 28 h 159"/>
                <a:gd name="T12" fmla="*/ 176 w 281"/>
                <a:gd name="T13" fmla="*/ 34 h 159"/>
                <a:gd name="T14" fmla="*/ 164 w 281"/>
                <a:gd name="T15" fmla="*/ 38 h 159"/>
                <a:gd name="T16" fmla="*/ 149 w 281"/>
                <a:gd name="T17" fmla="*/ 44 h 159"/>
                <a:gd name="T18" fmla="*/ 135 w 281"/>
                <a:gd name="T19" fmla="*/ 48 h 159"/>
                <a:gd name="T20" fmla="*/ 121 w 281"/>
                <a:gd name="T21" fmla="*/ 53 h 159"/>
                <a:gd name="T22" fmla="*/ 107 w 281"/>
                <a:gd name="T23" fmla="*/ 57 h 159"/>
                <a:gd name="T24" fmla="*/ 95 w 281"/>
                <a:gd name="T25" fmla="*/ 60 h 159"/>
                <a:gd name="T26" fmla="*/ 80 w 281"/>
                <a:gd name="T27" fmla="*/ 64 h 159"/>
                <a:gd name="T28" fmla="*/ 68 w 281"/>
                <a:gd name="T29" fmla="*/ 66 h 159"/>
                <a:gd name="T30" fmla="*/ 54 w 281"/>
                <a:gd name="T31" fmla="*/ 69 h 159"/>
                <a:gd name="T32" fmla="*/ 40 w 281"/>
                <a:gd name="T33" fmla="*/ 73 h 159"/>
                <a:gd name="T34" fmla="*/ 34 w 281"/>
                <a:gd name="T35" fmla="*/ 80 h 159"/>
                <a:gd name="T36" fmla="*/ 28 w 281"/>
                <a:gd name="T37" fmla="*/ 89 h 159"/>
                <a:gd name="T38" fmla="*/ 25 w 281"/>
                <a:gd name="T39" fmla="*/ 96 h 159"/>
                <a:gd name="T40" fmla="*/ 19 w 281"/>
                <a:gd name="T41" fmla="*/ 104 h 159"/>
                <a:gd name="T42" fmla="*/ 15 w 281"/>
                <a:gd name="T43" fmla="*/ 112 h 159"/>
                <a:gd name="T44" fmla="*/ 10 w 281"/>
                <a:gd name="T45" fmla="*/ 120 h 159"/>
                <a:gd name="T46" fmla="*/ 5 w 281"/>
                <a:gd name="T47" fmla="*/ 127 h 159"/>
                <a:gd name="T48" fmla="*/ 0 w 281"/>
                <a:gd name="T49" fmla="*/ 136 h 159"/>
                <a:gd name="T50" fmla="*/ 15 w 281"/>
                <a:gd name="T51" fmla="*/ 145 h 159"/>
                <a:gd name="T52" fmla="*/ 37 w 281"/>
                <a:gd name="T53" fmla="*/ 155 h 159"/>
                <a:gd name="T54" fmla="*/ 60 w 281"/>
                <a:gd name="T55" fmla="*/ 158 h 159"/>
                <a:gd name="T56" fmla="*/ 87 w 281"/>
                <a:gd name="T57" fmla="*/ 159 h 159"/>
                <a:gd name="T58" fmla="*/ 113 w 281"/>
                <a:gd name="T59" fmla="*/ 158 h 159"/>
                <a:gd name="T60" fmla="*/ 141 w 281"/>
                <a:gd name="T61" fmla="*/ 155 h 159"/>
                <a:gd name="T62" fmla="*/ 170 w 281"/>
                <a:gd name="T63" fmla="*/ 149 h 159"/>
                <a:gd name="T64" fmla="*/ 198 w 281"/>
                <a:gd name="T65" fmla="*/ 141 h 159"/>
                <a:gd name="T66" fmla="*/ 221 w 281"/>
                <a:gd name="T67" fmla="*/ 129 h 159"/>
                <a:gd name="T68" fmla="*/ 243 w 281"/>
                <a:gd name="T69" fmla="*/ 116 h 159"/>
                <a:gd name="T70" fmla="*/ 261 w 281"/>
                <a:gd name="T71" fmla="*/ 102 h 159"/>
                <a:gd name="T72" fmla="*/ 276 w 281"/>
                <a:gd name="T73" fmla="*/ 86 h 159"/>
                <a:gd name="T74" fmla="*/ 281 w 281"/>
                <a:gd name="T75" fmla="*/ 66 h 159"/>
                <a:gd name="T76" fmla="*/ 281 w 281"/>
                <a:gd name="T77" fmla="*/ 46 h 159"/>
                <a:gd name="T78" fmla="*/ 274 w 281"/>
                <a:gd name="T79" fmla="*/ 24 h 159"/>
                <a:gd name="T80" fmla="*/ 257 w 281"/>
                <a:gd name="T81" fmla="*/ 0 h 159"/>
                <a:gd name="T82" fmla="*/ 257 w 281"/>
                <a:gd name="T83" fmla="*/ 0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1" h="159">
                  <a:moveTo>
                    <a:pt x="257" y="0"/>
                  </a:moveTo>
                  <a:lnTo>
                    <a:pt x="245" y="6"/>
                  </a:lnTo>
                  <a:lnTo>
                    <a:pt x="230" y="12"/>
                  </a:lnTo>
                  <a:lnTo>
                    <a:pt x="218" y="17"/>
                  </a:lnTo>
                  <a:lnTo>
                    <a:pt x="204" y="24"/>
                  </a:lnTo>
                  <a:lnTo>
                    <a:pt x="190" y="28"/>
                  </a:lnTo>
                  <a:lnTo>
                    <a:pt x="176" y="34"/>
                  </a:lnTo>
                  <a:lnTo>
                    <a:pt x="164" y="38"/>
                  </a:lnTo>
                  <a:lnTo>
                    <a:pt x="149" y="44"/>
                  </a:lnTo>
                  <a:lnTo>
                    <a:pt x="135" y="48"/>
                  </a:lnTo>
                  <a:lnTo>
                    <a:pt x="121" y="53"/>
                  </a:lnTo>
                  <a:lnTo>
                    <a:pt x="107" y="57"/>
                  </a:lnTo>
                  <a:lnTo>
                    <a:pt x="95" y="60"/>
                  </a:lnTo>
                  <a:lnTo>
                    <a:pt x="80" y="64"/>
                  </a:lnTo>
                  <a:lnTo>
                    <a:pt x="68" y="66"/>
                  </a:lnTo>
                  <a:lnTo>
                    <a:pt x="54" y="69"/>
                  </a:lnTo>
                  <a:lnTo>
                    <a:pt x="40" y="73"/>
                  </a:lnTo>
                  <a:lnTo>
                    <a:pt x="34" y="80"/>
                  </a:lnTo>
                  <a:lnTo>
                    <a:pt x="28" y="89"/>
                  </a:lnTo>
                  <a:lnTo>
                    <a:pt x="25" y="96"/>
                  </a:lnTo>
                  <a:lnTo>
                    <a:pt x="19" y="104"/>
                  </a:lnTo>
                  <a:lnTo>
                    <a:pt x="15" y="112"/>
                  </a:lnTo>
                  <a:lnTo>
                    <a:pt x="10" y="120"/>
                  </a:lnTo>
                  <a:lnTo>
                    <a:pt x="5" y="127"/>
                  </a:lnTo>
                  <a:lnTo>
                    <a:pt x="0" y="136"/>
                  </a:lnTo>
                  <a:lnTo>
                    <a:pt x="15" y="145"/>
                  </a:lnTo>
                  <a:lnTo>
                    <a:pt x="37" y="155"/>
                  </a:lnTo>
                  <a:lnTo>
                    <a:pt x="60" y="158"/>
                  </a:lnTo>
                  <a:lnTo>
                    <a:pt x="87" y="159"/>
                  </a:lnTo>
                  <a:lnTo>
                    <a:pt x="113" y="158"/>
                  </a:lnTo>
                  <a:lnTo>
                    <a:pt x="141" y="155"/>
                  </a:lnTo>
                  <a:lnTo>
                    <a:pt x="170" y="149"/>
                  </a:lnTo>
                  <a:lnTo>
                    <a:pt x="198" y="141"/>
                  </a:lnTo>
                  <a:lnTo>
                    <a:pt x="221" y="129"/>
                  </a:lnTo>
                  <a:lnTo>
                    <a:pt x="243" y="116"/>
                  </a:lnTo>
                  <a:lnTo>
                    <a:pt x="261" y="102"/>
                  </a:lnTo>
                  <a:lnTo>
                    <a:pt x="276" y="86"/>
                  </a:lnTo>
                  <a:lnTo>
                    <a:pt x="281" y="66"/>
                  </a:lnTo>
                  <a:lnTo>
                    <a:pt x="281" y="46"/>
                  </a:lnTo>
                  <a:lnTo>
                    <a:pt x="274" y="24"/>
                  </a:lnTo>
                  <a:lnTo>
                    <a:pt x="257" y="0"/>
                  </a:lnTo>
                  <a:lnTo>
                    <a:pt x="257" y="0"/>
                  </a:lnTo>
                  <a:close/>
                </a:path>
              </a:pathLst>
            </a:custGeom>
            <a:solidFill>
              <a:srgbClr val="E69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9" name="Freeform 163"/>
            <p:cNvSpPr>
              <a:spLocks/>
            </p:cNvSpPr>
            <p:nvPr/>
          </p:nvSpPr>
          <p:spPr bwMode="auto">
            <a:xfrm>
              <a:off x="2948" y="2116"/>
              <a:ext cx="19" cy="44"/>
            </a:xfrm>
            <a:custGeom>
              <a:avLst/>
              <a:gdLst>
                <a:gd name="T0" fmla="*/ 31 w 55"/>
                <a:gd name="T1" fmla="*/ 0 h 131"/>
                <a:gd name="T2" fmla="*/ 23 w 55"/>
                <a:gd name="T3" fmla="*/ 4 h 131"/>
                <a:gd name="T4" fmla="*/ 15 w 55"/>
                <a:gd name="T5" fmla="*/ 13 h 131"/>
                <a:gd name="T6" fmla="*/ 11 w 55"/>
                <a:gd name="T7" fmla="*/ 20 h 131"/>
                <a:gd name="T8" fmla="*/ 10 w 55"/>
                <a:gd name="T9" fmla="*/ 26 h 131"/>
                <a:gd name="T10" fmla="*/ 6 w 55"/>
                <a:gd name="T11" fmla="*/ 31 h 131"/>
                <a:gd name="T12" fmla="*/ 5 w 55"/>
                <a:gd name="T13" fmla="*/ 40 h 131"/>
                <a:gd name="T14" fmla="*/ 3 w 55"/>
                <a:gd name="T15" fmla="*/ 46 h 131"/>
                <a:gd name="T16" fmla="*/ 0 w 55"/>
                <a:gd name="T17" fmla="*/ 53 h 131"/>
                <a:gd name="T18" fmla="*/ 0 w 55"/>
                <a:gd name="T19" fmla="*/ 60 h 131"/>
                <a:gd name="T20" fmla="*/ 0 w 55"/>
                <a:gd name="T21" fmla="*/ 69 h 131"/>
                <a:gd name="T22" fmla="*/ 0 w 55"/>
                <a:gd name="T23" fmla="*/ 77 h 131"/>
                <a:gd name="T24" fmla="*/ 0 w 55"/>
                <a:gd name="T25" fmla="*/ 83 h 131"/>
                <a:gd name="T26" fmla="*/ 3 w 55"/>
                <a:gd name="T27" fmla="*/ 91 h 131"/>
                <a:gd name="T28" fmla="*/ 5 w 55"/>
                <a:gd name="T29" fmla="*/ 98 h 131"/>
                <a:gd name="T30" fmla="*/ 6 w 55"/>
                <a:gd name="T31" fmla="*/ 103 h 131"/>
                <a:gd name="T32" fmla="*/ 10 w 55"/>
                <a:gd name="T33" fmla="*/ 111 h 131"/>
                <a:gd name="T34" fmla="*/ 11 w 55"/>
                <a:gd name="T35" fmla="*/ 117 h 131"/>
                <a:gd name="T36" fmla="*/ 17 w 55"/>
                <a:gd name="T37" fmla="*/ 121 h 131"/>
                <a:gd name="T38" fmla="*/ 23 w 55"/>
                <a:gd name="T39" fmla="*/ 123 h 131"/>
                <a:gd name="T40" fmla="*/ 30 w 55"/>
                <a:gd name="T41" fmla="*/ 127 h 131"/>
                <a:gd name="T42" fmla="*/ 35 w 55"/>
                <a:gd name="T43" fmla="*/ 129 h 131"/>
                <a:gd name="T44" fmla="*/ 45 w 55"/>
                <a:gd name="T45" fmla="*/ 131 h 131"/>
                <a:gd name="T46" fmla="*/ 46 w 55"/>
                <a:gd name="T47" fmla="*/ 121 h 131"/>
                <a:gd name="T48" fmla="*/ 48 w 55"/>
                <a:gd name="T49" fmla="*/ 112 h 131"/>
                <a:gd name="T50" fmla="*/ 49 w 55"/>
                <a:gd name="T51" fmla="*/ 106 h 131"/>
                <a:gd name="T52" fmla="*/ 51 w 55"/>
                <a:gd name="T53" fmla="*/ 97 h 131"/>
                <a:gd name="T54" fmla="*/ 51 w 55"/>
                <a:gd name="T55" fmla="*/ 88 h 131"/>
                <a:gd name="T56" fmla="*/ 54 w 55"/>
                <a:gd name="T57" fmla="*/ 78 h 131"/>
                <a:gd name="T58" fmla="*/ 55 w 55"/>
                <a:gd name="T59" fmla="*/ 69 h 131"/>
                <a:gd name="T60" fmla="*/ 55 w 55"/>
                <a:gd name="T61" fmla="*/ 62 h 131"/>
                <a:gd name="T62" fmla="*/ 55 w 55"/>
                <a:gd name="T63" fmla="*/ 53 h 131"/>
                <a:gd name="T64" fmla="*/ 54 w 55"/>
                <a:gd name="T65" fmla="*/ 43 h 131"/>
                <a:gd name="T66" fmla="*/ 51 w 55"/>
                <a:gd name="T67" fmla="*/ 37 h 131"/>
                <a:gd name="T68" fmla="*/ 49 w 55"/>
                <a:gd name="T69" fmla="*/ 28 h 131"/>
                <a:gd name="T70" fmla="*/ 46 w 55"/>
                <a:gd name="T71" fmla="*/ 20 h 131"/>
                <a:gd name="T72" fmla="*/ 43 w 55"/>
                <a:gd name="T73" fmla="*/ 13 h 131"/>
                <a:gd name="T74" fmla="*/ 37 w 55"/>
                <a:gd name="T75" fmla="*/ 6 h 131"/>
                <a:gd name="T76" fmla="*/ 31 w 55"/>
                <a:gd name="T77" fmla="*/ 0 h 131"/>
                <a:gd name="T78" fmla="*/ 31 w 55"/>
                <a:gd name="T79" fmla="*/ 0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55" h="131">
                  <a:moveTo>
                    <a:pt x="31" y="0"/>
                  </a:moveTo>
                  <a:lnTo>
                    <a:pt x="23" y="4"/>
                  </a:lnTo>
                  <a:lnTo>
                    <a:pt x="15" y="13"/>
                  </a:lnTo>
                  <a:lnTo>
                    <a:pt x="11" y="20"/>
                  </a:lnTo>
                  <a:lnTo>
                    <a:pt x="10" y="26"/>
                  </a:lnTo>
                  <a:lnTo>
                    <a:pt x="6" y="31"/>
                  </a:lnTo>
                  <a:lnTo>
                    <a:pt x="5" y="40"/>
                  </a:lnTo>
                  <a:lnTo>
                    <a:pt x="3" y="46"/>
                  </a:lnTo>
                  <a:lnTo>
                    <a:pt x="0" y="53"/>
                  </a:lnTo>
                  <a:lnTo>
                    <a:pt x="0" y="60"/>
                  </a:lnTo>
                  <a:lnTo>
                    <a:pt x="0" y="69"/>
                  </a:lnTo>
                  <a:lnTo>
                    <a:pt x="0" y="77"/>
                  </a:lnTo>
                  <a:lnTo>
                    <a:pt x="0" y="83"/>
                  </a:lnTo>
                  <a:lnTo>
                    <a:pt x="3" y="91"/>
                  </a:lnTo>
                  <a:lnTo>
                    <a:pt x="5" y="98"/>
                  </a:lnTo>
                  <a:lnTo>
                    <a:pt x="6" y="103"/>
                  </a:lnTo>
                  <a:lnTo>
                    <a:pt x="10" y="111"/>
                  </a:lnTo>
                  <a:lnTo>
                    <a:pt x="11" y="117"/>
                  </a:lnTo>
                  <a:lnTo>
                    <a:pt x="17" y="121"/>
                  </a:lnTo>
                  <a:lnTo>
                    <a:pt x="23" y="123"/>
                  </a:lnTo>
                  <a:lnTo>
                    <a:pt x="30" y="127"/>
                  </a:lnTo>
                  <a:lnTo>
                    <a:pt x="35" y="129"/>
                  </a:lnTo>
                  <a:lnTo>
                    <a:pt x="45" y="131"/>
                  </a:lnTo>
                  <a:lnTo>
                    <a:pt x="46" y="121"/>
                  </a:lnTo>
                  <a:lnTo>
                    <a:pt x="48" y="112"/>
                  </a:lnTo>
                  <a:lnTo>
                    <a:pt x="49" y="106"/>
                  </a:lnTo>
                  <a:lnTo>
                    <a:pt x="51" y="97"/>
                  </a:lnTo>
                  <a:lnTo>
                    <a:pt x="51" y="88"/>
                  </a:lnTo>
                  <a:lnTo>
                    <a:pt x="54" y="78"/>
                  </a:lnTo>
                  <a:lnTo>
                    <a:pt x="55" y="69"/>
                  </a:lnTo>
                  <a:lnTo>
                    <a:pt x="55" y="62"/>
                  </a:lnTo>
                  <a:lnTo>
                    <a:pt x="55" y="53"/>
                  </a:lnTo>
                  <a:lnTo>
                    <a:pt x="54" y="43"/>
                  </a:lnTo>
                  <a:lnTo>
                    <a:pt x="51" y="37"/>
                  </a:lnTo>
                  <a:lnTo>
                    <a:pt x="49" y="28"/>
                  </a:lnTo>
                  <a:lnTo>
                    <a:pt x="46" y="20"/>
                  </a:lnTo>
                  <a:lnTo>
                    <a:pt x="43" y="13"/>
                  </a:lnTo>
                  <a:lnTo>
                    <a:pt x="37" y="6"/>
                  </a:lnTo>
                  <a:lnTo>
                    <a:pt x="31" y="0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F2F2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0" name="Freeform 164"/>
            <p:cNvSpPr>
              <a:spLocks/>
            </p:cNvSpPr>
            <p:nvPr/>
          </p:nvSpPr>
          <p:spPr bwMode="auto">
            <a:xfrm>
              <a:off x="2923" y="2113"/>
              <a:ext cx="28" cy="56"/>
            </a:xfrm>
            <a:custGeom>
              <a:avLst/>
              <a:gdLst>
                <a:gd name="T0" fmla="*/ 34 w 83"/>
                <a:gd name="T1" fmla="*/ 0 h 167"/>
                <a:gd name="T2" fmla="*/ 22 w 83"/>
                <a:gd name="T3" fmla="*/ 8 h 167"/>
                <a:gd name="T4" fmla="*/ 13 w 83"/>
                <a:gd name="T5" fmla="*/ 17 h 167"/>
                <a:gd name="T6" fmla="*/ 8 w 83"/>
                <a:gd name="T7" fmla="*/ 28 h 167"/>
                <a:gd name="T8" fmla="*/ 3 w 83"/>
                <a:gd name="T9" fmla="*/ 38 h 167"/>
                <a:gd name="T10" fmla="*/ 0 w 83"/>
                <a:gd name="T11" fmla="*/ 49 h 167"/>
                <a:gd name="T12" fmla="*/ 2 w 83"/>
                <a:gd name="T13" fmla="*/ 60 h 167"/>
                <a:gd name="T14" fmla="*/ 3 w 83"/>
                <a:gd name="T15" fmla="*/ 72 h 167"/>
                <a:gd name="T16" fmla="*/ 8 w 83"/>
                <a:gd name="T17" fmla="*/ 86 h 167"/>
                <a:gd name="T18" fmla="*/ 13 w 83"/>
                <a:gd name="T19" fmla="*/ 97 h 167"/>
                <a:gd name="T20" fmla="*/ 18 w 83"/>
                <a:gd name="T21" fmla="*/ 109 h 167"/>
                <a:gd name="T22" fmla="*/ 25 w 83"/>
                <a:gd name="T23" fmla="*/ 120 h 167"/>
                <a:gd name="T24" fmla="*/ 34 w 83"/>
                <a:gd name="T25" fmla="*/ 132 h 167"/>
                <a:gd name="T26" fmla="*/ 43 w 83"/>
                <a:gd name="T27" fmla="*/ 141 h 167"/>
                <a:gd name="T28" fmla="*/ 52 w 83"/>
                <a:gd name="T29" fmla="*/ 150 h 167"/>
                <a:gd name="T30" fmla="*/ 65 w 83"/>
                <a:gd name="T31" fmla="*/ 158 h 167"/>
                <a:gd name="T32" fmla="*/ 75 w 83"/>
                <a:gd name="T33" fmla="*/ 167 h 167"/>
                <a:gd name="T34" fmla="*/ 80 w 83"/>
                <a:gd name="T35" fmla="*/ 163 h 167"/>
                <a:gd name="T36" fmla="*/ 81 w 83"/>
                <a:gd name="T37" fmla="*/ 156 h 167"/>
                <a:gd name="T38" fmla="*/ 80 w 83"/>
                <a:gd name="T39" fmla="*/ 149 h 167"/>
                <a:gd name="T40" fmla="*/ 80 w 83"/>
                <a:gd name="T41" fmla="*/ 140 h 167"/>
                <a:gd name="T42" fmla="*/ 78 w 83"/>
                <a:gd name="T43" fmla="*/ 129 h 167"/>
                <a:gd name="T44" fmla="*/ 78 w 83"/>
                <a:gd name="T45" fmla="*/ 121 h 167"/>
                <a:gd name="T46" fmla="*/ 78 w 83"/>
                <a:gd name="T47" fmla="*/ 116 h 167"/>
                <a:gd name="T48" fmla="*/ 83 w 83"/>
                <a:gd name="T49" fmla="*/ 112 h 167"/>
                <a:gd name="T50" fmla="*/ 75 w 83"/>
                <a:gd name="T51" fmla="*/ 101 h 167"/>
                <a:gd name="T52" fmla="*/ 71 w 83"/>
                <a:gd name="T53" fmla="*/ 95 h 167"/>
                <a:gd name="T54" fmla="*/ 65 w 83"/>
                <a:gd name="T55" fmla="*/ 87 h 167"/>
                <a:gd name="T56" fmla="*/ 60 w 83"/>
                <a:gd name="T57" fmla="*/ 80 h 167"/>
                <a:gd name="T58" fmla="*/ 56 w 83"/>
                <a:gd name="T59" fmla="*/ 75 h 167"/>
                <a:gd name="T60" fmla="*/ 52 w 83"/>
                <a:gd name="T61" fmla="*/ 67 h 167"/>
                <a:gd name="T62" fmla="*/ 51 w 83"/>
                <a:gd name="T63" fmla="*/ 62 h 167"/>
                <a:gd name="T64" fmla="*/ 49 w 83"/>
                <a:gd name="T65" fmla="*/ 57 h 167"/>
                <a:gd name="T66" fmla="*/ 46 w 83"/>
                <a:gd name="T67" fmla="*/ 51 h 167"/>
                <a:gd name="T68" fmla="*/ 45 w 83"/>
                <a:gd name="T69" fmla="*/ 43 h 167"/>
                <a:gd name="T70" fmla="*/ 43 w 83"/>
                <a:gd name="T71" fmla="*/ 38 h 167"/>
                <a:gd name="T72" fmla="*/ 43 w 83"/>
                <a:gd name="T73" fmla="*/ 33 h 167"/>
                <a:gd name="T74" fmla="*/ 40 w 83"/>
                <a:gd name="T75" fmla="*/ 23 h 167"/>
                <a:gd name="T76" fmla="*/ 38 w 83"/>
                <a:gd name="T77" fmla="*/ 19 h 167"/>
                <a:gd name="T78" fmla="*/ 36 w 83"/>
                <a:gd name="T79" fmla="*/ 9 h 167"/>
                <a:gd name="T80" fmla="*/ 34 w 83"/>
                <a:gd name="T81" fmla="*/ 0 h 167"/>
                <a:gd name="T82" fmla="*/ 34 w 83"/>
                <a:gd name="T8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83" h="167">
                  <a:moveTo>
                    <a:pt x="34" y="0"/>
                  </a:moveTo>
                  <a:lnTo>
                    <a:pt x="22" y="8"/>
                  </a:lnTo>
                  <a:lnTo>
                    <a:pt x="13" y="17"/>
                  </a:lnTo>
                  <a:lnTo>
                    <a:pt x="8" y="28"/>
                  </a:lnTo>
                  <a:lnTo>
                    <a:pt x="3" y="38"/>
                  </a:lnTo>
                  <a:lnTo>
                    <a:pt x="0" y="49"/>
                  </a:lnTo>
                  <a:lnTo>
                    <a:pt x="2" y="60"/>
                  </a:lnTo>
                  <a:lnTo>
                    <a:pt x="3" y="72"/>
                  </a:lnTo>
                  <a:lnTo>
                    <a:pt x="8" y="86"/>
                  </a:lnTo>
                  <a:lnTo>
                    <a:pt x="13" y="97"/>
                  </a:lnTo>
                  <a:lnTo>
                    <a:pt x="18" y="109"/>
                  </a:lnTo>
                  <a:lnTo>
                    <a:pt x="25" y="120"/>
                  </a:lnTo>
                  <a:lnTo>
                    <a:pt x="34" y="132"/>
                  </a:lnTo>
                  <a:lnTo>
                    <a:pt x="43" y="141"/>
                  </a:lnTo>
                  <a:lnTo>
                    <a:pt x="52" y="150"/>
                  </a:lnTo>
                  <a:lnTo>
                    <a:pt x="65" y="158"/>
                  </a:lnTo>
                  <a:lnTo>
                    <a:pt x="75" y="167"/>
                  </a:lnTo>
                  <a:lnTo>
                    <a:pt x="80" y="163"/>
                  </a:lnTo>
                  <a:lnTo>
                    <a:pt x="81" y="156"/>
                  </a:lnTo>
                  <a:lnTo>
                    <a:pt x="80" y="149"/>
                  </a:lnTo>
                  <a:lnTo>
                    <a:pt x="80" y="140"/>
                  </a:lnTo>
                  <a:lnTo>
                    <a:pt x="78" y="129"/>
                  </a:lnTo>
                  <a:lnTo>
                    <a:pt x="78" y="121"/>
                  </a:lnTo>
                  <a:lnTo>
                    <a:pt x="78" y="116"/>
                  </a:lnTo>
                  <a:lnTo>
                    <a:pt x="83" y="112"/>
                  </a:lnTo>
                  <a:lnTo>
                    <a:pt x="75" y="101"/>
                  </a:lnTo>
                  <a:lnTo>
                    <a:pt x="71" y="95"/>
                  </a:lnTo>
                  <a:lnTo>
                    <a:pt x="65" y="87"/>
                  </a:lnTo>
                  <a:lnTo>
                    <a:pt x="60" y="80"/>
                  </a:lnTo>
                  <a:lnTo>
                    <a:pt x="56" y="75"/>
                  </a:lnTo>
                  <a:lnTo>
                    <a:pt x="52" y="67"/>
                  </a:lnTo>
                  <a:lnTo>
                    <a:pt x="51" y="62"/>
                  </a:lnTo>
                  <a:lnTo>
                    <a:pt x="49" y="57"/>
                  </a:lnTo>
                  <a:lnTo>
                    <a:pt x="46" y="51"/>
                  </a:lnTo>
                  <a:lnTo>
                    <a:pt x="45" y="43"/>
                  </a:lnTo>
                  <a:lnTo>
                    <a:pt x="43" y="38"/>
                  </a:lnTo>
                  <a:lnTo>
                    <a:pt x="43" y="33"/>
                  </a:lnTo>
                  <a:lnTo>
                    <a:pt x="40" y="23"/>
                  </a:lnTo>
                  <a:lnTo>
                    <a:pt x="38" y="19"/>
                  </a:lnTo>
                  <a:lnTo>
                    <a:pt x="36" y="9"/>
                  </a:lnTo>
                  <a:lnTo>
                    <a:pt x="3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5C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1" name="Freeform 165"/>
            <p:cNvSpPr>
              <a:spLocks/>
            </p:cNvSpPr>
            <p:nvPr/>
          </p:nvSpPr>
          <p:spPr bwMode="auto">
            <a:xfrm>
              <a:off x="3010" y="2038"/>
              <a:ext cx="95" cy="78"/>
            </a:xfrm>
            <a:custGeom>
              <a:avLst/>
              <a:gdLst>
                <a:gd name="T0" fmla="*/ 250 w 284"/>
                <a:gd name="T1" fmla="*/ 0 h 235"/>
                <a:gd name="T2" fmla="*/ 237 w 284"/>
                <a:gd name="T3" fmla="*/ 13 h 235"/>
                <a:gd name="T4" fmla="*/ 224 w 284"/>
                <a:gd name="T5" fmla="*/ 27 h 235"/>
                <a:gd name="T6" fmla="*/ 212 w 284"/>
                <a:gd name="T7" fmla="*/ 42 h 235"/>
                <a:gd name="T8" fmla="*/ 197 w 284"/>
                <a:gd name="T9" fmla="*/ 55 h 235"/>
                <a:gd name="T10" fmla="*/ 183 w 284"/>
                <a:gd name="T11" fmla="*/ 67 h 235"/>
                <a:gd name="T12" fmla="*/ 169 w 284"/>
                <a:gd name="T13" fmla="*/ 79 h 235"/>
                <a:gd name="T14" fmla="*/ 154 w 284"/>
                <a:gd name="T15" fmla="*/ 90 h 235"/>
                <a:gd name="T16" fmla="*/ 140 w 284"/>
                <a:gd name="T17" fmla="*/ 104 h 235"/>
                <a:gd name="T18" fmla="*/ 123 w 284"/>
                <a:gd name="T19" fmla="*/ 113 h 235"/>
                <a:gd name="T20" fmla="*/ 106 w 284"/>
                <a:gd name="T21" fmla="*/ 124 h 235"/>
                <a:gd name="T22" fmla="*/ 91 w 284"/>
                <a:gd name="T23" fmla="*/ 133 h 235"/>
                <a:gd name="T24" fmla="*/ 74 w 284"/>
                <a:gd name="T25" fmla="*/ 143 h 235"/>
                <a:gd name="T26" fmla="*/ 56 w 284"/>
                <a:gd name="T27" fmla="*/ 150 h 235"/>
                <a:gd name="T28" fmla="*/ 39 w 284"/>
                <a:gd name="T29" fmla="*/ 162 h 235"/>
                <a:gd name="T30" fmla="*/ 19 w 284"/>
                <a:gd name="T31" fmla="*/ 168 h 235"/>
                <a:gd name="T32" fmla="*/ 0 w 284"/>
                <a:gd name="T33" fmla="*/ 177 h 235"/>
                <a:gd name="T34" fmla="*/ 10 w 284"/>
                <a:gd name="T35" fmla="*/ 183 h 235"/>
                <a:gd name="T36" fmla="*/ 16 w 284"/>
                <a:gd name="T37" fmla="*/ 190 h 235"/>
                <a:gd name="T38" fmla="*/ 24 w 284"/>
                <a:gd name="T39" fmla="*/ 197 h 235"/>
                <a:gd name="T40" fmla="*/ 33 w 284"/>
                <a:gd name="T41" fmla="*/ 205 h 235"/>
                <a:gd name="T42" fmla="*/ 40 w 284"/>
                <a:gd name="T43" fmla="*/ 212 h 235"/>
                <a:gd name="T44" fmla="*/ 48 w 284"/>
                <a:gd name="T45" fmla="*/ 219 h 235"/>
                <a:gd name="T46" fmla="*/ 54 w 284"/>
                <a:gd name="T47" fmla="*/ 226 h 235"/>
                <a:gd name="T48" fmla="*/ 65 w 284"/>
                <a:gd name="T49" fmla="*/ 234 h 235"/>
                <a:gd name="T50" fmla="*/ 85 w 284"/>
                <a:gd name="T51" fmla="*/ 235 h 235"/>
                <a:gd name="T52" fmla="*/ 109 w 284"/>
                <a:gd name="T53" fmla="*/ 235 h 235"/>
                <a:gd name="T54" fmla="*/ 132 w 284"/>
                <a:gd name="T55" fmla="*/ 231 h 235"/>
                <a:gd name="T56" fmla="*/ 155 w 284"/>
                <a:gd name="T57" fmla="*/ 223 h 235"/>
                <a:gd name="T58" fmla="*/ 180 w 284"/>
                <a:gd name="T59" fmla="*/ 212 h 235"/>
                <a:gd name="T60" fmla="*/ 203 w 284"/>
                <a:gd name="T61" fmla="*/ 197 h 235"/>
                <a:gd name="T62" fmla="*/ 223 w 284"/>
                <a:gd name="T63" fmla="*/ 182 h 235"/>
                <a:gd name="T64" fmla="*/ 241 w 284"/>
                <a:gd name="T65" fmla="*/ 163 h 235"/>
                <a:gd name="T66" fmla="*/ 256 w 284"/>
                <a:gd name="T67" fmla="*/ 143 h 235"/>
                <a:gd name="T68" fmla="*/ 270 w 284"/>
                <a:gd name="T69" fmla="*/ 124 h 235"/>
                <a:gd name="T70" fmla="*/ 279 w 284"/>
                <a:gd name="T71" fmla="*/ 102 h 235"/>
                <a:gd name="T72" fmla="*/ 284 w 284"/>
                <a:gd name="T73" fmla="*/ 79 h 235"/>
                <a:gd name="T74" fmla="*/ 282 w 284"/>
                <a:gd name="T75" fmla="*/ 58 h 235"/>
                <a:gd name="T76" fmla="*/ 276 w 284"/>
                <a:gd name="T77" fmla="*/ 38 h 235"/>
                <a:gd name="T78" fmla="*/ 266 w 284"/>
                <a:gd name="T79" fmla="*/ 18 h 235"/>
                <a:gd name="T80" fmla="*/ 250 w 284"/>
                <a:gd name="T81" fmla="*/ 0 h 235"/>
                <a:gd name="T82" fmla="*/ 250 w 284"/>
                <a:gd name="T83" fmla="*/ 0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4" h="235">
                  <a:moveTo>
                    <a:pt x="250" y="0"/>
                  </a:moveTo>
                  <a:lnTo>
                    <a:pt x="237" y="13"/>
                  </a:lnTo>
                  <a:lnTo>
                    <a:pt x="224" y="27"/>
                  </a:lnTo>
                  <a:lnTo>
                    <a:pt x="212" y="42"/>
                  </a:lnTo>
                  <a:lnTo>
                    <a:pt x="197" y="55"/>
                  </a:lnTo>
                  <a:lnTo>
                    <a:pt x="183" y="67"/>
                  </a:lnTo>
                  <a:lnTo>
                    <a:pt x="169" y="79"/>
                  </a:lnTo>
                  <a:lnTo>
                    <a:pt x="154" y="90"/>
                  </a:lnTo>
                  <a:lnTo>
                    <a:pt x="140" y="104"/>
                  </a:lnTo>
                  <a:lnTo>
                    <a:pt x="123" y="113"/>
                  </a:lnTo>
                  <a:lnTo>
                    <a:pt x="106" y="124"/>
                  </a:lnTo>
                  <a:lnTo>
                    <a:pt x="91" y="133"/>
                  </a:lnTo>
                  <a:lnTo>
                    <a:pt x="74" y="143"/>
                  </a:lnTo>
                  <a:lnTo>
                    <a:pt x="56" y="150"/>
                  </a:lnTo>
                  <a:lnTo>
                    <a:pt x="39" y="162"/>
                  </a:lnTo>
                  <a:lnTo>
                    <a:pt x="19" y="168"/>
                  </a:lnTo>
                  <a:lnTo>
                    <a:pt x="0" y="177"/>
                  </a:lnTo>
                  <a:lnTo>
                    <a:pt x="10" y="183"/>
                  </a:lnTo>
                  <a:lnTo>
                    <a:pt x="16" y="190"/>
                  </a:lnTo>
                  <a:lnTo>
                    <a:pt x="24" y="197"/>
                  </a:lnTo>
                  <a:lnTo>
                    <a:pt x="33" y="205"/>
                  </a:lnTo>
                  <a:lnTo>
                    <a:pt x="40" y="212"/>
                  </a:lnTo>
                  <a:lnTo>
                    <a:pt x="48" y="219"/>
                  </a:lnTo>
                  <a:lnTo>
                    <a:pt x="54" y="226"/>
                  </a:lnTo>
                  <a:lnTo>
                    <a:pt x="65" y="234"/>
                  </a:lnTo>
                  <a:lnTo>
                    <a:pt x="85" y="235"/>
                  </a:lnTo>
                  <a:lnTo>
                    <a:pt x="109" y="235"/>
                  </a:lnTo>
                  <a:lnTo>
                    <a:pt x="132" y="231"/>
                  </a:lnTo>
                  <a:lnTo>
                    <a:pt x="155" y="223"/>
                  </a:lnTo>
                  <a:lnTo>
                    <a:pt x="180" y="212"/>
                  </a:lnTo>
                  <a:lnTo>
                    <a:pt x="203" y="197"/>
                  </a:lnTo>
                  <a:lnTo>
                    <a:pt x="223" y="182"/>
                  </a:lnTo>
                  <a:lnTo>
                    <a:pt x="241" y="163"/>
                  </a:lnTo>
                  <a:lnTo>
                    <a:pt x="256" y="143"/>
                  </a:lnTo>
                  <a:lnTo>
                    <a:pt x="270" y="124"/>
                  </a:lnTo>
                  <a:lnTo>
                    <a:pt x="279" y="102"/>
                  </a:lnTo>
                  <a:lnTo>
                    <a:pt x="284" y="79"/>
                  </a:lnTo>
                  <a:lnTo>
                    <a:pt x="282" y="58"/>
                  </a:lnTo>
                  <a:lnTo>
                    <a:pt x="276" y="38"/>
                  </a:lnTo>
                  <a:lnTo>
                    <a:pt x="266" y="18"/>
                  </a:lnTo>
                  <a:lnTo>
                    <a:pt x="250" y="0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FAAD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2" name="Freeform 166"/>
            <p:cNvSpPr>
              <a:spLocks/>
            </p:cNvSpPr>
            <p:nvPr/>
          </p:nvSpPr>
          <p:spPr bwMode="auto">
            <a:xfrm>
              <a:off x="2959" y="2139"/>
              <a:ext cx="137" cy="43"/>
            </a:xfrm>
            <a:custGeom>
              <a:avLst/>
              <a:gdLst>
                <a:gd name="T0" fmla="*/ 277 w 413"/>
                <a:gd name="T1" fmla="*/ 39 h 128"/>
                <a:gd name="T2" fmla="*/ 223 w 413"/>
                <a:gd name="T3" fmla="*/ 53 h 128"/>
                <a:gd name="T4" fmla="*/ 182 w 413"/>
                <a:gd name="T5" fmla="*/ 64 h 128"/>
                <a:gd name="T6" fmla="*/ 149 w 413"/>
                <a:gd name="T7" fmla="*/ 70 h 128"/>
                <a:gd name="T8" fmla="*/ 122 w 413"/>
                <a:gd name="T9" fmla="*/ 70 h 128"/>
                <a:gd name="T10" fmla="*/ 93 w 413"/>
                <a:gd name="T11" fmla="*/ 64 h 128"/>
                <a:gd name="T12" fmla="*/ 64 w 413"/>
                <a:gd name="T13" fmla="*/ 58 h 128"/>
                <a:gd name="T14" fmla="*/ 24 w 413"/>
                <a:gd name="T15" fmla="*/ 46 h 128"/>
                <a:gd name="T16" fmla="*/ 0 w 413"/>
                <a:gd name="T17" fmla="*/ 44 h 128"/>
                <a:gd name="T18" fmla="*/ 0 w 413"/>
                <a:gd name="T19" fmla="*/ 55 h 128"/>
                <a:gd name="T20" fmla="*/ 0 w 413"/>
                <a:gd name="T21" fmla="*/ 66 h 128"/>
                <a:gd name="T22" fmla="*/ 0 w 413"/>
                <a:gd name="T23" fmla="*/ 78 h 128"/>
                <a:gd name="T24" fmla="*/ 8 w 413"/>
                <a:gd name="T25" fmla="*/ 93 h 128"/>
                <a:gd name="T26" fmla="*/ 24 w 413"/>
                <a:gd name="T27" fmla="*/ 110 h 128"/>
                <a:gd name="T28" fmla="*/ 43 w 413"/>
                <a:gd name="T29" fmla="*/ 121 h 128"/>
                <a:gd name="T30" fmla="*/ 66 w 413"/>
                <a:gd name="T31" fmla="*/ 126 h 128"/>
                <a:gd name="T32" fmla="*/ 87 w 413"/>
                <a:gd name="T33" fmla="*/ 128 h 128"/>
                <a:gd name="T34" fmla="*/ 109 w 413"/>
                <a:gd name="T35" fmla="*/ 128 h 128"/>
                <a:gd name="T36" fmla="*/ 133 w 413"/>
                <a:gd name="T37" fmla="*/ 128 h 128"/>
                <a:gd name="T38" fmla="*/ 154 w 413"/>
                <a:gd name="T39" fmla="*/ 128 h 128"/>
                <a:gd name="T40" fmla="*/ 182 w 413"/>
                <a:gd name="T41" fmla="*/ 121 h 128"/>
                <a:gd name="T42" fmla="*/ 214 w 413"/>
                <a:gd name="T43" fmla="*/ 108 h 128"/>
                <a:gd name="T44" fmla="*/ 248 w 413"/>
                <a:gd name="T45" fmla="*/ 96 h 128"/>
                <a:gd name="T46" fmla="*/ 283 w 413"/>
                <a:gd name="T47" fmla="*/ 86 h 128"/>
                <a:gd name="T48" fmla="*/ 317 w 413"/>
                <a:gd name="T49" fmla="*/ 73 h 128"/>
                <a:gd name="T50" fmla="*/ 349 w 413"/>
                <a:gd name="T51" fmla="*/ 59 h 128"/>
                <a:gd name="T52" fmla="*/ 377 w 413"/>
                <a:gd name="T53" fmla="*/ 41 h 128"/>
                <a:gd name="T54" fmla="*/ 401 w 413"/>
                <a:gd name="T55" fmla="*/ 18 h 128"/>
                <a:gd name="T56" fmla="*/ 410 w 413"/>
                <a:gd name="T57" fmla="*/ 1 h 128"/>
                <a:gd name="T58" fmla="*/ 401 w 413"/>
                <a:gd name="T59" fmla="*/ 0 h 128"/>
                <a:gd name="T60" fmla="*/ 389 w 413"/>
                <a:gd name="T61" fmla="*/ 3 h 128"/>
                <a:gd name="T62" fmla="*/ 371 w 413"/>
                <a:gd name="T63" fmla="*/ 10 h 128"/>
                <a:gd name="T64" fmla="*/ 353 w 413"/>
                <a:gd name="T65" fmla="*/ 15 h 128"/>
                <a:gd name="T66" fmla="*/ 335 w 413"/>
                <a:gd name="T67" fmla="*/ 23 h 128"/>
                <a:gd name="T68" fmla="*/ 320 w 413"/>
                <a:gd name="T69" fmla="*/ 29 h 128"/>
                <a:gd name="T70" fmla="*/ 314 w 413"/>
                <a:gd name="T71" fmla="*/ 30 h 128"/>
                <a:gd name="T72" fmla="*/ 311 w 413"/>
                <a:gd name="T73" fmla="*/ 30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13" h="128">
                  <a:moveTo>
                    <a:pt x="311" y="30"/>
                  </a:moveTo>
                  <a:lnTo>
                    <a:pt x="277" y="39"/>
                  </a:lnTo>
                  <a:lnTo>
                    <a:pt x="248" y="49"/>
                  </a:lnTo>
                  <a:lnTo>
                    <a:pt x="223" y="53"/>
                  </a:lnTo>
                  <a:lnTo>
                    <a:pt x="202" y="61"/>
                  </a:lnTo>
                  <a:lnTo>
                    <a:pt x="182" y="64"/>
                  </a:lnTo>
                  <a:lnTo>
                    <a:pt x="165" y="68"/>
                  </a:lnTo>
                  <a:lnTo>
                    <a:pt x="149" y="70"/>
                  </a:lnTo>
                  <a:lnTo>
                    <a:pt x="135" y="70"/>
                  </a:lnTo>
                  <a:lnTo>
                    <a:pt x="122" y="70"/>
                  </a:lnTo>
                  <a:lnTo>
                    <a:pt x="107" y="68"/>
                  </a:lnTo>
                  <a:lnTo>
                    <a:pt x="93" y="64"/>
                  </a:lnTo>
                  <a:lnTo>
                    <a:pt x="80" y="63"/>
                  </a:lnTo>
                  <a:lnTo>
                    <a:pt x="64" y="58"/>
                  </a:lnTo>
                  <a:lnTo>
                    <a:pt x="44" y="52"/>
                  </a:lnTo>
                  <a:lnTo>
                    <a:pt x="24" y="46"/>
                  </a:lnTo>
                  <a:lnTo>
                    <a:pt x="0" y="39"/>
                  </a:lnTo>
                  <a:lnTo>
                    <a:pt x="0" y="44"/>
                  </a:lnTo>
                  <a:lnTo>
                    <a:pt x="0" y="50"/>
                  </a:lnTo>
                  <a:lnTo>
                    <a:pt x="0" y="55"/>
                  </a:lnTo>
                  <a:lnTo>
                    <a:pt x="0" y="61"/>
                  </a:lnTo>
                  <a:lnTo>
                    <a:pt x="0" y="66"/>
                  </a:lnTo>
                  <a:lnTo>
                    <a:pt x="0" y="72"/>
                  </a:lnTo>
                  <a:lnTo>
                    <a:pt x="0" y="78"/>
                  </a:lnTo>
                  <a:lnTo>
                    <a:pt x="0" y="82"/>
                  </a:lnTo>
                  <a:lnTo>
                    <a:pt x="8" y="93"/>
                  </a:lnTo>
                  <a:lnTo>
                    <a:pt x="15" y="102"/>
                  </a:lnTo>
                  <a:lnTo>
                    <a:pt x="24" y="110"/>
                  </a:lnTo>
                  <a:lnTo>
                    <a:pt x="33" y="116"/>
                  </a:lnTo>
                  <a:lnTo>
                    <a:pt x="43" y="121"/>
                  </a:lnTo>
                  <a:lnTo>
                    <a:pt x="55" y="122"/>
                  </a:lnTo>
                  <a:lnTo>
                    <a:pt x="66" y="126"/>
                  </a:lnTo>
                  <a:lnTo>
                    <a:pt x="76" y="128"/>
                  </a:lnTo>
                  <a:lnTo>
                    <a:pt x="87" y="128"/>
                  </a:lnTo>
                  <a:lnTo>
                    <a:pt x="98" y="128"/>
                  </a:lnTo>
                  <a:lnTo>
                    <a:pt x="109" y="128"/>
                  </a:lnTo>
                  <a:lnTo>
                    <a:pt x="122" y="128"/>
                  </a:lnTo>
                  <a:lnTo>
                    <a:pt x="133" y="128"/>
                  </a:lnTo>
                  <a:lnTo>
                    <a:pt x="144" y="128"/>
                  </a:lnTo>
                  <a:lnTo>
                    <a:pt x="154" y="128"/>
                  </a:lnTo>
                  <a:lnTo>
                    <a:pt x="167" y="128"/>
                  </a:lnTo>
                  <a:lnTo>
                    <a:pt x="182" y="121"/>
                  </a:lnTo>
                  <a:lnTo>
                    <a:pt x="197" y="113"/>
                  </a:lnTo>
                  <a:lnTo>
                    <a:pt x="214" y="108"/>
                  </a:lnTo>
                  <a:lnTo>
                    <a:pt x="230" y="102"/>
                  </a:lnTo>
                  <a:lnTo>
                    <a:pt x="248" y="96"/>
                  </a:lnTo>
                  <a:lnTo>
                    <a:pt x="266" y="92"/>
                  </a:lnTo>
                  <a:lnTo>
                    <a:pt x="283" y="86"/>
                  </a:lnTo>
                  <a:lnTo>
                    <a:pt x="300" y="81"/>
                  </a:lnTo>
                  <a:lnTo>
                    <a:pt x="317" y="73"/>
                  </a:lnTo>
                  <a:lnTo>
                    <a:pt x="334" y="68"/>
                  </a:lnTo>
                  <a:lnTo>
                    <a:pt x="349" y="59"/>
                  </a:lnTo>
                  <a:lnTo>
                    <a:pt x="364" y="52"/>
                  </a:lnTo>
                  <a:lnTo>
                    <a:pt x="377" y="41"/>
                  </a:lnTo>
                  <a:lnTo>
                    <a:pt x="391" y="30"/>
                  </a:lnTo>
                  <a:lnTo>
                    <a:pt x="401" y="18"/>
                  </a:lnTo>
                  <a:lnTo>
                    <a:pt x="413" y="3"/>
                  </a:lnTo>
                  <a:lnTo>
                    <a:pt x="410" y="1"/>
                  </a:lnTo>
                  <a:lnTo>
                    <a:pt x="407" y="0"/>
                  </a:lnTo>
                  <a:lnTo>
                    <a:pt x="401" y="0"/>
                  </a:lnTo>
                  <a:lnTo>
                    <a:pt x="396" y="1"/>
                  </a:lnTo>
                  <a:lnTo>
                    <a:pt x="389" y="3"/>
                  </a:lnTo>
                  <a:lnTo>
                    <a:pt x="380" y="6"/>
                  </a:lnTo>
                  <a:lnTo>
                    <a:pt x="371" y="10"/>
                  </a:lnTo>
                  <a:lnTo>
                    <a:pt x="364" y="14"/>
                  </a:lnTo>
                  <a:lnTo>
                    <a:pt x="353" y="15"/>
                  </a:lnTo>
                  <a:lnTo>
                    <a:pt x="344" y="20"/>
                  </a:lnTo>
                  <a:lnTo>
                    <a:pt x="335" y="23"/>
                  </a:lnTo>
                  <a:lnTo>
                    <a:pt x="328" y="26"/>
                  </a:lnTo>
                  <a:lnTo>
                    <a:pt x="320" y="29"/>
                  </a:lnTo>
                  <a:lnTo>
                    <a:pt x="317" y="30"/>
                  </a:lnTo>
                  <a:lnTo>
                    <a:pt x="314" y="30"/>
                  </a:lnTo>
                  <a:lnTo>
                    <a:pt x="311" y="30"/>
                  </a:lnTo>
                  <a:lnTo>
                    <a:pt x="311" y="30"/>
                  </a:lnTo>
                  <a:close/>
                </a:path>
              </a:pathLst>
            </a:custGeom>
            <a:solidFill>
              <a:srgbClr val="FAAD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3" name="Freeform 167"/>
            <p:cNvSpPr>
              <a:spLocks/>
            </p:cNvSpPr>
            <p:nvPr/>
          </p:nvSpPr>
          <p:spPr bwMode="auto">
            <a:xfrm>
              <a:off x="3625" y="2054"/>
              <a:ext cx="39" cy="80"/>
            </a:xfrm>
            <a:custGeom>
              <a:avLst/>
              <a:gdLst>
                <a:gd name="T0" fmla="*/ 81 w 119"/>
                <a:gd name="T1" fmla="*/ 0 h 242"/>
                <a:gd name="T2" fmla="*/ 69 w 119"/>
                <a:gd name="T3" fmla="*/ 3 h 242"/>
                <a:gd name="T4" fmla="*/ 60 w 119"/>
                <a:gd name="T5" fmla="*/ 9 h 242"/>
                <a:gd name="T6" fmla="*/ 54 w 119"/>
                <a:gd name="T7" fmla="*/ 17 h 242"/>
                <a:gd name="T8" fmla="*/ 52 w 119"/>
                <a:gd name="T9" fmla="*/ 26 h 242"/>
                <a:gd name="T10" fmla="*/ 52 w 119"/>
                <a:gd name="T11" fmla="*/ 35 h 242"/>
                <a:gd name="T12" fmla="*/ 54 w 119"/>
                <a:gd name="T13" fmla="*/ 43 h 242"/>
                <a:gd name="T14" fmla="*/ 57 w 119"/>
                <a:gd name="T15" fmla="*/ 52 h 242"/>
                <a:gd name="T16" fmla="*/ 61 w 119"/>
                <a:gd name="T17" fmla="*/ 63 h 242"/>
                <a:gd name="T18" fmla="*/ 63 w 119"/>
                <a:gd name="T19" fmla="*/ 75 h 242"/>
                <a:gd name="T20" fmla="*/ 67 w 119"/>
                <a:gd name="T21" fmla="*/ 86 h 242"/>
                <a:gd name="T22" fmla="*/ 69 w 119"/>
                <a:gd name="T23" fmla="*/ 96 h 242"/>
                <a:gd name="T24" fmla="*/ 72 w 119"/>
                <a:gd name="T25" fmla="*/ 107 h 242"/>
                <a:gd name="T26" fmla="*/ 72 w 119"/>
                <a:gd name="T27" fmla="*/ 116 h 242"/>
                <a:gd name="T28" fmla="*/ 69 w 119"/>
                <a:gd name="T29" fmla="*/ 127 h 242"/>
                <a:gd name="T30" fmla="*/ 63 w 119"/>
                <a:gd name="T31" fmla="*/ 136 h 242"/>
                <a:gd name="T32" fmla="*/ 57 w 119"/>
                <a:gd name="T33" fmla="*/ 145 h 242"/>
                <a:gd name="T34" fmla="*/ 51 w 119"/>
                <a:gd name="T35" fmla="*/ 150 h 242"/>
                <a:gd name="T36" fmla="*/ 46 w 119"/>
                <a:gd name="T37" fmla="*/ 158 h 242"/>
                <a:gd name="T38" fmla="*/ 42 w 119"/>
                <a:gd name="T39" fmla="*/ 161 h 242"/>
                <a:gd name="T40" fmla="*/ 38 w 119"/>
                <a:gd name="T41" fmla="*/ 167 h 242"/>
                <a:gd name="T42" fmla="*/ 32 w 119"/>
                <a:gd name="T43" fmla="*/ 172 h 242"/>
                <a:gd name="T44" fmla="*/ 29 w 119"/>
                <a:gd name="T45" fmla="*/ 178 h 242"/>
                <a:gd name="T46" fmla="*/ 23 w 119"/>
                <a:gd name="T47" fmla="*/ 184 h 242"/>
                <a:gd name="T48" fmla="*/ 20 w 119"/>
                <a:gd name="T49" fmla="*/ 188 h 242"/>
                <a:gd name="T50" fmla="*/ 14 w 119"/>
                <a:gd name="T51" fmla="*/ 194 h 242"/>
                <a:gd name="T52" fmla="*/ 11 w 119"/>
                <a:gd name="T53" fmla="*/ 199 h 242"/>
                <a:gd name="T54" fmla="*/ 3 w 119"/>
                <a:gd name="T55" fmla="*/ 208 h 242"/>
                <a:gd name="T56" fmla="*/ 0 w 119"/>
                <a:gd name="T57" fmla="*/ 216 h 242"/>
                <a:gd name="T58" fmla="*/ 6 w 119"/>
                <a:gd name="T59" fmla="*/ 221 h 242"/>
                <a:gd name="T60" fmla="*/ 11 w 119"/>
                <a:gd name="T61" fmla="*/ 228 h 242"/>
                <a:gd name="T62" fmla="*/ 17 w 119"/>
                <a:gd name="T63" fmla="*/ 236 h 242"/>
                <a:gd name="T64" fmla="*/ 23 w 119"/>
                <a:gd name="T65" fmla="*/ 242 h 242"/>
                <a:gd name="T66" fmla="*/ 38 w 119"/>
                <a:gd name="T67" fmla="*/ 234 h 242"/>
                <a:gd name="T68" fmla="*/ 52 w 119"/>
                <a:gd name="T69" fmla="*/ 225 h 242"/>
                <a:gd name="T70" fmla="*/ 67 w 119"/>
                <a:gd name="T71" fmla="*/ 212 h 242"/>
                <a:gd name="T72" fmla="*/ 80 w 119"/>
                <a:gd name="T73" fmla="*/ 198 h 242"/>
                <a:gd name="T74" fmla="*/ 90 w 119"/>
                <a:gd name="T75" fmla="*/ 181 h 242"/>
                <a:gd name="T76" fmla="*/ 100 w 119"/>
                <a:gd name="T77" fmla="*/ 165 h 242"/>
                <a:gd name="T78" fmla="*/ 107 w 119"/>
                <a:gd name="T79" fmla="*/ 149 h 242"/>
                <a:gd name="T80" fmla="*/ 114 w 119"/>
                <a:gd name="T81" fmla="*/ 132 h 242"/>
                <a:gd name="T82" fmla="*/ 116 w 119"/>
                <a:gd name="T83" fmla="*/ 115 h 242"/>
                <a:gd name="T84" fmla="*/ 119 w 119"/>
                <a:gd name="T85" fmla="*/ 95 h 242"/>
                <a:gd name="T86" fmla="*/ 118 w 119"/>
                <a:gd name="T87" fmla="*/ 77 h 242"/>
                <a:gd name="T88" fmla="*/ 116 w 119"/>
                <a:gd name="T89" fmla="*/ 60 h 242"/>
                <a:gd name="T90" fmla="*/ 110 w 119"/>
                <a:gd name="T91" fmla="*/ 43 h 242"/>
                <a:gd name="T92" fmla="*/ 103 w 119"/>
                <a:gd name="T93" fmla="*/ 28 h 242"/>
                <a:gd name="T94" fmla="*/ 92 w 119"/>
                <a:gd name="T95" fmla="*/ 13 h 242"/>
                <a:gd name="T96" fmla="*/ 81 w 119"/>
                <a:gd name="T97" fmla="*/ 0 h 242"/>
                <a:gd name="T98" fmla="*/ 81 w 119"/>
                <a:gd name="T99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19" h="242">
                  <a:moveTo>
                    <a:pt x="81" y="0"/>
                  </a:moveTo>
                  <a:lnTo>
                    <a:pt x="69" y="3"/>
                  </a:lnTo>
                  <a:lnTo>
                    <a:pt x="60" y="9"/>
                  </a:lnTo>
                  <a:lnTo>
                    <a:pt x="54" y="17"/>
                  </a:lnTo>
                  <a:lnTo>
                    <a:pt x="52" y="26"/>
                  </a:lnTo>
                  <a:lnTo>
                    <a:pt x="52" y="35"/>
                  </a:lnTo>
                  <a:lnTo>
                    <a:pt x="54" y="43"/>
                  </a:lnTo>
                  <a:lnTo>
                    <a:pt x="57" y="52"/>
                  </a:lnTo>
                  <a:lnTo>
                    <a:pt x="61" y="63"/>
                  </a:lnTo>
                  <a:lnTo>
                    <a:pt x="63" y="75"/>
                  </a:lnTo>
                  <a:lnTo>
                    <a:pt x="67" y="86"/>
                  </a:lnTo>
                  <a:lnTo>
                    <a:pt x="69" y="96"/>
                  </a:lnTo>
                  <a:lnTo>
                    <a:pt x="72" y="107"/>
                  </a:lnTo>
                  <a:lnTo>
                    <a:pt x="72" y="116"/>
                  </a:lnTo>
                  <a:lnTo>
                    <a:pt x="69" y="127"/>
                  </a:lnTo>
                  <a:lnTo>
                    <a:pt x="63" y="136"/>
                  </a:lnTo>
                  <a:lnTo>
                    <a:pt x="57" y="145"/>
                  </a:lnTo>
                  <a:lnTo>
                    <a:pt x="51" y="150"/>
                  </a:lnTo>
                  <a:lnTo>
                    <a:pt x="46" y="158"/>
                  </a:lnTo>
                  <a:lnTo>
                    <a:pt x="42" y="161"/>
                  </a:lnTo>
                  <a:lnTo>
                    <a:pt x="38" y="167"/>
                  </a:lnTo>
                  <a:lnTo>
                    <a:pt x="32" y="172"/>
                  </a:lnTo>
                  <a:lnTo>
                    <a:pt x="29" y="178"/>
                  </a:lnTo>
                  <a:lnTo>
                    <a:pt x="23" y="184"/>
                  </a:lnTo>
                  <a:lnTo>
                    <a:pt x="20" y="188"/>
                  </a:lnTo>
                  <a:lnTo>
                    <a:pt x="14" y="194"/>
                  </a:lnTo>
                  <a:lnTo>
                    <a:pt x="11" y="199"/>
                  </a:lnTo>
                  <a:lnTo>
                    <a:pt x="3" y="208"/>
                  </a:lnTo>
                  <a:lnTo>
                    <a:pt x="0" y="216"/>
                  </a:lnTo>
                  <a:lnTo>
                    <a:pt x="6" y="221"/>
                  </a:lnTo>
                  <a:lnTo>
                    <a:pt x="11" y="228"/>
                  </a:lnTo>
                  <a:lnTo>
                    <a:pt x="17" y="236"/>
                  </a:lnTo>
                  <a:lnTo>
                    <a:pt x="23" y="242"/>
                  </a:lnTo>
                  <a:lnTo>
                    <a:pt x="38" y="234"/>
                  </a:lnTo>
                  <a:lnTo>
                    <a:pt x="52" y="225"/>
                  </a:lnTo>
                  <a:lnTo>
                    <a:pt x="67" y="212"/>
                  </a:lnTo>
                  <a:lnTo>
                    <a:pt x="80" y="198"/>
                  </a:lnTo>
                  <a:lnTo>
                    <a:pt x="90" y="181"/>
                  </a:lnTo>
                  <a:lnTo>
                    <a:pt x="100" y="165"/>
                  </a:lnTo>
                  <a:lnTo>
                    <a:pt x="107" y="149"/>
                  </a:lnTo>
                  <a:lnTo>
                    <a:pt x="114" y="132"/>
                  </a:lnTo>
                  <a:lnTo>
                    <a:pt x="116" y="115"/>
                  </a:lnTo>
                  <a:lnTo>
                    <a:pt x="119" y="95"/>
                  </a:lnTo>
                  <a:lnTo>
                    <a:pt x="118" y="77"/>
                  </a:lnTo>
                  <a:lnTo>
                    <a:pt x="116" y="60"/>
                  </a:lnTo>
                  <a:lnTo>
                    <a:pt x="110" y="43"/>
                  </a:lnTo>
                  <a:lnTo>
                    <a:pt x="103" y="28"/>
                  </a:lnTo>
                  <a:lnTo>
                    <a:pt x="92" y="13"/>
                  </a:lnTo>
                  <a:lnTo>
                    <a:pt x="81" y="0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4" name="Freeform 168"/>
            <p:cNvSpPr>
              <a:spLocks/>
            </p:cNvSpPr>
            <p:nvPr/>
          </p:nvSpPr>
          <p:spPr bwMode="auto">
            <a:xfrm>
              <a:off x="3546" y="2134"/>
              <a:ext cx="86" cy="81"/>
            </a:xfrm>
            <a:custGeom>
              <a:avLst/>
              <a:gdLst>
                <a:gd name="T0" fmla="*/ 245 w 260"/>
                <a:gd name="T1" fmla="*/ 0 h 243"/>
                <a:gd name="T2" fmla="*/ 234 w 260"/>
                <a:gd name="T3" fmla="*/ 8 h 243"/>
                <a:gd name="T4" fmla="*/ 223 w 260"/>
                <a:gd name="T5" fmla="*/ 17 h 243"/>
                <a:gd name="T6" fmla="*/ 214 w 260"/>
                <a:gd name="T7" fmla="*/ 28 h 243"/>
                <a:gd name="T8" fmla="*/ 205 w 260"/>
                <a:gd name="T9" fmla="*/ 38 h 243"/>
                <a:gd name="T10" fmla="*/ 196 w 260"/>
                <a:gd name="T11" fmla="*/ 52 h 243"/>
                <a:gd name="T12" fmla="*/ 187 w 260"/>
                <a:gd name="T13" fmla="*/ 64 h 243"/>
                <a:gd name="T14" fmla="*/ 177 w 260"/>
                <a:gd name="T15" fmla="*/ 77 h 243"/>
                <a:gd name="T16" fmla="*/ 168 w 260"/>
                <a:gd name="T17" fmla="*/ 92 h 243"/>
                <a:gd name="T18" fmla="*/ 158 w 260"/>
                <a:gd name="T19" fmla="*/ 102 h 243"/>
                <a:gd name="T20" fmla="*/ 147 w 260"/>
                <a:gd name="T21" fmla="*/ 115 h 243"/>
                <a:gd name="T22" fmla="*/ 136 w 260"/>
                <a:gd name="T23" fmla="*/ 126 h 243"/>
                <a:gd name="T24" fmla="*/ 124 w 260"/>
                <a:gd name="T25" fmla="*/ 138 h 243"/>
                <a:gd name="T26" fmla="*/ 110 w 260"/>
                <a:gd name="T27" fmla="*/ 147 h 243"/>
                <a:gd name="T28" fmla="*/ 98 w 260"/>
                <a:gd name="T29" fmla="*/ 156 h 243"/>
                <a:gd name="T30" fmla="*/ 84 w 260"/>
                <a:gd name="T31" fmla="*/ 164 h 243"/>
                <a:gd name="T32" fmla="*/ 67 w 260"/>
                <a:gd name="T33" fmla="*/ 170 h 243"/>
                <a:gd name="T34" fmla="*/ 60 w 260"/>
                <a:gd name="T35" fmla="*/ 173 h 243"/>
                <a:gd name="T36" fmla="*/ 53 w 260"/>
                <a:gd name="T37" fmla="*/ 178 h 243"/>
                <a:gd name="T38" fmla="*/ 47 w 260"/>
                <a:gd name="T39" fmla="*/ 179 h 243"/>
                <a:gd name="T40" fmla="*/ 41 w 260"/>
                <a:gd name="T41" fmla="*/ 185 h 243"/>
                <a:gd name="T42" fmla="*/ 36 w 260"/>
                <a:gd name="T43" fmla="*/ 188 h 243"/>
                <a:gd name="T44" fmla="*/ 33 w 260"/>
                <a:gd name="T45" fmla="*/ 193 h 243"/>
                <a:gd name="T46" fmla="*/ 26 w 260"/>
                <a:gd name="T47" fmla="*/ 196 h 243"/>
                <a:gd name="T48" fmla="*/ 20 w 260"/>
                <a:gd name="T49" fmla="*/ 202 h 243"/>
                <a:gd name="T50" fmla="*/ 15 w 260"/>
                <a:gd name="T51" fmla="*/ 205 h 243"/>
                <a:gd name="T52" fmla="*/ 11 w 260"/>
                <a:gd name="T53" fmla="*/ 208 h 243"/>
                <a:gd name="T54" fmla="*/ 4 w 260"/>
                <a:gd name="T55" fmla="*/ 216 h 243"/>
                <a:gd name="T56" fmla="*/ 0 w 260"/>
                <a:gd name="T57" fmla="*/ 223 h 243"/>
                <a:gd name="T58" fmla="*/ 6 w 260"/>
                <a:gd name="T59" fmla="*/ 228 h 243"/>
                <a:gd name="T60" fmla="*/ 13 w 260"/>
                <a:gd name="T61" fmla="*/ 233 h 243"/>
                <a:gd name="T62" fmla="*/ 20 w 260"/>
                <a:gd name="T63" fmla="*/ 237 h 243"/>
                <a:gd name="T64" fmla="*/ 27 w 260"/>
                <a:gd name="T65" fmla="*/ 243 h 243"/>
                <a:gd name="T66" fmla="*/ 44 w 260"/>
                <a:gd name="T67" fmla="*/ 234 h 243"/>
                <a:gd name="T68" fmla="*/ 64 w 260"/>
                <a:gd name="T69" fmla="*/ 227 h 243"/>
                <a:gd name="T70" fmla="*/ 81 w 260"/>
                <a:gd name="T71" fmla="*/ 216 h 243"/>
                <a:gd name="T72" fmla="*/ 99 w 260"/>
                <a:gd name="T73" fmla="*/ 207 h 243"/>
                <a:gd name="T74" fmla="*/ 118 w 260"/>
                <a:gd name="T75" fmla="*/ 196 h 243"/>
                <a:gd name="T76" fmla="*/ 138 w 260"/>
                <a:gd name="T77" fmla="*/ 187 h 243"/>
                <a:gd name="T78" fmla="*/ 154 w 260"/>
                <a:gd name="T79" fmla="*/ 174 h 243"/>
                <a:gd name="T80" fmla="*/ 173 w 260"/>
                <a:gd name="T81" fmla="*/ 164 h 243"/>
                <a:gd name="T82" fmla="*/ 188 w 260"/>
                <a:gd name="T83" fmla="*/ 149 h 243"/>
                <a:gd name="T84" fmla="*/ 203 w 260"/>
                <a:gd name="T85" fmla="*/ 135 h 243"/>
                <a:gd name="T86" fmla="*/ 216 w 260"/>
                <a:gd name="T87" fmla="*/ 120 h 243"/>
                <a:gd name="T88" fmla="*/ 230 w 260"/>
                <a:gd name="T89" fmla="*/ 104 h 243"/>
                <a:gd name="T90" fmla="*/ 240 w 260"/>
                <a:gd name="T91" fmla="*/ 86 h 243"/>
                <a:gd name="T92" fmla="*/ 248 w 260"/>
                <a:gd name="T93" fmla="*/ 67 h 243"/>
                <a:gd name="T94" fmla="*/ 255 w 260"/>
                <a:gd name="T95" fmla="*/ 49 h 243"/>
                <a:gd name="T96" fmla="*/ 260 w 260"/>
                <a:gd name="T97" fmla="*/ 29 h 243"/>
                <a:gd name="T98" fmla="*/ 255 w 260"/>
                <a:gd name="T99" fmla="*/ 23 h 243"/>
                <a:gd name="T100" fmla="*/ 251 w 260"/>
                <a:gd name="T101" fmla="*/ 15 h 243"/>
                <a:gd name="T102" fmla="*/ 248 w 260"/>
                <a:gd name="T103" fmla="*/ 6 h 243"/>
                <a:gd name="T104" fmla="*/ 245 w 260"/>
                <a:gd name="T105" fmla="*/ 0 h 243"/>
                <a:gd name="T106" fmla="*/ 245 w 260"/>
                <a:gd name="T107" fmla="*/ 0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60" h="243">
                  <a:moveTo>
                    <a:pt x="245" y="0"/>
                  </a:moveTo>
                  <a:lnTo>
                    <a:pt x="234" y="8"/>
                  </a:lnTo>
                  <a:lnTo>
                    <a:pt x="223" y="17"/>
                  </a:lnTo>
                  <a:lnTo>
                    <a:pt x="214" y="28"/>
                  </a:lnTo>
                  <a:lnTo>
                    <a:pt x="205" y="38"/>
                  </a:lnTo>
                  <a:lnTo>
                    <a:pt x="196" y="52"/>
                  </a:lnTo>
                  <a:lnTo>
                    <a:pt x="187" y="64"/>
                  </a:lnTo>
                  <a:lnTo>
                    <a:pt x="177" y="77"/>
                  </a:lnTo>
                  <a:lnTo>
                    <a:pt x="168" y="92"/>
                  </a:lnTo>
                  <a:lnTo>
                    <a:pt x="158" y="102"/>
                  </a:lnTo>
                  <a:lnTo>
                    <a:pt x="147" y="115"/>
                  </a:lnTo>
                  <a:lnTo>
                    <a:pt x="136" y="126"/>
                  </a:lnTo>
                  <a:lnTo>
                    <a:pt x="124" y="138"/>
                  </a:lnTo>
                  <a:lnTo>
                    <a:pt x="110" y="147"/>
                  </a:lnTo>
                  <a:lnTo>
                    <a:pt x="98" y="156"/>
                  </a:lnTo>
                  <a:lnTo>
                    <a:pt x="84" y="164"/>
                  </a:lnTo>
                  <a:lnTo>
                    <a:pt x="67" y="170"/>
                  </a:lnTo>
                  <a:lnTo>
                    <a:pt x="60" y="173"/>
                  </a:lnTo>
                  <a:lnTo>
                    <a:pt x="53" y="178"/>
                  </a:lnTo>
                  <a:lnTo>
                    <a:pt x="47" y="179"/>
                  </a:lnTo>
                  <a:lnTo>
                    <a:pt x="41" y="185"/>
                  </a:lnTo>
                  <a:lnTo>
                    <a:pt x="36" y="188"/>
                  </a:lnTo>
                  <a:lnTo>
                    <a:pt x="33" y="193"/>
                  </a:lnTo>
                  <a:lnTo>
                    <a:pt x="26" y="196"/>
                  </a:lnTo>
                  <a:lnTo>
                    <a:pt x="20" y="202"/>
                  </a:lnTo>
                  <a:lnTo>
                    <a:pt x="15" y="205"/>
                  </a:lnTo>
                  <a:lnTo>
                    <a:pt x="11" y="208"/>
                  </a:lnTo>
                  <a:lnTo>
                    <a:pt x="4" y="216"/>
                  </a:lnTo>
                  <a:lnTo>
                    <a:pt x="0" y="223"/>
                  </a:lnTo>
                  <a:lnTo>
                    <a:pt x="6" y="228"/>
                  </a:lnTo>
                  <a:lnTo>
                    <a:pt x="13" y="233"/>
                  </a:lnTo>
                  <a:lnTo>
                    <a:pt x="20" y="237"/>
                  </a:lnTo>
                  <a:lnTo>
                    <a:pt x="27" y="243"/>
                  </a:lnTo>
                  <a:lnTo>
                    <a:pt x="44" y="234"/>
                  </a:lnTo>
                  <a:lnTo>
                    <a:pt x="64" y="227"/>
                  </a:lnTo>
                  <a:lnTo>
                    <a:pt x="81" y="216"/>
                  </a:lnTo>
                  <a:lnTo>
                    <a:pt x="99" y="207"/>
                  </a:lnTo>
                  <a:lnTo>
                    <a:pt x="118" y="196"/>
                  </a:lnTo>
                  <a:lnTo>
                    <a:pt x="138" y="187"/>
                  </a:lnTo>
                  <a:lnTo>
                    <a:pt x="154" y="174"/>
                  </a:lnTo>
                  <a:lnTo>
                    <a:pt x="173" y="164"/>
                  </a:lnTo>
                  <a:lnTo>
                    <a:pt x="188" y="149"/>
                  </a:lnTo>
                  <a:lnTo>
                    <a:pt x="203" y="135"/>
                  </a:lnTo>
                  <a:lnTo>
                    <a:pt x="216" y="120"/>
                  </a:lnTo>
                  <a:lnTo>
                    <a:pt x="230" y="104"/>
                  </a:lnTo>
                  <a:lnTo>
                    <a:pt x="240" y="86"/>
                  </a:lnTo>
                  <a:lnTo>
                    <a:pt x="248" y="67"/>
                  </a:lnTo>
                  <a:lnTo>
                    <a:pt x="255" y="49"/>
                  </a:lnTo>
                  <a:lnTo>
                    <a:pt x="260" y="29"/>
                  </a:lnTo>
                  <a:lnTo>
                    <a:pt x="255" y="23"/>
                  </a:lnTo>
                  <a:lnTo>
                    <a:pt x="251" y="15"/>
                  </a:lnTo>
                  <a:lnTo>
                    <a:pt x="248" y="6"/>
                  </a:lnTo>
                  <a:lnTo>
                    <a:pt x="245" y="0"/>
                  </a:lnTo>
                  <a:lnTo>
                    <a:pt x="245" y="0"/>
                  </a:lnTo>
                  <a:close/>
                </a:path>
              </a:pathLst>
            </a:custGeom>
            <a:solidFill>
              <a:srgbClr val="F2F2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9" name="Freeform 169"/>
            <p:cNvSpPr>
              <a:spLocks/>
            </p:cNvSpPr>
            <p:nvPr/>
          </p:nvSpPr>
          <p:spPr bwMode="auto">
            <a:xfrm>
              <a:off x="3560" y="1992"/>
              <a:ext cx="94" cy="81"/>
            </a:xfrm>
            <a:custGeom>
              <a:avLst/>
              <a:gdLst>
                <a:gd name="T0" fmla="*/ 23 w 282"/>
                <a:gd name="T1" fmla="*/ 0 h 241"/>
                <a:gd name="T2" fmla="*/ 22 w 282"/>
                <a:gd name="T3" fmla="*/ 0 h 241"/>
                <a:gd name="T4" fmla="*/ 17 w 282"/>
                <a:gd name="T5" fmla="*/ 3 h 241"/>
                <a:gd name="T6" fmla="*/ 14 w 282"/>
                <a:gd name="T7" fmla="*/ 7 h 241"/>
                <a:gd name="T8" fmla="*/ 11 w 282"/>
                <a:gd name="T9" fmla="*/ 14 h 241"/>
                <a:gd name="T10" fmla="*/ 7 w 282"/>
                <a:gd name="T11" fmla="*/ 20 h 241"/>
                <a:gd name="T12" fmla="*/ 3 w 282"/>
                <a:gd name="T13" fmla="*/ 27 h 241"/>
                <a:gd name="T14" fmla="*/ 2 w 282"/>
                <a:gd name="T15" fmla="*/ 33 h 241"/>
                <a:gd name="T16" fmla="*/ 0 w 282"/>
                <a:gd name="T17" fmla="*/ 40 h 241"/>
                <a:gd name="T18" fmla="*/ 17 w 282"/>
                <a:gd name="T19" fmla="*/ 45 h 241"/>
                <a:gd name="T20" fmla="*/ 36 w 282"/>
                <a:gd name="T21" fmla="*/ 54 h 241"/>
                <a:gd name="T22" fmla="*/ 54 w 282"/>
                <a:gd name="T23" fmla="*/ 62 h 241"/>
                <a:gd name="T24" fmla="*/ 74 w 282"/>
                <a:gd name="T25" fmla="*/ 71 h 241"/>
                <a:gd name="T26" fmla="*/ 92 w 282"/>
                <a:gd name="T27" fmla="*/ 77 h 241"/>
                <a:gd name="T28" fmla="*/ 110 w 282"/>
                <a:gd name="T29" fmla="*/ 89 h 241"/>
                <a:gd name="T30" fmla="*/ 126 w 282"/>
                <a:gd name="T31" fmla="*/ 100 h 241"/>
                <a:gd name="T32" fmla="*/ 144 w 282"/>
                <a:gd name="T33" fmla="*/ 112 h 241"/>
                <a:gd name="T34" fmla="*/ 159 w 282"/>
                <a:gd name="T35" fmla="*/ 123 h 241"/>
                <a:gd name="T36" fmla="*/ 175 w 282"/>
                <a:gd name="T37" fmla="*/ 137 h 241"/>
                <a:gd name="T38" fmla="*/ 190 w 282"/>
                <a:gd name="T39" fmla="*/ 152 h 241"/>
                <a:gd name="T40" fmla="*/ 204 w 282"/>
                <a:gd name="T41" fmla="*/ 169 h 241"/>
                <a:gd name="T42" fmla="*/ 216 w 282"/>
                <a:gd name="T43" fmla="*/ 183 h 241"/>
                <a:gd name="T44" fmla="*/ 227 w 282"/>
                <a:gd name="T45" fmla="*/ 201 h 241"/>
                <a:gd name="T46" fmla="*/ 239 w 282"/>
                <a:gd name="T47" fmla="*/ 219 h 241"/>
                <a:gd name="T48" fmla="*/ 250 w 282"/>
                <a:gd name="T49" fmla="*/ 241 h 241"/>
                <a:gd name="T50" fmla="*/ 256 w 282"/>
                <a:gd name="T51" fmla="*/ 235 h 241"/>
                <a:gd name="T52" fmla="*/ 265 w 282"/>
                <a:gd name="T53" fmla="*/ 232 h 241"/>
                <a:gd name="T54" fmla="*/ 273 w 282"/>
                <a:gd name="T55" fmla="*/ 226 h 241"/>
                <a:gd name="T56" fmla="*/ 282 w 282"/>
                <a:gd name="T57" fmla="*/ 221 h 241"/>
                <a:gd name="T58" fmla="*/ 274 w 282"/>
                <a:gd name="T59" fmla="*/ 197 h 241"/>
                <a:gd name="T60" fmla="*/ 265 w 282"/>
                <a:gd name="T61" fmla="*/ 177 h 241"/>
                <a:gd name="T62" fmla="*/ 254 w 282"/>
                <a:gd name="T63" fmla="*/ 157 h 241"/>
                <a:gd name="T64" fmla="*/ 244 w 282"/>
                <a:gd name="T65" fmla="*/ 140 h 241"/>
                <a:gd name="T66" fmla="*/ 230 w 282"/>
                <a:gd name="T67" fmla="*/ 121 h 241"/>
                <a:gd name="T68" fmla="*/ 215 w 282"/>
                <a:gd name="T69" fmla="*/ 105 h 241"/>
                <a:gd name="T70" fmla="*/ 196 w 282"/>
                <a:gd name="T71" fmla="*/ 91 h 241"/>
                <a:gd name="T72" fmla="*/ 181 w 282"/>
                <a:gd name="T73" fmla="*/ 77 h 241"/>
                <a:gd name="T74" fmla="*/ 161 w 282"/>
                <a:gd name="T75" fmla="*/ 63 h 241"/>
                <a:gd name="T76" fmla="*/ 143 w 282"/>
                <a:gd name="T77" fmla="*/ 52 h 241"/>
                <a:gd name="T78" fmla="*/ 123 w 282"/>
                <a:gd name="T79" fmla="*/ 40 h 241"/>
                <a:gd name="T80" fmla="*/ 103 w 282"/>
                <a:gd name="T81" fmla="*/ 28 h 241"/>
                <a:gd name="T82" fmla="*/ 81 w 282"/>
                <a:gd name="T83" fmla="*/ 20 h 241"/>
                <a:gd name="T84" fmla="*/ 63 w 282"/>
                <a:gd name="T85" fmla="*/ 13 h 241"/>
                <a:gd name="T86" fmla="*/ 43 w 282"/>
                <a:gd name="T87" fmla="*/ 5 h 241"/>
                <a:gd name="T88" fmla="*/ 23 w 282"/>
                <a:gd name="T89" fmla="*/ 0 h 241"/>
                <a:gd name="T90" fmla="*/ 23 w 282"/>
                <a:gd name="T91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82" h="241">
                  <a:moveTo>
                    <a:pt x="23" y="0"/>
                  </a:moveTo>
                  <a:lnTo>
                    <a:pt x="22" y="0"/>
                  </a:lnTo>
                  <a:lnTo>
                    <a:pt x="17" y="3"/>
                  </a:lnTo>
                  <a:lnTo>
                    <a:pt x="14" y="7"/>
                  </a:lnTo>
                  <a:lnTo>
                    <a:pt x="11" y="14"/>
                  </a:lnTo>
                  <a:lnTo>
                    <a:pt x="7" y="20"/>
                  </a:lnTo>
                  <a:lnTo>
                    <a:pt x="3" y="27"/>
                  </a:lnTo>
                  <a:lnTo>
                    <a:pt x="2" y="33"/>
                  </a:lnTo>
                  <a:lnTo>
                    <a:pt x="0" y="40"/>
                  </a:lnTo>
                  <a:lnTo>
                    <a:pt x="17" y="45"/>
                  </a:lnTo>
                  <a:lnTo>
                    <a:pt x="36" y="54"/>
                  </a:lnTo>
                  <a:lnTo>
                    <a:pt x="54" y="62"/>
                  </a:lnTo>
                  <a:lnTo>
                    <a:pt x="74" y="71"/>
                  </a:lnTo>
                  <a:lnTo>
                    <a:pt x="92" y="77"/>
                  </a:lnTo>
                  <a:lnTo>
                    <a:pt x="110" y="89"/>
                  </a:lnTo>
                  <a:lnTo>
                    <a:pt x="126" y="100"/>
                  </a:lnTo>
                  <a:lnTo>
                    <a:pt x="144" y="112"/>
                  </a:lnTo>
                  <a:lnTo>
                    <a:pt x="159" y="123"/>
                  </a:lnTo>
                  <a:lnTo>
                    <a:pt x="175" y="137"/>
                  </a:lnTo>
                  <a:lnTo>
                    <a:pt x="190" y="152"/>
                  </a:lnTo>
                  <a:lnTo>
                    <a:pt x="204" y="169"/>
                  </a:lnTo>
                  <a:lnTo>
                    <a:pt x="216" y="183"/>
                  </a:lnTo>
                  <a:lnTo>
                    <a:pt x="227" y="201"/>
                  </a:lnTo>
                  <a:lnTo>
                    <a:pt x="239" y="219"/>
                  </a:lnTo>
                  <a:lnTo>
                    <a:pt x="250" y="241"/>
                  </a:lnTo>
                  <a:lnTo>
                    <a:pt x="256" y="235"/>
                  </a:lnTo>
                  <a:lnTo>
                    <a:pt x="265" y="232"/>
                  </a:lnTo>
                  <a:lnTo>
                    <a:pt x="273" y="226"/>
                  </a:lnTo>
                  <a:lnTo>
                    <a:pt x="282" y="221"/>
                  </a:lnTo>
                  <a:lnTo>
                    <a:pt x="274" y="197"/>
                  </a:lnTo>
                  <a:lnTo>
                    <a:pt x="265" y="177"/>
                  </a:lnTo>
                  <a:lnTo>
                    <a:pt x="254" y="157"/>
                  </a:lnTo>
                  <a:lnTo>
                    <a:pt x="244" y="140"/>
                  </a:lnTo>
                  <a:lnTo>
                    <a:pt x="230" y="121"/>
                  </a:lnTo>
                  <a:lnTo>
                    <a:pt x="215" y="105"/>
                  </a:lnTo>
                  <a:lnTo>
                    <a:pt x="196" y="91"/>
                  </a:lnTo>
                  <a:lnTo>
                    <a:pt x="181" y="77"/>
                  </a:lnTo>
                  <a:lnTo>
                    <a:pt x="161" y="63"/>
                  </a:lnTo>
                  <a:lnTo>
                    <a:pt x="143" y="52"/>
                  </a:lnTo>
                  <a:lnTo>
                    <a:pt x="123" y="40"/>
                  </a:lnTo>
                  <a:lnTo>
                    <a:pt x="103" y="28"/>
                  </a:lnTo>
                  <a:lnTo>
                    <a:pt x="81" y="20"/>
                  </a:lnTo>
                  <a:lnTo>
                    <a:pt x="63" y="13"/>
                  </a:lnTo>
                  <a:lnTo>
                    <a:pt x="43" y="5"/>
                  </a:lnTo>
                  <a:lnTo>
                    <a:pt x="23" y="0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DBDB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0" name="Freeform 170"/>
            <p:cNvSpPr>
              <a:spLocks/>
            </p:cNvSpPr>
            <p:nvPr/>
          </p:nvSpPr>
          <p:spPr bwMode="auto">
            <a:xfrm>
              <a:off x="3312" y="1986"/>
              <a:ext cx="142" cy="65"/>
            </a:xfrm>
            <a:custGeom>
              <a:avLst/>
              <a:gdLst>
                <a:gd name="T0" fmla="*/ 354 w 424"/>
                <a:gd name="T1" fmla="*/ 3 h 193"/>
                <a:gd name="T2" fmla="*/ 300 w 424"/>
                <a:gd name="T3" fmla="*/ 12 h 193"/>
                <a:gd name="T4" fmla="*/ 252 w 424"/>
                <a:gd name="T5" fmla="*/ 23 h 193"/>
                <a:gd name="T6" fmla="*/ 203 w 424"/>
                <a:gd name="T7" fmla="*/ 36 h 193"/>
                <a:gd name="T8" fmla="*/ 155 w 424"/>
                <a:gd name="T9" fmla="*/ 52 h 193"/>
                <a:gd name="T10" fmla="*/ 107 w 424"/>
                <a:gd name="T11" fmla="*/ 74 h 193"/>
                <a:gd name="T12" fmla="*/ 64 w 424"/>
                <a:gd name="T13" fmla="*/ 99 h 193"/>
                <a:gd name="T14" fmla="*/ 20 w 424"/>
                <a:gd name="T15" fmla="*/ 132 h 193"/>
                <a:gd name="T16" fmla="*/ 5 w 424"/>
                <a:gd name="T17" fmla="*/ 161 h 193"/>
                <a:gd name="T18" fmla="*/ 9 w 424"/>
                <a:gd name="T19" fmla="*/ 175 h 193"/>
                <a:gd name="T20" fmla="*/ 15 w 424"/>
                <a:gd name="T21" fmla="*/ 187 h 193"/>
                <a:gd name="T22" fmla="*/ 32 w 424"/>
                <a:gd name="T23" fmla="*/ 184 h 193"/>
                <a:gd name="T24" fmla="*/ 63 w 424"/>
                <a:gd name="T25" fmla="*/ 164 h 193"/>
                <a:gd name="T26" fmla="*/ 93 w 424"/>
                <a:gd name="T27" fmla="*/ 143 h 193"/>
                <a:gd name="T28" fmla="*/ 122 w 424"/>
                <a:gd name="T29" fmla="*/ 123 h 193"/>
                <a:gd name="T30" fmla="*/ 153 w 424"/>
                <a:gd name="T31" fmla="*/ 104 h 193"/>
                <a:gd name="T32" fmla="*/ 185 w 424"/>
                <a:gd name="T33" fmla="*/ 89 h 193"/>
                <a:gd name="T34" fmla="*/ 219 w 424"/>
                <a:gd name="T35" fmla="*/ 78 h 193"/>
                <a:gd name="T36" fmla="*/ 256 w 424"/>
                <a:gd name="T37" fmla="*/ 72 h 193"/>
                <a:gd name="T38" fmla="*/ 283 w 424"/>
                <a:gd name="T39" fmla="*/ 70 h 193"/>
                <a:gd name="T40" fmla="*/ 303 w 424"/>
                <a:gd name="T41" fmla="*/ 65 h 193"/>
                <a:gd name="T42" fmla="*/ 320 w 424"/>
                <a:gd name="T43" fmla="*/ 61 h 193"/>
                <a:gd name="T44" fmla="*/ 339 w 424"/>
                <a:gd name="T45" fmla="*/ 60 h 193"/>
                <a:gd name="T46" fmla="*/ 358 w 424"/>
                <a:gd name="T47" fmla="*/ 55 h 193"/>
                <a:gd name="T48" fmla="*/ 377 w 424"/>
                <a:gd name="T49" fmla="*/ 51 h 193"/>
                <a:gd name="T50" fmla="*/ 395 w 424"/>
                <a:gd name="T51" fmla="*/ 45 h 193"/>
                <a:gd name="T52" fmla="*/ 413 w 424"/>
                <a:gd name="T53" fmla="*/ 38 h 193"/>
                <a:gd name="T54" fmla="*/ 418 w 424"/>
                <a:gd name="T55" fmla="*/ 31 h 193"/>
                <a:gd name="T56" fmla="*/ 406 w 424"/>
                <a:gd name="T57" fmla="*/ 21 h 193"/>
                <a:gd name="T58" fmla="*/ 392 w 424"/>
                <a:gd name="T59" fmla="*/ 9 h 193"/>
                <a:gd name="T60" fmla="*/ 383 w 424"/>
                <a:gd name="T61" fmla="*/ 2 h 193"/>
                <a:gd name="T62" fmla="*/ 380 w 424"/>
                <a:gd name="T63" fmla="*/ 0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24" h="193">
                  <a:moveTo>
                    <a:pt x="380" y="0"/>
                  </a:moveTo>
                  <a:lnTo>
                    <a:pt x="354" y="3"/>
                  </a:lnTo>
                  <a:lnTo>
                    <a:pt x="328" y="6"/>
                  </a:lnTo>
                  <a:lnTo>
                    <a:pt x="300" y="12"/>
                  </a:lnTo>
                  <a:lnTo>
                    <a:pt x="277" y="18"/>
                  </a:lnTo>
                  <a:lnTo>
                    <a:pt x="252" y="23"/>
                  </a:lnTo>
                  <a:lnTo>
                    <a:pt x="227" y="29"/>
                  </a:lnTo>
                  <a:lnTo>
                    <a:pt x="203" y="36"/>
                  </a:lnTo>
                  <a:lnTo>
                    <a:pt x="179" y="45"/>
                  </a:lnTo>
                  <a:lnTo>
                    <a:pt x="155" y="52"/>
                  </a:lnTo>
                  <a:lnTo>
                    <a:pt x="130" y="63"/>
                  </a:lnTo>
                  <a:lnTo>
                    <a:pt x="107" y="74"/>
                  </a:lnTo>
                  <a:lnTo>
                    <a:pt x="86" y="87"/>
                  </a:lnTo>
                  <a:lnTo>
                    <a:pt x="64" y="99"/>
                  </a:lnTo>
                  <a:lnTo>
                    <a:pt x="40" y="115"/>
                  </a:lnTo>
                  <a:lnTo>
                    <a:pt x="20" y="132"/>
                  </a:lnTo>
                  <a:lnTo>
                    <a:pt x="0" y="153"/>
                  </a:lnTo>
                  <a:lnTo>
                    <a:pt x="5" y="161"/>
                  </a:lnTo>
                  <a:lnTo>
                    <a:pt x="8" y="172"/>
                  </a:lnTo>
                  <a:lnTo>
                    <a:pt x="9" y="175"/>
                  </a:lnTo>
                  <a:lnTo>
                    <a:pt x="14" y="181"/>
                  </a:lnTo>
                  <a:lnTo>
                    <a:pt x="15" y="187"/>
                  </a:lnTo>
                  <a:lnTo>
                    <a:pt x="17" y="193"/>
                  </a:lnTo>
                  <a:lnTo>
                    <a:pt x="32" y="184"/>
                  </a:lnTo>
                  <a:lnTo>
                    <a:pt x="48" y="175"/>
                  </a:lnTo>
                  <a:lnTo>
                    <a:pt x="63" y="164"/>
                  </a:lnTo>
                  <a:lnTo>
                    <a:pt x="78" y="155"/>
                  </a:lnTo>
                  <a:lnTo>
                    <a:pt x="93" y="143"/>
                  </a:lnTo>
                  <a:lnTo>
                    <a:pt x="107" y="133"/>
                  </a:lnTo>
                  <a:lnTo>
                    <a:pt x="122" y="123"/>
                  </a:lnTo>
                  <a:lnTo>
                    <a:pt x="138" y="113"/>
                  </a:lnTo>
                  <a:lnTo>
                    <a:pt x="153" y="104"/>
                  </a:lnTo>
                  <a:lnTo>
                    <a:pt x="169" y="95"/>
                  </a:lnTo>
                  <a:lnTo>
                    <a:pt x="185" y="89"/>
                  </a:lnTo>
                  <a:lnTo>
                    <a:pt x="203" y="83"/>
                  </a:lnTo>
                  <a:lnTo>
                    <a:pt x="219" y="78"/>
                  </a:lnTo>
                  <a:lnTo>
                    <a:pt x="236" y="74"/>
                  </a:lnTo>
                  <a:lnTo>
                    <a:pt x="256" y="72"/>
                  </a:lnTo>
                  <a:lnTo>
                    <a:pt x="274" y="72"/>
                  </a:lnTo>
                  <a:lnTo>
                    <a:pt x="283" y="70"/>
                  </a:lnTo>
                  <a:lnTo>
                    <a:pt x="294" y="69"/>
                  </a:lnTo>
                  <a:lnTo>
                    <a:pt x="303" y="65"/>
                  </a:lnTo>
                  <a:lnTo>
                    <a:pt x="312" y="63"/>
                  </a:lnTo>
                  <a:lnTo>
                    <a:pt x="320" y="61"/>
                  </a:lnTo>
                  <a:lnTo>
                    <a:pt x="329" y="61"/>
                  </a:lnTo>
                  <a:lnTo>
                    <a:pt x="339" y="60"/>
                  </a:lnTo>
                  <a:lnTo>
                    <a:pt x="349" y="58"/>
                  </a:lnTo>
                  <a:lnTo>
                    <a:pt x="358" y="55"/>
                  </a:lnTo>
                  <a:lnTo>
                    <a:pt x="368" y="54"/>
                  </a:lnTo>
                  <a:lnTo>
                    <a:pt x="377" y="51"/>
                  </a:lnTo>
                  <a:lnTo>
                    <a:pt x="386" y="49"/>
                  </a:lnTo>
                  <a:lnTo>
                    <a:pt x="395" y="45"/>
                  </a:lnTo>
                  <a:lnTo>
                    <a:pt x="404" y="43"/>
                  </a:lnTo>
                  <a:lnTo>
                    <a:pt x="413" y="38"/>
                  </a:lnTo>
                  <a:lnTo>
                    <a:pt x="424" y="34"/>
                  </a:lnTo>
                  <a:lnTo>
                    <a:pt x="418" y="31"/>
                  </a:lnTo>
                  <a:lnTo>
                    <a:pt x="413" y="26"/>
                  </a:lnTo>
                  <a:lnTo>
                    <a:pt x="406" y="21"/>
                  </a:lnTo>
                  <a:lnTo>
                    <a:pt x="400" y="16"/>
                  </a:lnTo>
                  <a:lnTo>
                    <a:pt x="392" y="9"/>
                  </a:lnTo>
                  <a:lnTo>
                    <a:pt x="386" y="5"/>
                  </a:lnTo>
                  <a:lnTo>
                    <a:pt x="383" y="2"/>
                  </a:lnTo>
                  <a:lnTo>
                    <a:pt x="380" y="0"/>
                  </a:lnTo>
                  <a:lnTo>
                    <a:pt x="380" y="0"/>
                  </a:lnTo>
                  <a:close/>
                </a:path>
              </a:pathLst>
            </a:custGeom>
            <a:solidFill>
              <a:srgbClr val="E8F0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1" name="Freeform 171"/>
            <p:cNvSpPr>
              <a:spLocks/>
            </p:cNvSpPr>
            <p:nvPr/>
          </p:nvSpPr>
          <p:spPr bwMode="auto">
            <a:xfrm>
              <a:off x="3202" y="1973"/>
              <a:ext cx="193" cy="145"/>
            </a:xfrm>
            <a:custGeom>
              <a:avLst/>
              <a:gdLst>
                <a:gd name="T0" fmla="*/ 579 w 579"/>
                <a:gd name="T1" fmla="*/ 0 h 434"/>
                <a:gd name="T2" fmla="*/ 535 w 579"/>
                <a:gd name="T3" fmla="*/ 5 h 434"/>
                <a:gd name="T4" fmla="*/ 494 w 579"/>
                <a:gd name="T5" fmla="*/ 14 h 434"/>
                <a:gd name="T6" fmla="*/ 452 w 579"/>
                <a:gd name="T7" fmla="*/ 28 h 434"/>
                <a:gd name="T8" fmla="*/ 412 w 579"/>
                <a:gd name="T9" fmla="*/ 43 h 434"/>
                <a:gd name="T10" fmla="*/ 372 w 579"/>
                <a:gd name="T11" fmla="*/ 61 h 434"/>
                <a:gd name="T12" fmla="*/ 335 w 579"/>
                <a:gd name="T13" fmla="*/ 83 h 434"/>
                <a:gd name="T14" fmla="*/ 297 w 579"/>
                <a:gd name="T15" fmla="*/ 107 h 434"/>
                <a:gd name="T16" fmla="*/ 260 w 579"/>
                <a:gd name="T17" fmla="*/ 132 h 434"/>
                <a:gd name="T18" fmla="*/ 225 w 579"/>
                <a:gd name="T19" fmla="*/ 159 h 434"/>
                <a:gd name="T20" fmla="*/ 190 w 579"/>
                <a:gd name="T21" fmla="*/ 190 h 434"/>
                <a:gd name="T22" fmla="*/ 156 w 579"/>
                <a:gd name="T23" fmla="*/ 219 h 434"/>
                <a:gd name="T24" fmla="*/ 124 w 579"/>
                <a:gd name="T25" fmla="*/ 251 h 434"/>
                <a:gd name="T26" fmla="*/ 89 w 579"/>
                <a:gd name="T27" fmla="*/ 285 h 434"/>
                <a:gd name="T28" fmla="*/ 58 w 579"/>
                <a:gd name="T29" fmla="*/ 320 h 434"/>
                <a:gd name="T30" fmla="*/ 27 w 579"/>
                <a:gd name="T31" fmla="*/ 354 h 434"/>
                <a:gd name="T32" fmla="*/ 0 w 579"/>
                <a:gd name="T33" fmla="*/ 391 h 434"/>
                <a:gd name="T34" fmla="*/ 0 w 579"/>
                <a:gd name="T35" fmla="*/ 394 h 434"/>
                <a:gd name="T36" fmla="*/ 1 w 579"/>
                <a:gd name="T37" fmla="*/ 400 h 434"/>
                <a:gd name="T38" fmla="*/ 1 w 579"/>
                <a:gd name="T39" fmla="*/ 405 h 434"/>
                <a:gd name="T40" fmla="*/ 1 w 579"/>
                <a:gd name="T41" fmla="*/ 411 h 434"/>
                <a:gd name="T42" fmla="*/ 1 w 579"/>
                <a:gd name="T43" fmla="*/ 415 h 434"/>
                <a:gd name="T44" fmla="*/ 1 w 579"/>
                <a:gd name="T45" fmla="*/ 421 h 434"/>
                <a:gd name="T46" fmla="*/ 1 w 579"/>
                <a:gd name="T47" fmla="*/ 427 h 434"/>
                <a:gd name="T48" fmla="*/ 4 w 579"/>
                <a:gd name="T49" fmla="*/ 434 h 434"/>
                <a:gd name="T50" fmla="*/ 6 w 579"/>
                <a:gd name="T51" fmla="*/ 432 h 434"/>
                <a:gd name="T52" fmla="*/ 12 w 579"/>
                <a:gd name="T53" fmla="*/ 432 h 434"/>
                <a:gd name="T54" fmla="*/ 18 w 579"/>
                <a:gd name="T55" fmla="*/ 432 h 434"/>
                <a:gd name="T56" fmla="*/ 24 w 579"/>
                <a:gd name="T57" fmla="*/ 432 h 434"/>
                <a:gd name="T58" fmla="*/ 27 w 579"/>
                <a:gd name="T59" fmla="*/ 430 h 434"/>
                <a:gd name="T60" fmla="*/ 32 w 579"/>
                <a:gd name="T61" fmla="*/ 430 h 434"/>
                <a:gd name="T62" fmla="*/ 38 w 579"/>
                <a:gd name="T63" fmla="*/ 430 h 434"/>
                <a:gd name="T64" fmla="*/ 44 w 579"/>
                <a:gd name="T65" fmla="*/ 430 h 434"/>
                <a:gd name="T66" fmla="*/ 65 w 579"/>
                <a:gd name="T67" fmla="*/ 394 h 434"/>
                <a:gd name="T68" fmla="*/ 90 w 579"/>
                <a:gd name="T69" fmla="*/ 360 h 434"/>
                <a:gd name="T70" fmla="*/ 118 w 579"/>
                <a:gd name="T71" fmla="*/ 328 h 434"/>
                <a:gd name="T72" fmla="*/ 145 w 579"/>
                <a:gd name="T73" fmla="*/ 297 h 434"/>
                <a:gd name="T74" fmla="*/ 174 w 579"/>
                <a:gd name="T75" fmla="*/ 265 h 434"/>
                <a:gd name="T76" fmla="*/ 205 w 579"/>
                <a:gd name="T77" fmla="*/ 239 h 434"/>
                <a:gd name="T78" fmla="*/ 235 w 579"/>
                <a:gd name="T79" fmla="*/ 212 h 434"/>
                <a:gd name="T80" fmla="*/ 268 w 579"/>
                <a:gd name="T81" fmla="*/ 187 h 434"/>
                <a:gd name="T82" fmla="*/ 300 w 579"/>
                <a:gd name="T83" fmla="*/ 163 h 434"/>
                <a:gd name="T84" fmla="*/ 335 w 579"/>
                <a:gd name="T85" fmla="*/ 141 h 434"/>
                <a:gd name="T86" fmla="*/ 369 w 579"/>
                <a:gd name="T87" fmla="*/ 121 h 434"/>
                <a:gd name="T88" fmla="*/ 405 w 579"/>
                <a:gd name="T89" fmla="*/ 103 h 434"/>
                <a:gd name="T90" fmla="*/ 439 w 579"/>
                <a:gd name="T91" fmla="*/ 86 h 434"/>
                <a:gd name="T92" fmla="*/ 476 w 579"/>
                <a:gd name="T93" fmla="*/ 72 h 434"/>
                <a:gd name="T94" fmla="*/ 514 w 579"/>
                <a:gd name="T95" fmla="*/ 60 h 434"/>
                <a:gd name="T96" fmla="*/ 550 w 579"/>
                <a:gd name="T97" fmla="*/ 51 h 434"/>
                <a:gd name="T98" fmla="*/ 555 w 579"/>
                <a:gd name="T99" fmla="*/ 45 h 434"/>
                <a:gd name="T100" fmla="*/ 560 w 579"/>
                <a:gd name="T101" fmla="*/ 40 h 434"/>
                <a:gd name="T102" fmla="*/ 566 w 579"/>
                <a:gd name="T103" fmla="*/ 32 h 434"/>
                <a:gd name="T104" fmla="*/ 571 w 579"/>
                <a:gd name="T105" fmla="*/ 25 h 434"/>
                <a:gd name="T106" fmla="*/ 574 w 579"/>
                <a:gd name="T107" fmla="*/ 16 h 434"/>
                <a:gd name="T108" fmla="*/ 579 w 579"/>
                <a:gd name="T109" fmla="*/ 9 h 434"/>
                <a:gd name="T110" fmla="*/ 579 w 579"/>
                <a:gd name="T111" fmla="*/ 2 h 434"/>
                <a:gd name="T112" fmla="*/ 579 w 579"/>
                <a:gd name="T113" fmla="*/ 0 h 434"/>
                <a:gd name="T114" fmla="*/ 579 w 579"/>
                <a:gd name="T115" fmla="*/ 0 h 4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79" h="434">
                  <a:moveTo>
                    <a:pt x="579" y="0"/>
                  </a:moveTo>
                  <a:lnTo>
                    <a:pt x="535" y="5"/>
                  </a:lnTo>
                  <a:lnTo>
                    <a:pt x="494" y="14"/>
                  </a:lnTo>
                  <a:lnTo>
                    <a:pt x="452" y="28"/>
                  </a:lnTo>
                  <a:lnTo>
                    <a:pt x="412" y="43"/>
                  </a:lnTo>
                  <a:lnTo>
                    <a:pt x="372" y="61"/>
                  </a:lnTo>
                  <a:lnTo>
                    <a:pt x="335" y="83"/>
                  </a:lnTo>
                  <a:lnTo>
                    <a:pt x="297" y="107"/>
                  </a:lnTo>
                  <a:lnTo>
                    <a:pt x="260" y="132"/>
                  </a:lnTo>
                  <a:lnTo>
                    <a:pt x="225" y="159"/>
                  </a:lnTo>
                  <a:lnTo>
                    <a:pt x="190" y="190"/>
                  </a:lnTo>
                  <a:lnTo>
                    <a:pt x="156" y="219"/>
                  </a:lnTo>
                  <a:lnTo>
                    <a:pt x="124" y="251"/>
                  </a:lnTo>
                  <a:lnTo>
                    <a:pt x="89" y="285"/>
                  </a:lnTo>
                  <a:lnTo>
                    <a:pt x="58" y="320"/>
                  </a:lnTo>
                  <a:lnTo>
                    <a:pt x="27" y="354"/>
                  </a:lnTo>
                  <a:lnTo>
                    <a:pt x="0" y="391"/>
                  </a:lnTo>
                  <a:lnTo>
                    <a:pt x="0" y="394"/>
                  </a:lnTo>
                  <a:lnTo>
                    <a:pt x="1" y="400"/>
                  </a:lnTo>
                  <a:lnTo>
                    <a:pt x="1" y="405"/>
                  </a:lnTo>
                  <a:lnTo>
                    <a:pt x="1" y="411"/>
                  </a:lnTo>
                  <a:lnTo>
                    <a:pt x="1" y="415"/>
                  </a:lnTo>
                  <a:lnTo>
                    <a:pt x="1" y="421"/>
                  </a:lnTo>
                  <a:lnTo>
                    <a:pt x="1" y="427"/>
                  </a:lnTo>
                  <a:lnTo>
                    <a:pt x="4" y="434"/>
                  </a:lnTo>
                  <a:lnTo>
                    <a:pt x="6" y="432"/>
                  </a:lnTo>
                  <a:lnTo>
                    <a:pt x="12" y="432"/>
                  </a:lnTo>
                  <a:lnTo>
                    <a:pt x="18" y="432"/>
                  </a:lnTo>
                  <a:lnTo>
                    <a:pt x="24" y="432"/>
                  </a:lnTo>
                  <a:lnTo>
                    <a:pt x="27" y="430"/>
                  </a:lnTo>
                  <a:lnTo>
                    <a:pt x="32" y="430"/>
                  </a:lnTo>
                  <a:lnTo>
                    <a:pt x="38" y="430"/>
                  </a:lnTo>
                  <a:lnTo>
                    <a:pt x="44" y="430"/>
                  </a:lnTo>
                  <a:lnTo>
                    <a:pt x="65" y="394"/>
                  </a:lnTo>
                  <a:lnTo>
                    <a:pt x="90" y="360"/>
                  </a:lnTo>
                  <a:lnTo>
                    <a:pt x="118" y="328"/>
                  </a:lnTo>
                  <a:lnTo>
                    <a:pt x="145" y="297"/>
                  </a:lnTo>
                  <a:lnTo>
                    <a:pt x="174" y="265"/>
                  </a:lnTo>
                  <a:lnTo>
                    <a:pt x="205" y="239"/>
                  </a:lnTo>
                  <a:lnTo>
                    <a:pt x="235" y="212"/>
                  </a:lnTo>
                  <a:lnTo>
                    <a:pt x="268" y="187"/>
                  </a:lnTo>
                  <a:lnTo>
                    <a:pt x="300" y="163"/>
                  </a:lnTo>
                  <a:lnTo>
                    <a:pt x="335" y="141"/>
                  </a:lnTo>
                  <a:lnTo>
                    <a:pt x="369" y="121"/>
                  </a:lnTo>
                  <a:lnTo>
                    <a:pt x="405" y="103"/>
                  </a:lnTo>
                  <a:lnTo>
                    <a:pt x="439" y="86"/>
                  </a:lnTo>
                  <a:lnTo>
                    <a:pt x="476" y="72"/>
                  </a:lnTo>
                  <a:lnTo>
                    <a:pt x="514" y="60"/>
                  </a:lnTo>
                  <a:lnTo>
                    <a:pt x="550" y="51"/>
                  </a:lnTo>
                  <a:lnTo>
                    <a:pt x="555" y="45"/>
                  </a:lnTo>
                  <a:lnTo>
                    <a:pt x="560" y="40"/>
                  </a:lnTo>
                  <a:lnTo>
                    <a:pt x="566" y="32"/>
                  </a:lnTo>
                  <a:lnTo>
                    <a:pt x="571" y="25"/>
                  </a:lnTo>
                  <a:lnTo>
                    <a:pt x="574" y="16"/>
                  </a:lnTo>
                  <a:lnTo>
                    <a:pt x="579" y="9"/>
                  </a:lnTo>
                  <a:lnTo>
                    <a:pt x="579" y="2"/>
                  </a:lnTo>
                  <a:lnTo>
                    <a:pt x="579" y="0"/>
                  </a:lnTo>
                  <a:lnTo>
                    <a:pt x="579" y="0"/>
                  </a:lnTo>
                  <a:close/>
                </a:path>
              </a:pathLst>
            </a:custGeom>
            <a:solidFill>
              <a:srgbClr val="E6FF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2" name="Freeform 172"/>
            <p:cNvSpPr>
              <a:spLocks/>
            </p:cNvSpPr>
            <p:nvPr/>
          </p:nvSpPr>
          <p:spPr bwMode="auto">
            <a:xfrm>
              <a:off x="3217" y="2312"/>
              <a:ext cx="102" cy="32"/>
            </a:xfrm>
            <a:custGeom>
              <a:avLst/>
              <a:gdLst>
                <a:gd name="T0" fmla="*/ 22 w 304"/>
                <a:gd name="T1" fmla="*/ 0 h 95"/>
                <a:gd name="T2" fmla="*/ 11 w 304"/>
                <a:gd name="T3" fmla="*/ 4 h 95"/>
                <a:gd name="T4" fmla="*/ 3 w 304"/>
                <a:gd name="T5" fmla="*/ 12 h 95"/>
                <a:gd name="T6" fmla="*/ 0 w 304"/>
                <a:gd name="T7" fmla="*/ 18 h 95"/>
                <a:gd name="T8" fmla="*/ 0 w 304"/>
                <a:gd name="T9" fmla="*/ 26 h 95"/>
                <a:gd name="T10" fmla="*/ 0 w 304"/>
                <a:gd name="T11" fmla="*/ 34 h 95"/>
                <a:gd name="T12" fmla="*/ 5 w 304"/>
                <a:gd name="T13" fmla="*/ 43 h 95"/>
                <a:gd name="T14" fmla="*/ 9 w 304"/>
                <a:gd name="T15" fmla="*/ 50 h 95"/>
                <a:gd name="T16" fmla="*/ 18 w 304"/>
                <a:gd name="T17" fmla="*/ 58 h 95"/>
                <a:gd name="T18" fmla="*/ 25 w 304"/>
                <a:gd name="T19" fmla="*/ 64 h 95"/>
                <a:gd name="T20" fmla="*/ 34 w 304"/>
                <a:gd name="T21" fmla="*/ 70 h 95"/>
                <a:gd name="T22" fmla="*/ 43 w 304"/>
                <a:gd name="T23" fmla="*/ 75 h 95"/>
                <a:gd name="T24" fmla="*/ 54 w 304"/>
                <a:gd name="T25" fmla="*/ 81 h 95"/>
                <a:gd name="T26" fmla="*/ 63 w 304"/>
                <a:gd name="T27" fmla="*/ 84 h 95"/>
                <a:gd name="T28" fmla="*/ 72 w 304"/>
                <a:gd name="T29" fmla="*/ 88 h 95"/>
                <a:gd name="T30" fmla="*/ 80 w 304"/>
                <a:gd name="T31" fmla="*/ 88 h 95"/>
                <a:gd name="T32" fmla="*/ 87 w 304"/>
                <a:gd name="T33" fmla="*/ 88 h 95"/>
                <a:gd name="T34" fmla="*/ 100 w 304"/>
                <a:gd name="T35" fmla="*/ 88 h 95"/>
                <a:gd name="T36" fmla="*/ 114 w 304"/>
                <a:gd name="T37" fmla="*/ 90 h 95"/>
                <a:gd name="T38" fmla="*/ 127 w 304"/>
                <a:gd name="T39" fmla="*/ 90 h 95"/>
                <a:gd name="T40" fmla="*/ 141 w 304"/>
                <a:gd name="T41" fmla="*/ 92 h 95"/>
                <a:gd name="T42" fmla="*/ 155 w 304"/>
                <a:gd name="T43" fmla="*/ 93 h 95"/>
                <a:gd name="T44" fmla="*/ 172 w 304"/>
                <a:gd name="T45" fmla="*/ 93 h 95"/>
                <a:gd name="T46" fmla="*/ 184 w 304"/>
                <a:gd name="T47" fmla="*/ 95 h 95"/>
                <a:gd name="T48" fmla="*/ 201 w 304"/>
                <a:gd name="T49" fmla="*/ 95 h 95"/>
                <a:gd name="T50" fmla="*/ 213 w 304"/>
                <a:gd name="T51" fmla="*/ 93 h 95"/>
                <a:gd name="T52" fmla="*/ 228 w 304"/>
                <a:gd name="T53" fmla="*/ 93 h 95"/>
                <a:gd name="T54" fmla="*/ 241 w 304"/>
                <a:gd name="T55" fmla="*/ 90 h 95"/>
                <a:gd name="T56" fmla="*/ 255 w 304"/>
                <a:gd name="T57" fmla="*/ 88 h 95"/>
                <a:gd name="T58" fmla="*/ 268 w 304"/>
                <a:gd name="T59" fmla="*/ 84 h 95"/>
                <a:gd name="T60" fmla="*/ 280 w 304"/>
                <a:gd name="T61" fmla="*/ 79 h 95"/>
                <a:gd name="T62" fmla="*/ 293 w 304"/>
                <a:gd name="T63" fmla="*/ 72 h 95"/>
                <a:gd name="T64" fmla="*/ 304 w 304"/>
                <a:gd name="T65" fmla="*/ 64 h 95"/>
                <a:gd name="T66" fmla="*/ 299 w 304"/>
                <a:gd name="T67" fmla="*/ 58 h 95"/>
                <a:gd name="T68" fmla="*/ 291 w 304"/>
                <a:gd name="T69" fmla="*/ 50 h 95"/>
                <a:gd name="T70" fmla="*/ 284 w 304"/>
                <a:gd name="T71" fmla="*/ 43 h 95"/>
                <a:gd name="T72" fmla="*/ 277 w 304"/>
                <a:gd name="T73" fmla="*/ 38 h 95"/>
                <a:gd name="T74" fmla="*/ 260 w 304"/>
                <a:gd name="T75" fmla="*/ 39 h 95"/>
                <a:gd name="T76" fmla="*/ 242 w 304"/>
                <a:gd name="T77" fmla="*/ 41 h 95"/>
                <a:gd name="T78" fmla="*/ 227 w 304"/>
                <a:gd name="T79" fmla="*/ 43 h 95"/>
                <a:gd name="T80" fmla="*/ 210 w 304"/>
                <a:gd name="T81" fmla="*/ 46 h 95"/>
                <a:gd name="T82" fmla="*/ 193 w 304"/>
                <a:gd name="T83" fmla="*/ 46 h 95"/>
                <a:gd name="T84" fmla="*/ 178 w 304"/>
                <a:gd name="T85" fmla="*/ 49 h 95"/>
                <a:gd name="T86" fmla="*/ 161 w 304"/>
                <a:gd name="T87" fmla="*/ 46 h 95"/>
                <a:gd name="T88" fmla="*/ 144 w 304"/>
                <a:gd name="T89" fmla="*/ 46 h 95"/>
                <a:gd name="T90" fmla="*/ 129 w 304"/>
                <a:gd name="T91" fmla="*/ 44 h 95"/>
                <a:gd name="T92" fmla="*/ 112 w 304"/>
                <a:gd name="T93" fmla="*/ 41 h 95"/>
                <a:gd name="T94" fmla="*/ 95 w 304"/>
                <a:gd name="T95" fmla="*/ 38 h 95"/>
                <a:gd name="T96" fmla="*/ 81 w 304"/>
                <a:gd name="T97" fmla="*/ 34 h 95"/>
                <a:gd name="T98" fmla="*/ 65 w 304"/>
                <a:gd name="T99" fmla="*/ 26 h 95"/>
                <a:gd name="T100" fmla="*/ 51 w 304"/>
                <a:gd name="T101" fmla="*/ 20 h 95"/>
                <a:gd name="T102" fmla="*/ 37 w 304"/>
                <a:gd name="T103" fmla="*/ 10 h 95"/>
                <a:gd name="T104" fmla="*/ 22 w 304"/>
                <a:gd name="T105" fmla="*/ 0 h 95"/>
                <a:gd name="T106" fmla="*/ 22 w 304"/>
                <a:gd name="T107" fmla="*/ 0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304" h="95">
                  <a:moveTo>
                    <a:pt x="22" y="0"/>
                  </a:moveTo>
                  <a:lnTo>
                    <a:pt x="11" y="4"/>
                  </a:lnTo>
                  <a:lnTo>
                    <a:pt x="3" y="12"/>
                  </a:lnTo>
                  <a:lnTo>
                    <a:pt x="0" y="18"/>
                  </a:lnTo>
                  <a:lnTo>
                    <a:pt x="0" y="26"/>
                  </a:lnTo>
                  <a:lnTo>
                    <a:pt x="0" y="34"/>
                  </a:lnTo>
                  <a:lnTo>
                    <a:pt x="5" y="43"/>
                  </a:lnTo>
                  <a:lnTo>
                    <a:pt x="9" y="50"/>
                  </a:lnTo>
                  <a:lnTo>
                    <a:pt x="18" y="58"/>
                  </a:lnTo>
                  <a:lnTo>
                    <a:pt x="25" y="64"/>
                  </a:lnTo>
                  <a:lnTo>
                    <a:pt x="34" y="70"/>
                  </a:lnTo>
                  <a:lnTo>
                    <a:pt x="43" y="75"/>
                  </a:lnTo>
                  <a:lnTo>
                    <a:pt x="54" y="81"/>
                  </a:lnTo>
                  <a:lnTo>
                    <a:pt x="63" y="84"/>
                  </a:lnTo>
                  <a:lnTo>
                    <a:pt x="72" y="88"/>
                  </a:lnTo>
                  <a:lnTo>
                    <a:pt x="80" y="88"/>
                  </a:lnTo>
                  <a:lnTo>
                    <a:pt x="87" y="88"/>
                  </a:lnTo>
                  <a:lnTo>
                    <a:pt x="100" y="88"/>
                  </a:lnTo>
                  <a:lnTo>
                    <a:pt x="114" y="90"/>
                  </a:lnTo>
                  <a:lnTo>
                    <a:pt x="127" y="90"/>
                  </a:lnTo>
                  <a:lnTo>
                    <a:pt x="141" y="92"/>
                  </a:lnTo>
                  <a:lnTo>
                    <a:pt x="155" y="93"/>
                  </a:lnTo>
                  <a:lnTo>
                    <a:pt x="172" y="93"/>
                  </a:lnTo>
                  <a:lnTo>
                    <a:pt x="184" y="95"/>
                  </a:lnTo>
                  <a:lnTo>
                    <a:pt x="201" y="95"/>
                  </a:lnTo>
                  <a:lnTo>
                    <a:pt x="213" y="93"/>
                  </a:lnTo>
                  <a:lnTo>
                    <a:pt x="228" y="93"/>
                  </a:lnTo>
                  <a:lnTo>
                    <a:pt x="241" y="90"/>
                  </a:lnTo>
                  <a:lnTo>
                    <a:pt x="255" y="88"/>
                  </a:lnTo>
                  <a:lnTo>
                    <a:pt x="268" y="84"/>
                  </a:lnTo>
                  <a:lnTo>
                    <a:pt x="280" y="79"/>
                  </a:lnTo>
                  <a:lnTo>
                    <a:pt x="293" y="72"/>
                  </a:lnTo>
                  <a:lnTo>
                    <a:pt x="304" y="64"/>
                  </a:lnTo>
                  <a:lnTo>
                    <a:pt x="299" y="58"/>
                  </a:lnTo>
                  <a:lnTo>
                    <a:pt x="291" y="50"/>
                  </a:lnTo>
                  <a:lnTo>
                    <a:pt x="284" y="43"/>
                  </a:lnTo>
                  <a:lnTo>
                    <a:pt x="277" y="38"/>
                  </a:lnTo>
                  <a:lnTo>
                    <a:pt x="260" y="39"/>
                  </a:lnTo>
                  <a:lnTo>
                    <a:pt x="242" y="41"/>
                  </a:lnTo>
                  <a:lnTo>
                    <a:pt x="227" y="43"/>
                  </a:lnTo>
                  <a:lnTo>
                    <a:pt x="210" y="46"/>
                  </a:lnTo>
                  <a:lnTo>
                    <a:pt x="193" y="46"/>
                  </a:lnTo>
                  <a:lnTo>
                    <a:pt x="178" y="49"/>
                  </a:lnTo>
                  <a:lnTo>
                    <a:pt x="161" y="46"/>
                  </a:lnTo>
                  <a:lnTo>
                    <a:pt x="144" y="46"/>
                  </a:lnTo>
                  <a:lnTo>
                    <a:pt x="129" y="44"/>
                  </a:lnTo>
                  <a:lnTo>
                    <a:pt x="112" y="41"/>
                  </a:lnTo>
                  <a:lnTo>
                    <a:pt x="95" y="38"/>
                  </a:lnTo>
                  <a:lnTo>
                    <a:pt x="81" y="34"/>
                  </a:lnTo>
                  <a:lnTo>
                    <a:pt x="65" y="26"/>
                  </a:lnTo>
                  <a:lnTo>
                    <a:pt x="51" y="20"/>
                  </a:lnTo>
                  <a:lnTo>
                    <a:pt x="37" y="1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2F2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3" name="Freeform 173"/>
            <p:cNvSpPr>
              <a:spLocks/>
            </p:cNvSpPr>
            <p:nvPr/>
          </p:nvSpPr>
          <p:spPr bwMode="auto">
            <a:xfrm>
              <a:off x="3241" y="2323"/>
              <a:ext cx="34" cy="18"/>
            </a:xfrm>
            <a:custGeom>
              <a:avLst/>
              <a:gdLst>
                <a:gd name="T0" fmla="*/ 13 w 100"/>
                <a:gd name="T1" fmla="*/ 0 h 53"/>
                <a:gd name="T2" fmla="*/ 9 w 100"/>
                <a:gd name="T3" fmla="*/ 1 h 53"/>
                <a:gd name="T4" fmla="*/ 6 w 100"/>
                <a:gd name="T5" fmla="*/ 9 h 53"/>
                <a:gd name="T6" fmla="*/ 2 w 100"/>
                <a:gd name="T7" fmla="*/ 16 h 53"/>
                <a:gd name="T8" fmla="*/ 0 w 100"/>
                <a:gd name="T9" fmla="*/ 24 h 53"/>
                <a:gd name="T10" fmla="*/ 6 w 100"/>
                <a:gd name="T11" fmla="*/ 25 h 53"/>
                <a:gd name="T12" fmla="*/ 11 w 100"/>
                <a:gd name="T13" fmla="*/ 29 h 53"/>
                <a:gd name="T14" fmla="*/ 17 w 100"/>
                <a:gd name="T15" fmla="*/ 33 h 53"/>
                <a:gd name="T16" fmla="*/ 22 w 100"/>
                <a:gd name="T17" fmla="*/ 36 h 53"/>
                <a:gd name="T18" fmla="*/ 28 w 100"/>
                <a:gd name="T19" fmla="*/ 38 h 53"/>
                <a:gd name="T20" fmla="*/ 33 w 100"/>
                <a:gd name="T21" fmla="*/ 41 h 53"/>
                <a:gd name="T22" fmla="*/ 38 w 100"/>
                <a:gd name="T23" fmla="*/ 44 h 53"/>
                <a:gd name="T24" fmla="*/ 46 w 100"/>
                <a:gd name="T25" fmla="*/ 47 h 53"/>
                <a:gd name="T26" fmla="*/ 51 w 100"/>
                <a:gd name="T27" fmla="*/ 47 h 53"/>
                <a:gd name="T28" fmla="*/ 57 w 100"/>
                <a:gd name="T29" fmla="*/ 48 h 53"/>
                <a:gd name="T30" fmla="*/ 62 w 100"/>
                <a:gd name="T31" fmla="*/ 50 h 53"/>
                <a:gd name="T32" fmla="*/ 69 w 100"/>
                <a:gd name="T33" fmla="*/ 53 h 53"/>
                <a:gd name="T34" fmla="*/ 75 w 100"/>
                <a:gd name="T35" fmla="*/ 53 h 53"/>
                <a:gd name="T36" fmla="*/ 80 w 100"/>
                <a:gd name="T37" fmla="*/ 53 h 53"/>
                <a:gd name="T38" fmla="*/ 87 w 100"/>
                <a:gd name="T39" fmla="*/ 50 h 53"/>
                <a:gd name="T40" fmla="*/ 92 w 100"/>
                <a:gd name="T41" fmla="*/ 48 h 53"/>
                <a:gd name="T42" fmla="*/ 95 w 100"/>
                <a:gd name="T43" fmla="*/ 44 h 53"/>
                <a:gd name="T44" fmla="*/ 96 w 100"/>
                <a:gd name="T45" fmla="*/ 38 h 53"/>
                <a:gd name="T46" fmla="*/ 98 w 100"/>
                <a:gd name="T47" fmla="*/ 33 h 53"/>
                <a:gd name="T48" fmla="*/ 100 w 100"/>
                <a:gd name="T49" fmla="*/ 29 h 53"/>
                <a:gd name="T50" fmla="*/ 95 w 100"/>
                <a:gd name="T51" fmla="*/ 25 h 53"/>
                <a:gd name="T52" fmla="*/ 89 w 100"/>
                <a:gd name="T53" fmla="*/ 21 h 53"/>
                <a:gd name="T54" fmla="*/ 83 w 100"/>
                <a:gd name="T55" fmla="*/ 19 h 53"/>
                <a:gd name="T56" fmla="*/ 78 w 100"/>
                <a:gd name="T57" fmla="*/ 18 h 53"/>
                <a:gd name="T58" fmla="*/ 72 w 100"/>
                <a:gd name="T59" fmla="*/ 16 h 53"/>
                <a:gd name="T60" fmla="*/ 67 w 100"/>
                <a:gd name="T61" fmla="*/ 15 h 53"/>
                <a:gd name="T62" fmla="*/ 62 w 100"/>
                <a:gd name="T63" fmla="*/ 12 h 53"/>
                <a:gd name="T64" fmla="*/ 57 w 100"/>
                <a:gd name="T65" fmla="*/ 12 h 53"/>
                <a:gd name="T66" fmla="*/ 49 w 100"/>
                <a:gd name="T67" fmla="*/ 10 h 53"/>
                <a:gd name="T68" fmla="*/ 43 w 100"/>
                <a:gd name="T69" fmla="*/ 9 h 53"/>
                <a:gd name="T70" fmla="*/ 38 w 100"/>
                <a:gd name="T71" fmla="*/ 7 h 53"/>
                <a:gd name="T72" fmla="*/ 33 w 100"/>
                <a:gd name="T73" fmla="*/ 7 h 53"/>
                <a:gd name="T74" fmla="*/ 28 w 100"/>
                <a:gd name="T75" fmla="*/ 5 h 53"/>
                <a:gd name="T76" fmla="*/ 22 w 100"/>
                <a:gd name="T77" fmla="*/ 4 h 53"/>
                <a:gd name="T78" fmla="*/ 17 w 100"/>
                <a:gd name="T79" fmla="*/ 1 h 53"/>
                <a:gd name="T80" fmla="*/ 13 w 100"/>
                <a:gd name="T81" fmla="*/ 0 h 53"/>
                <a:gd name="T82" fmla="*/ 13 w 100"/>
                <a:gd name="T83" fmla="*/ 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00" h="53">
                  <a:moveTo>
                    <a:pt x="13" y="0"/>
                  </a:moveTo>
                  <a:lnTo>
                    <a:pt x="9" y="1"/>
                  </a:lnTo>
                  <a:lnTo>
                    <a:pt x="6" y="9"/>
                  </a:lnTo>
                  <a:lnTo>
                    <a:pt x="2" y="16"/>
                  </a:lnTo>
                  <a:lnTo>
                    <a:pt x="0" y="24"/>
                  </a:lnTo>
                  <a:lnTo>
                    <a:pt x="6" y="25"/>
                  </a:lnTo>
                  <a:lnTo>
                    <a:pt x="11" y="29"/>
                  </a:lnTo>
                  <a:lnTo>
                    <a:pt x="17" y="33"/>
                  </a:lnTo>
                  <a:lnTo>
                    <a:pt x="22" y="36"/>
                  </a:lnTo>
                  <a:lnTo>
                    <a:pt x="28" y="38"/>
                  </a:lnTo>
                  <a:lnTo>
                    <a:pt x="33" y="41"/>
                  </a:lnTo>
                  <a:lnTo>
                    <a:pt x="38" y="44"/>
                  </a:lnTo>
                  <a:lnTo>
                    <a:pt x="46" y="47"/>
                  </a:lnTo>
                  <a:lnTo>
                    <a:pt x="51" y="47"/>
                  </a:lnTo>
                  <a:lnTo>
                    <a:pt x="57" y="48"/>
                  </a:lnTo>
                  <a:lnTo>
                    <a:pt x="62" y="50"/>
                  </a:lnTo>
                  <a:lnTo>
                    <a:pt x="69" y="53"/>
                  </a:lnTo>
                  <a:lnTo>
                    <a:pt x="75" y="53"/>
                  </a:lnTo>
                  <a:lnTo>
                    <a:pt x="80" y="53"/>
                  </a:lnTo>
                  <a:lnTo>
                    <a:pt x="87" y="50"/>
                  </a:lnTo>
                  <a:lnTo>
                    <a:pt x="92" y="48"/>
                  </a:lnTo>
                  <a:lnTo>
                    <a:pt x="95" y="44"/>
                  </a:lnTo>
                  <a:lnTo>
                    <a:pt x="96" y="38"/>
                  </a:lnTo>
                  <a:lnTo>
                    <a:pt x="98" y="33"/>
                  </a:lnTo>
                  <a:lnTo>
                    <a:pt x="100" y="29"/>
                  </a:lnTo>
                  <a:lnTo>
                    <a:pt x="95" y="25"/>
                  </a:lnTo>
                  <a:lnTo>
                    <a:pt x="89" y="21"/>
                  </a:lnTo>
                  <a:lnTo>
                    <a:pt x="83" y="19"/>
                  </a:lnTo>
                  <a:lnTo>
                    <a:pt x="78" y="18"/>
                  </a:lnTo>
                  <a:lnTo>
                    <a:pt x="72" y="16"/>
                  </a:lnTo>
                  <a:lnTo>
                    <a:pt x="67" y="15"/>
                  </a:lnTo>
                  <a:lnTo>
                    <a:pt x="62" y="12"/>
                  </a:lnTo>
                  <a:lnTo>
                    <a:pt x="57" y="12"/>
                  </a:lnTo>
                  <a:lnTo>
                    <a:pt x="49" y="10"/>
                  </a:lnTo>
                  <a:lnTo>
                    <a:pt x="43" y="9"/>
                  </a:lnTo>
                  <a:lnTo>
                    <a:pt x="38" y="7"/>
                  </a:lnTo>
                  <a:lnTo>
                    <a:pt x="33" y="7"/>
                  </a:lnTo>
                  <a:lnTo>
                    <a:pt x="28" y="5"/>
                  </a:lnTo>
                  <a:lnTo>
                    <a:pt x="22" y="4"/>
                  </a:lnTo>
                  <a:lnTo>
                    <a:pt x="17" y="1"/>
                  </a:lnTo>
                  <a:lnTo>
                    <a:pt x="13" y="0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4" name="Freeform 174"/>
            <p:cNvSpPr>
              <a:spLocks/>
            </p:cNvSpPr>
            <p:nvPr/>
          </p:nvSpPr>
          <p:spPr bwMode="auto">
            <a:xfrm>
              <a:off x="3258" y="2192"/>
              <a:ext cx="43" cy="43"/>
            </a:xfrm>
            <a:custGeom>
              <a:avLst/>
              <a:gdLst>
                <a:gd name="T0" fmla="*/ 40 w 130"/>
                <a:gd name="T1" fmla="*/ 0 h 129"/>
                <a:gd name="T2" fmla="*/ 32 w 130"/>
                <a:gd name="T3" fmla="*/ 0 h 129"/>
                <a:gd name="T4" fmla="*/ 28 w 130"/>
                <a:gd name="T5" fmla="*/ 4 h 129"/>
                <a:gd name="T6" fmla="*/ 22 w 130"/>
                <a:gd name="T7" fmla="*/ 5 h 129"/>
                <a:gd name="T8" fmla="*/ 17 w 130"/>
                <a:gd name="T9" fmla="*/ 10 h 129"/>
                <a:gd name="T10" fmla="*/ 9 w 130"/>
                <a:gd name="T11" fmla="*/ 16 h 129"/>
                <a:gd name="T12" fmla="*/ 6 w 130"/>
                <a:gd name="T13" fmla="*/ 25 h 129"/>
                <a:gd name="T14" fmla="*/ 2 w 130"/>
                <a:gd name="T15" fmla="*/ 33 h 129"/>
                <a:gd name="T16" fmla="*/ 0 w 130"/>
                <a:gd name="T17" fmla="*/ 43 h 129"/>
                <a:gd name="T18" fmla="*/ 0 w 130"/>
                <a:gd name="T19" fmla="*/ 49 h 129"/>
                <a:gd name="T20" fmla="*/ 0 w 130"/>
                <a:gd name="T21" fmla="*/ 54 h 129"/>
                <a:gd name="T22" fmla="*/ 0 w 130"/>
                <a:gd name="T23" fmla="*/ 60 h 129"/>
                <a:gd name="T24" fmla="*/ 2 w 130"/>
                <a:gd name="T25" fmla="*/ 65 h 129"/>
                <a:gd name="T26" fmla="*/ 3 w 130"/>
                <a:gd name="T27" fmla="*/ 73 h 129"/>
                <a:gd name="T28" fmla="*/ 9 w 130"/>
                <a:gd name="T29" fmla="*/ 82 h 129"/>
                <a:gd name="T30" fmla="*/ 13 w 130"/>
                <a:gd name="T31" fmla="*/ 91 h 129"/>
                <a:gd name="T32" fmla="*/ 20 w 130"/>
                <a:gd name="T33" fmla="*/ 100 h 129"/>
                <a:gd name="T34" fmla="*/ 26 w 130"/>
                <a:gd name="T35" fmla="*/ 107 h 129"/>
                <a:gd name="T36" fmla="*/ 32 w 130"/>
                <a:gd name="T37" fmla="*/ 114 h 129"/>
                <a:gd name="T38" fmla="*/ 42 w 130"/>
                <a:gd name="T39" fmla="*/ 120 h 129"/>
                <a:gd name="T40" fmla="*/ 51 w 130"/>
                <a:gd name="T41" fmla="*/ 125 h 129"/>
                <a:gd name="T42" fmla="*/ 58 w 130"/>
                <a:gd name="T43" fmla="*/ 127 h 129"/>
                <a:gd name="T44" fmla="*/ 67 w 130"/>
                <a:gd name="T45" fmla="*/ 129 h 129"/>
                <a:gd name="T46" fmla="*/ 77 w 130"/>
                <a:gd name="T47" fmla="*/ 129 h 129"/>
                <a:gd name="T48" fmla="*/ 86 w 130"/>
                <a:gd name="T49" fmla="*/ 129 h 129"/>
                <a:gd name="T50" fmla="*/ 92 w 130"/>
                <a:gd name="T51" fmla="*/ 123 h 129"/>
                <a:gd name="T52" fmla="*/ 100 w 130"/>
                <a:gd name="T53" fmla="*/ 118 h 129"/>
                <a:gd name="T54" fmla="*/ 109 w 130"/>
                <a:gd name="T55" fmla="*/ 111 h 129"/>
                <a:gd name="T56" fmla="*/ 116 w 130"/>
                <a:gd name="T57" fmla="*/ 100 h 129"/>
                <a:gd name="T58" fmla="*/ 124 w 130"/>
                <a:gd name="T59" fmla="*/ 89 h 129"/>
                <a:gd name="T60" fmla="*/ 129 w 130"/>
                <a:gd name="T61" fmla="*/ 80 h 129"/>
                <a:gd name="T62" fmla="*/ 130 w 130"/>
                <a:gd name="T63" fmla="*/ 71 h 129"/>
                <a:gd name="T64" fmla="*/ 129 w 130"/>
                <a:gd name="T65" fmla="*/ 65 h 129"/>
                <a:gd name="T66" fmla="*/ 124 w 130"/>
                <a:gd name="T67" fmla="*/ 59 h 129"/>
                <a:gd name="T68" fmla="*/ 120 w 130"/>
                <a:gd name="T69" fmla="*/ 54 h 129"/>
                <a:gd name="T70" fmla="*/ 112 w 130"/>
                <a:gd name="T71" fmla="*/ 49 h 129"/>
                <a:gd name="T72" fmla="*/ 106 w 130"/>
                <a:gd name="T73" fmla="*/ 45 h 129"/>
                <a:gd name="T74" fmla="*/ 94 w 130"/>
                <a:gd name="T75" fmla="*/ 42 h 129"/>
                <a:gd name="T76" fmla="*/ 86 w 130"/>
                <a:gd name="T77" fmla="*/ 36 h 129"/>
                <a:gd name="T78" fmla="*/ 77 w 130"/>
                <a:gd name="T79" fmla="*/ 33 h 129"/>
                <a:gd name="T80" fmla="*/ 67 w 130"/>
                <a:gd name="T81" fmla="*/ 28 h 129"/>
                <a:gd name="T82" fmla="*/ 58 w 130"/>
                <a:gd name="T83" fmla="*/ 22 h 129"/>
                <a:gd name="T84" fmla="*/ 51 w 130"/>
                <a:gd name="T85" fmla="*/ 16 h 129"/>
                <a:gd name="T86" fmla="*/ 43 w 130"/>
                <a:gd name="T87" fmla="*/ 8 h 129"/>
                <a:gd name="T88" fmla="*/ 40 w 130"/>
                <a:gd name="T89" fmla="*/ 0 h 129"/>
                <a:gd name="T90" fmla="*/ 40 w 130"/>
                <a:gd name="T91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30" h="129">
                  <a:moveTo>
                    <a:pt x="40" y="0"/>
                  </a:moveTo>
                  <a:lnTo>
                    <a:pt x="32" y="0"/>
                  </a:lnTo>
                  <a:lnTo>
                    <a:pt x="28" y="4"/>
                  </a:lnTo>
                  <a:lnTo>
                    <a:pt x="22" y="5"/>
                  </a:lnTo>
                  <a:lnTo>
                    <a:pt x="17" y="10"/>
                  </a:lnTo>
                  <a:lnTo>
                    <a:pt x="9" y="16"/>
                  </a:lnTo>
                  <a:lnTo>
                    <a:pt x="6" y="25"/>
                  </a:lnTo>
                  <a:lnTo>
                    <a:pt x="2" y="33"/>
                  </a:lnTo>
                  <a:lnTo>
                    <a:pt x="0" y="43"/>
                  </a:lnTo>
                  <a:lnTo>
                    <a:pt x="0" y="49"/>
                  </a:lnTo>
                  <a:lnTo>
                    <a:pt x="0" y="54"/>
                  </a:lnTo>
                  <a:lnTo>
                    <a:pt x="0" y="60"/>
                  </a:lnTo>
                  <a:lnTo>
                    <a:pt x="2" y="65"/>
                  </a:lnTo>
                  <a:lnTo>
                    <a:pt x="3" y="73"/>
                  </a:lnTo>
                  <a:lnTo>
                    <a:pt x="9" y="82"/>
                  </a:lnTo>
                  <a:lnTo>
                    <a:pt x="13" y="91"/>
                  </a:lnTo>
                  <a:lnTo>
                    <a:pt x="20" y="100"/>
                  </a:lnTo>
                  <a:lnTo>
                    <a:pt x="26" y="107"/>
                  </a:lnTo>
                  <a:lnTo>
                    <a:pt x="32" y="114"/>
                  </a:lnTo>
                  <a:lnTo>
                    <a:pt x="42" y="120"/>
                  </a:lnTo>
                  <a:lnTo>
                    <a:pt x="51" y="125"/>
                  </a:lnTo>
                  <a:lnTo>
                    <a:pt x="58" y="127"/>
                  </a:lnTo>
                  <a:lnTo>
                    <a:pt x="67" y="129"/>
                  </a:lnTo>
                  <a:lnTo>
                    <a:pt x="77" y="129"/>
                  </a:lnTo>
                  <a:lnTo>
                    <a:pt x="86" y="129"/>
                  </a:lnTo>
                  <a:lnTo>
                    <a:pt x="92" y="123"/>
                  </a:lnTo>
                  <a:lnTo>
                    <a:pt x="100" y="118"/>
                  </a:lnTo>
                  <a:lnTo>
                    <a:pt x="109" y="111"/>
                  </a:lnTo>
                  <a:lnTo>
                    <a:pt x="116" y="100"/>
                  </a:lnTo>
                  <a:lnTo>
                    <a:pt x="124" y="89"/>
                  </a:lnTo>
                  <a:lnTo>
                    <a:pt x="129" y="80"/>
                  </a:lnTo>
                  <a:lnTo>
                    <a:pt x="130" y="71"/>
                  </a:lnTo>
                  <a:lnTo>
                    <a:pt x="129" y="65"/>
                  </a:lnTo>
                  <a:lnTo>
                    <a:pt x="124" y="59"/>
                  </a:lnTo>
                  <a:lnTo>
                    <a:pt x="120" y="54"/>
                  </a:lnTo>
                  <a:lnTo>
                    <a:pt x="112" y="49"/>
                  </a:lnTo>
                  <a:lnTo>
                    <a:pt x="106" y="45"/>
                  </a:lnTo>
                  <a:lnTo>
                    <a:pt x="94" y="42"/>
                  </a:lnTo>
                  <a:lnTo>
                    <a:pt x="86" y="36"/>
                  </a:lnTo>
                  <a:lnTo>
                    <a:pt x="77" y="33"/>
                  </a:lnTo>
                  <a:lnTo>
                    <a:pt x="67" y="28"/>
                  </a:lnTo>
                  <a:lnTo>
                    <a:pt x="58" y="22"/>
                  </a:lnTo>
                  <a:lnTo>
                    <a:pt x="51" y="16"/>
                  </a:lnTo>
                  <a:lnTo>
                    <a:pt x="43" y="8"/>
                  </a:lnTo>
                  <a:lnTo>
                    <a:pt x="40" y="0"/>
                  </a:lnTo>
                  <a:lnTo>
                    <a:pt x="40" y="0"/>
                  </a:lnTo>
                  <a:close/>
                </a:path>
              </a:pathLst>
            </a:custGeom>
            <a:solidFill>
              <a:srgbClr val="E69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5" name="Freeform 175"/>
            <p:cNvSpPr>
              <a:spLocks/>
            </p:cNvSpPr>
            <p:nvPr/>
          </p:nvSpPr>
          <p:spPr bwMode="auto">
            <a:xfrm>
              <a:off x="3302" y="2270"/>
              <a:ext cx="119" cy="49"/>
            </a:xfrm>
            <a:custGeom>
              <a:avLst/>
              <a:gdLst>
                <a:gd name="T0" fmla="*/ 347 w 358"/>
                <a:gd name="T1" fmla="*/ 0 h 146"/>
                <a:gd name="T2" fmla="*/ 329 w 358"/>
                <a:gd name="T3" fmla="*/ 5 h 146"/>
                <a:gd name="T4" fmla="*/ 312 w 358"/>
                <a:gd name="T5" fmla="*/ 8 h 146"/>
                <a:gd name="T6" fmla="*/ 297 w 358"/>
                <a:gd name="T7" fmla="*/ 14 h 146"/>
                <a:gd name="T8" fmla="*/ 280 w 358"/>
                <a:gd name="T9" fmla="*/ 20 h 146"/>
                <a:gd name="T10" fmla="*/ 265 w 358"/>
                <a:gd name="T11" fmla="*/ 26 h 146"/>
                <a:gd name="T12" fmla="*/ 248 w 358"/>
                <a:gd name="T13" fmla="*/ 34 h 146"/>
                <a:gd name="T14" fmla="*/ 231 w 358"/>
                <a:gd name="T15" fmla="*/ 40 h 146"/>
                <a:gd name="T16" fmla="*/ 217 w 358"/>
                <a:gd name="T17" fmla="*/ 48 h 146"/>
                <a:gd name="T18" fmla="*/ 201 w 358"/>
                <a:gd name="T19" fmla="*/ 54 h 146"/>
                <a:gd name="T20" fmla="*/ 185 w 358"/>
                <a:gd name="T21" fmla="*/ 60 h 146"/>
                <a:gd name="T22" fmla="*/ 168 w 358"/>
                <a:gd name="T23" fmla="*/ 66 h 146"/>
                <a:gd name="T24" fmla="*/ 154 w 358"/>
                <a:gd name="T25" fmla="*/ 71 h 146"/>
                <a:gd name="T26" fmla="*/ 136 w 358"/>
                <a:gd name="T27" fmla="*/ 75 h 146"/>
                <a:gd name="T28" fmla="*/ 119 w 358"/>
                <a:gd name="T29" fmla="*/ 78 h 146"/>
                <a:gd name="T30" fmla="*/ 104 w 358"/>
                <a:gd name="T31" fmla="*/ 80 h 146"/>
                <a:gd name="T32" fmla="*/ 85 w 358"/>
                <a:gd name="T33" fmla="*/ 82 h 146"/>
                <a:gd name="T34" fmla="*/ 80 w 358"/>
                <a:gd name="T35" fmla="*/ 82 h 146"/>
                <a:gd name="T36" fmla="*/ 76 w 358"/>
                <a:gd name="T37" fmla="*/ 84 h 146"/>
                <a:gd name="T38" fmla="*/ 70 w 358"/>
                <a:gd name="T39" fmla="*/ 86 h 146"/>
                <a:gd name="T40" fmla="*/ 66 w 358"/>
                <a:gd name="T41" fmla="*/ 89 h 146"/>
                <a:gd name="T42" fmla="*/ 60 w 358"/>
                <a:gd name="T43" fmla="*/ 91 h 146"/>
                <a:gd name="T44" fmla="*/ 52 w 358"/>
                <a:gd name="T45" fmla="*/ 92 h 146"/>
                <a:gd name="T46" fmla="*/ 47 w 358"/>
                <a:gd name="T47" fmla="*/ 97 h 146"/>
                <a:gd name="T48" fmla="*/ 41 w 358"/>
                <a:gd name="T49" fmla="*/ 100 h 146"/>
                <a:gd name="T50" fmla="*/ 35 w 358"/>
                <a:gd name="T51" fmla="*/ 104 h 146"/>
                <a:gd name="T52" fmla="*/ 27 w 358"/>
                <a:gd name="T53" fmla="*/ 106 h 146"/>
                <a:gd name="T54" fmla="*/ 21 w 358"/>
                <a:gd name="T55" fmla="*/ 109 h 146"/>
                <a:gd name="T56" fmla="*/ 17 w 358"/>
                <a:gd name="T57" fmla="*/ 112 h 146"/>
                <a:gd name="T58" fmla="*/ 11 w 358"/>
                <a:gd name="T59" fmla="*/ 115 h 146"/>
                <a:gd name="T60" fmla="*/ 6 w 358"/>
                <a:gd name="T61" fmla="*/ 116 h 146"/>
                <a:gd name="T62" fmla="*/ 2 w 358"/>
                <a:gd name="T63" fmla="*/ 118 h 146"/>
                <a:gd name="T64" fmla="*/ 0 w 358"/>
                <a:gd name="T65" fmla="*/ 121 h 146"/>
                <a:gd name="T66" fmla="*/ 6 w 358"/>
                <a:gd name="T67" fmla="*/ 124 h 146"/>
                <a:gd name="T68" fmla="*/ 11 w 358"/>
                <a:gd name="T69" fmla="*/ 127 h 146"/>
                <a:gd name="T70" fmla="*/ 17 w 358"/>
                <a:gd name="T71" fmla="*/ 129 h 146"/>
                <a:gd name="T72" fmla="*/ 21 w 358"/>
                <a:gd name="T73" fmla="*/ 132 h 146"/>
                <a:gd name="T74" fmla="*/ 26 w 358"/>
                <a:gd name="T75" fmla="*/ 136 h 146"/>
                <a:gd name="T76" fmla="*/ 31 w 358"/>
                <a:gd name="T77" fmla="*/ 138 h 146"/>
                <a:gd name="T78" fmla="*/ 35 w 358"/>
                <a:gd name="T79" fmla="*/ 141 h 146"/>
                <a:gd name="T80" fmla="*/ 40 w 358"/>
                <a:gd name="T81" fmla="*/ 146 h 146"/>
                <a:gd name="T82" fmla="*/ 60 w 358"/>
                <a:gd name="T83" fmla="*/ 138 h 146"/>
                <a:gd name="T84" fmla="*/ 81 w 358"/>
                <a:gd name="T85" fmla="*/ 132 h 146"/>
                <a:gd name="T86" fmla="*/ 104 w 358"/>
                <a:gd name="T87" fmla="*/ 129 h 146"/>
                <a:gd name="T88" fmla="*/ 125 w 358"/>
                <a:gd name="T89" fmla="*/ 124 h 146"/>
                <a:gd name="T90" fmla="*/ 145 w 358"/>
                <a:gd name="T91" fmla="*/ 120 h 146"/>
                <a:gd name="T92" fmla="*/ 167 w 358"/>
                <a:gd name="T93" fmla="*/ 115 h 146"/>
                <a:gd name="T94" fmla="*/ 188 w 358"/>
                <a:gd name="T95" fmla="*/ 109 h 146"/>
                <a:gd name="T96" fmla="*/ 208 w 358"/>
                <a:gd name="T97" fmla="*/ 104 h 146"/>
                <a:gd name="T98" fmla="*/ 228 w 358"/>
                <a:gd name="T99" fmla="*/ 97 h 146"/>
                <a:gd name="T100" fmla="*/ 248 w 358"/>
                <a:gd name="T101" fmla="*/ 89 h 146"/>
                <a:gd name="T102" fmla="*/ 268 w 358"/>
                <a:gd name="T103" fmla="*/ 82 h 146"/>
                <a:gd name="T104" fmla="*/ 288 w 358"/>
                <a:gd name="T105" fmla="*/ 72 h 146"/>
                <a:gd name="T106" fmla="*/ 306 w 358"/>
                <a:gd name="T107" fmla="*/ 60 h 146"/>
                <a:gd name="T108" fmla="*/ 324 w 358"/>
                <a:gd name="T109" fmla="*/ 49 h 146"/>
                <a:gd name="T110" fmla="*/ 341 w 358"/>
                <a:gd name="T111" fmla="*/ 35 h 146"/>
                <a:gd name="T112" fmla="*/ 358 w 358"/>
                <a:gd name="T113" fmla="*/ 20 h 146"/>
                <a:gd name="T114" fmla="*/ 355 w 358"/>
                <a:gd name="T115" fmla="*/ 15 h 146"/>
                <a:gd name="T116" fmla="*/ 352 w 358"/>
                <a:gd name="T117" fmla="*/ 11 h 146"/>
                <a:gd name="T118" fmla="*/ 349 w 358"/>
                <a:gd name="T119" fmla="*/ 6 h 146"/>
                <a:gd name="T120" fmla="*/ 347 w 358"/>
                <a:gd name="T121" fmla="*/ 0 h 146"/>
                <a:gd name="T122" fmla="*/ 347 w 358"/>
                <a:gd name="T123" fmla="*/ 0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58" h="146">
                  <a:moveTo>
                    <a:pt x="347" y="0"/>
                  </a:moveTo>
                  <a:lnTo>
                    <a:pt x="329" y="5"/>
                  </a:lnTo>
                  <a:lnTo>
                    <a:pt x="312" y="8"/>
                  </a:lnTo>
                  <a:lnTo>
                    <a:pt x="297" y="14"/>
                  </a:lnTo>
                  <a:lnTo>
                    <a:pt x="280" y="20"/>
                  </a:lnTo>
                  <a:lnTo>
                    <a:pt x="265" y="26"/>
                  </a:lnTo>
                  <a:lnTo>
                    <a:pt x="248" y="34"/>
                  </a:lnTo>
                  <a:lnTo>
                    <a:pt x="231" y="40"/>
                  </a:lnTo>
                  <a:lnTo>
                    <a:pt x="217" y="48"/>
                  </a:lnTo>
                  <a:lnTo>
                    <a:pt x="201" y="54"/>
                  </a:lnTo>
                  <a:lnTo>
                    <a:pt x="185" y="60"/>
                  </a:lnTo>
                  <a:lnTo>
                    <a:pt x="168" y="66"/>
                  </a:lnTo>
                  <a:lnTo>
                    <a:pt x="154" y="71"/>
                  </a:lnTo>
                  <a:lnTo>
                    <a:pt x="136" y="75"/>
                  </a:lnTo>
                  <a:lnTo>
                    <a:pt x="119" y="78"/>
                  </a:lnTo>
                  <a:lnTo>
                    <a:pt x="104" y="80"/>
                  </a:lnTo>
                  <a:lnTo>
                    <a:pt x="85" y="82"/>
                  </a:lnTo>
                  <a:lnTo>
                    <a:pt x="80" y="82"/>
                  </a:lnTo>
                  <a:lnTo>
                    <a:pt x="76" y="84"/>
                  </a:lnTo>
                  <a:lnTo>
                    <a:pt x="70" y="86"/>
                  </a:lnTo>
                  <a:lnTo>
                    <a:pt x="66" y="89"/>
                  </a:lnTo>
                  <a:lnTo>
                    <a:pt x="60" y="91"/>
                  </a:lnTo>
                  <a:lnTo>
                    <a:pt x="52" y="92"/>
                  </a:lnTo>
                  <a:lnTo>
                    <a:pt x="47" y="97"/>
                  </a:lnTo>
                  <a:lnTo>
                    <a:pt x="41" y="100"/>
                  </a:lnTo>
                  <a:lnTo>
                    <a:pt x="35" y="104"/>
                  </a:lnTo>
                  <a:lnTo>
                    <a:pt x="27" y="106"/>
                  </a:lnTo>
                  <a:lnTo>
                    <a:pt x="21" y="109"/>
                  </a:lnTo>
                  <a:lnTo>
                    <a:pt x="17" y="112"/>
                  </a:lnTo>
                  <a:lnTo>
                    <a:pt x="11" y="115"/>
                  </a:lnTo>
                  <a:lnTo>
                    <a:pt x="6" y="116"/>
                  </a:lnTo>
                  <a:lnTo>
                    <a:pt x="2" y="118"/>
                  </a:lnTo>
                  <a:lnTo>
                    <a:pt x="0" y="121"/>
                  </a:lnTo>
                  <a:lnTo>
                    <a:pt x="6" y="124"/>
                  </a:lnTo>
                  <a:lnTo>
                    <a:pt x="11" y="127"/>
                  </a:lnTo>
                  <a:lnTo>
                    <a:pt x="17" y="129"/>
                  </a:lnTo>
                  <a:lnTo>
                    <a:pt x="21" y="132"/>
                  </a:lnTo>
                  <a:lnTo>
                    <a:pt x="26" y="136"/>
                  </a:lnTo>
                  <a:lnTo>
                    <a:pt x="31" y="138"/>
                  </a:lnTo>
                  <a:lnTo>
                    <a:pt x="35" y="141"/>
                  </a:lnTo>
                  <a:lnTo>
                    <a:pt x="40" y="146"/>
                  </a:lnTo>
                  <a:lnTo>
                    <a:pt x="60" y="138"/>
                  </a:lnTo>
                  <a:lnTo>
                    <a:pt x="81" y="132"/>
                  </a:lnTo>
                  <a:lnTo>
                    <a:pt x="104" y="129"/>
                  </a:lnTo>
                  <a:lnTo>
                    <a:pt x="125" y="124"/>
                  </a:lnTo>
                  <a:lnTo>
                    <a:pt x="145" y="120"/>
                  </a:lnTo>
                  <a:lnTo>
                    <a:pt x="167" y="115"/>
                  </a:lnTo>
                  <a:lnTo>
                    <a:pt x="188" y="109"/>
                  </a:lnTo>
                  <a:lnTo>
                    <a:pt x="208" y="104"/>
                  </a:lnTo>
                  <a:lnTo>
                    <a:pt x="228" y="97"/>
                  </a:lnTo>
                  <a:lnTo>
                    <a:pt x="248" y="89"/>
                  </a:lnTo>
                  <a:lnTo>
                    <a:pt x="268" y="82"/>
                  </a:lnTo>
                  <a:lnTo>
                    <a:pt x="288" y="72"/>
                  </a:lnTo>
                  <a:lnTo>
                    <a:pt x="306" y="60"/>
                  </a:lnTo>
                  <a:lnTo>
                    <a:pt x="324" y="49"/>
                  </a:lnTo>
                  <a:lnTo>
                    <a:pt x="341" y="35"/>
                  </a:lnTo>
                  <a:lnTo>
                    <a:pt x="358" y="20"/>
                  </a:lnTo>
                  <a:lnTo>
                    <a:pt x="355" y="15"/>
                  </a:lnTo>
                  <a:lnTo>
                    <a:pt x="352" y="11"/>
                  </a:lnTo>
                  <a:lnTo>
                    <a:pt x="349" y="6"/>
                  </a:lnTo>
                  <a:lnTo>
                    <a:pt x="347" y="0"/>
                  </a:lnTo>
                  <a:lnTo>
                    <a:pt x="347" y="0"/>
                  </a:lnTo>
                  <a:close/>
                </a:path>
              </a:pathLst>
            </a:custGeom>
            <a:solidFill>
              <a:srgbClr val="C2C2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6" name="Freeform 176"/>
            <p:cNvSpPr>
              <a:spLocks/>
            </p:cNvSpPr>
            <p:nvPr/>
          </p:nvSpPr>
          <p:spPr bwMode="auto">
            <a:xfrm>
              <a:off x="3238" y="2288"/>
              <a:ext cx="52" cy="23"/>
            </a:xfrm>
            <a:custGeom>
              <a:avLst/>
              <a:gdLst>
                <a:gd name="T0" fmla="*/ 20 w 156"/>
                <a:gd name="T1" fmla="*/ 0 h 70"/>
                <a:gd name="T2" fmla="*/ 17 w 156"/>
                <a:gd name="T3" fmla="*/ 1 h 70"/>
                <a:gd name="T4" fmla="*/ 16 w 156"/>
                <a:gd name="T5" fmla="*/ 4 h 70"/>
                <a:gd name="T6" fmla="*/ 11 w 156"/>
                <a:gd name="T7" fmla="*/ 12 h 70"/>
                <a:gd name="T8" fmla="*/ 8 w 156"/>
                <a:gd name="T9" fmla="*/ 17 h 70"/>
                <a:gd name="T10" fmla="*/ 4 w 156"/>
                <a:gd name="T11" fmla="*/ 24 h 70"/>
                <a:gd name="T12" fmla="*/ 2 w 156"/>
                <a:gd name="T13" fmla="*/ 32 h 70"/>
                <a:gd name="T14" fmla="*/ 0 w 156"/>
                <a:gd name="T15" fmla="*/ 37 h 70"/>
                <a:gd name="T16" fmla="*/ 0 w 156"/>
                <a:gd name="T17" fmla="*/ 44 h 70"/>
                <a:gd name="T18" fmla="*/ 8 w 156"/>
                <a:gd name="T19" fmla="*/ 47 h 70"/>
                <a:gd name="T20" fmla="*/ 17 w 156"/>
                <a:gd name="T21" fmla="*/ 53 h 70"/>
                <a:gd name="T22" fmla="*/ 26 w 156"/>
                <a:gd name="T23" fmla="*/ 58 h 70"/>
                <a:gd name="T24" fmla="*/ 34 w 156"/>
                <a:gd name="T25" fmla="*/ 62 h 70"/>
                <a:gd name="T26" fmla="*/ 44 w 156"/>
                <a:gd name="T27" fmla="*/ 64 h 70"/>
                <a:gd name="T28" fmla="*/ 53 w 156"/>
                <a:gd name="T29" fmla="*/ 67 h 70"/>
                <a:gd name="T30" fmla="*/ 63 w 156"/>
                <a:gd name="T31" fmla="*/ 67 h 70"/>
                <a:gd name="T32" fmla="*/ 74 w 156"/>
                <a:gd name="T33" fmla="*/ 70 h 70"/>
                <a:gd name="T34" fmla="*/ 83 w 156"/>
                <a:gd name="T35" fmla="*/ 70 h 70"/>
                <a:gd name="T36" fmla="*/ 94 w 156"/>
                <a:gd name="T37" fmla="*/ 70 h 70"/>
                <a:gd name="T38" fmla="*/ 106 w 156"/>
                <a:gd name="T39" fmla="*/ 67 h 70"/>
                <a:gd name="T40" fmla="*/ 117 w 156"/>
                <a:gd name="T41" fmla="*/ 67 h 70"/>
                <a:gd name="T42" fmla="*/ 126 w 156"/>
                <a:gd name="T43" fmla="*/ 66 h 70"/>
                <a:gd name="T44" fmla="*/ 137 w 156"/>
                <a:gd name="T45" fmla="*/ 66 h 70"/>
                <a:gd name="T46" fmla="*/ 146 w 156"/>
                <a:gd name="T47" fmla="*/ 64 h 70"/>
                <a:gd name="T48" fmla="*/ 156 w 156"/>
                <a:gd name="T49" fmla="*/ 64 h 70"/>
                <a:gd name="T50" fmla="*/ 156 w 156"/>
                <a:gd name="T51" fmla="*/ 55 h 70"/>
                <a:gd name="T52" fmla="*/ 154 w 156"/>
                <a:gd name="T53" fmla="*/ 46 h 70"/>
                <a:gd name="T54" fmla="*/ 152 w 156"/>
                <a:gd name="T55" fmla="*/ 37 h 70"/>
                <a:gd name="T56" fmla="*/ 152 w 156"/>
                <a:gd name="T57" fmla="*/ 28 h 70"/>
                <a:gd name="T58" fmla="*/ 143 w 156"/>
                <a:gd name="T59" fmla="*/ 24 h 70"/>
                <a:gd name="T60" fmla="*/ 137 w 156"/>
                <a:gd name="T61" fmla="*/ 23 h 70"/>
                <a:gd name="T62" fmla="*/ 127 w 156"/>
                <a:gd name="T63" fmla="*/ 23 h 70"/>
                <a:gd name="T64" fmla="*/ 120 w 156"/>
                <a:gd name="T65" fmla="*/ 23 h 70"/>
                <a:gd name="T66" fmla="*/ 111 w 156"/>
                <a:gd name="T67" fmla="*/ 21 h 70"/>
                <a:gd name="T68" fmla="*/ 102 w 156"/>
                <a:gd name="T69" fmla="*/ 21 h 70"/>
                <a:gd name="T70" fmla="*/ 92 w 156"/>
                <a:gd name="T71" fmla="*/ 21 h 70"/>
                <a:gd name="T72" fmla="*/ 83 w 156"/>
                <a:gd name="T73" fmla="*/ 21 h 70"/>
                <a:gd name="T74" fmla="*/ 74 w 156"/>
                <a:gd name="T75" fmla="*/ 21 h 70"/>
                <a:gd name="T76" fmla="*/ 66 w 156"/>
                <a:gd name="T77" fmla="*/ 21 h 70"/>
                <a:gd name="T78" fmla="*/ 57 w 156"/>
                <a:gd name="T79" fmla="*/ 17 h 70"/>
                <a:gd name="T80" fmla="*/ 49 w 156"/>
                <a:gd name="T81" fmla="*/ 17 h 70"/>
                <a:gd name="T82" fmla="*/ 40 w 156"/>
                <a:gd name="T83" fmla="*/ 14 h 70"/>
                <a:gd name="T84" fmla="*/ 33 w 156"/>
                <a:gd name="T85" fmla="*/ 10 h 70"/>
                <a:gd name="T86" fmla="*/ 26 w 156"/>
                <a:gd name="T87" fmla="*/ 4 h 70"/>
                <a:gd name="T88" fmla="*/ 20 w 156"/>
                <a:gd name="T89" fmla="*/ 0 h 70"/>
                <a:gd name="T90" fmla="*/ 20 w 156"/>
                <a:gd name="T91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56" h="70">
                  <a:moveTo>
                    <a:pt x="20" y="0"/>
                  </a:moveTo>
                  <a:lnTo>
                    <a:pt x="17" y="1"/>
                  </a:lnTo>
                  <a:lnTo>
                    <a:pt x="16" y="4"/>
                  </a:lnTo>
                  <a:lnTo>
                    <a:pt x="11" y="12"/>
                  </a:lnTo>
                  <a:lnTo>
                    <a:pt x="8" y="17"/>
                  </a:lnTo>
                  <a:lnTo>
                    <a:pt x="4" y="24"/>
                  </a:lnTo>
                  <a:lnTo>
                    <a:pt x="2" y="32"/>
                  </a:lnTo>
                  <a:lnTo>
                    <a:pt x="0" y="37"/>
                  </a:lnTo>
                  <a:lnTo>
                    <a:pt x="0" y="44"/>
                  </a:lnTo>
                  <a:lnTo>
                    <a:pt x="8" y="47"/>
                  </a:lnTo>
                  <a:lnTo>
                    <a:pt x="17" y="53"/>
                  </a:lnTo>
                  <a:lnTo>
                    <a:pt x="26" y="58"/>
                  </a:lnTo>
                  <a:lnTo>
                    <a:pt x="34" y="62"/>
                  </a:lnTo>
                  <a:lnTo>
                    <a:pt x="44" y="64"/>
                  </a:lnTo>
                  <a:lnTo>
                    <a:pt x="53" y="67"/>
                  </a:lnTo>
                  <a:lnTo>
                    <a:pt x="63" y="67"/>
                  </a:lnTo>
                  <a:lnTo>
                    <a:pt x="74" y="70"/>
                  </a:lnTo>
                  <a:lnTo>
                    <a:pt x="83" y="70"/>
                  </a:lnTo>
                  <a:lnTo>
                    <a:pt x="94" y="70"/>
                  </a:lnTo>
                  <a:lnTo>
                    <a:pt x="106" y="67"/>
                  </a:lnTo>
                  <a:lnTo>
                    <a:pt x="117" y="67"/>
                  </a:lnTo>
                  <a:lnTo>
                    <a:pt x="126" y="66"/>
                  </a:lnTo>
                  <a:lnTo>
                    <a:pt x="137" y="66"/>
                  </a:lnTo>
                  <a:lnTo>
                    <a:pt x="146" y="64"/>
                  </a:lnTo>
                  <a:lnTo>
                    <a:pt x="156" y="64"/>
                  </a:lnTo>
                  <a:lnTo>
                    <a:pt x="156" y="55"/>
                  </a:lnTo>
                  <a:lnTo>
                    <a:pt x="154" y="46"/>
                  </a:lnTo>
                  <a:lnTo>
                    <a:pt x="152" y="37"/>
                  </a:lnTo>
                  <a:lnTo>
                    <a:pt x="152" y="28"/>
                  </a:lnTo>
                  <a:lnTo>
                    <a:pt x="143" y="24"/>
                  </a:lnTo>
                  <a:lnTo>
                    <a:pt x="137" y="23"/>
                  </a:lnTo>
                  <a:lnTo>
                    <a:pt x="127" y="23"/>
                  </a:lnTo>
                  <a:lnTo>
                    <a:pt x="120" y="23"/>
                  </a:lnTo>
                  <a:lnTo>
                    <a:pt x="111" y="21"/>
                  </a:lnTo>
                  <a:lnTo>
                    <a:pt x="102" y="21"/>
                  </a:lnTo>
                  <a:lnTo>
                    <a:pt x="92" y="21"/>
                  </a:lnTo>
                  <a:lnTo>
                    <a:pt x="83" y="21"/>
                  </a:lnTo>
                  <a:lnTo>
                    <a:pt x="74" y="21"/>
                  </a:lnTo>
                  <a:lnTo>
                    <a:pt x="66" y="21"/>
                  </a:lnTo>
                  <a:lnTo>
                    <a:pt x="57" y="17"/>
                  </a:lnTo>
                  <a:lnTo>
                    <a:pt x="49" y="17"/>
                  </a:lnTo>
                  <a:lnTo>
                    <a:pt x="40" y="14"/>
                  </a:lnTo>
                  <a:lnTo>
                    <a:pt x="33" y="10"/>
                  </a:lnTo>
                  <a:lnTo>
                    <a:pt x="26" y="4"/>
                  </a:lnTo>
                  <a:lnTo>
                    <a:pt x="20" y="0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C2C2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7" name="Freeform 177"/>
            <p:cNvSpPr>
              <a:spLocks/>
            </p:cNvSpPr>
            <p:nvPr/>
          </p:nvSpPr>
          <p:spPr bwMode="auto">
            <a:xfrm>
              <a:off x="3201" y="2186"/>
              <a:ext cx="87" cy="104"/>
            </a:xfrm>
            <a:custGeom>
              <a:avLst/>
              <a:gdLst>
                <a:gd name="T0" fmla="*/ 53 w 263"/>
                <a:gd name="T1" fmla="*/ 0 h 312"/>
                <a:gd name="T2" fmla="*/ 32 w 263"/>
                <a:gd name="T3" fmla="*/ 14 h 312"/>
                <a:gd name="T4" fmla="*/ 15 w 263"/>
                <a:gd name="T5" fmla="*/ 32 h 312"/>
                <a:gd name="T6" fmla="*/ 4 w 263"/>
                <a:gd name="T7" fmla="*/ 50 h 312"/>
                <a:gd name="T8" fmla="*/ 1 w 263"/>
                <a:gd name="T9" fmla="*/ 73 h 312"/>
                <a:gd name="T10" fmla="*/ 0 w 263"/>
                <a:gd name="T11" fmla="*/ 93 h 312"/>
                <a:gd name="T12" fmla="*/ 7 w 263"/>
                <a:gd name="T13" fmla="*/ 117 h 312"/>
                <a:gd name="T14" fmla="*/ 14 w 263"/>
                <a:gd name="T15" fmla="*/ 139 h 312"/>
                <a:gd name="T16" fmla="*/ 27 w 263"/>
                <a:gd name="T17" fmla="*/ 162 h 312"/>
                <a:gd name="T18" fmla="*/ 41 w 263"/>
                <a:gd name="T19" fmla="*/ 184 h 312"/>
                <a:gd name="T20" fmla="*/ 58 w 263"/>
                <a:gd name="T21" fmla="*/ 206 h 312"/>
                <a:gd name="T22" fmla="*/ 75 w 263"/>
                <a:gd name="T23" fmla="*/ 228 h 312"/>
                <a:gd name="T24" fmla="*/ 95 w 263"/>
                <a:gd name="T25" fmla="*/ 249 h 312"/>
                <a:gd name="T26" fmla="*/ 115 w 263"/>
                <a:gd name="T27" fmla="*/ 267 h 312"/>
                <a:gd name="T28" fmla="*/ 137 w 263"/>
                <a:gd name="T29" fmla="*/ 283 h 312"/>
                <a:gd name="T30" fmla="*/ 155 w 263"/>
                <a:gd name="T31" fmla="*/ 300 h 312"/>
                <a:gd name="T32" fmla="*/ 174 w 263"/>
                <a:gd name="T33" fmla="*/ 312 h 312"/>
                <a:gd name="T34" fmla="*/ 180 w 263"/>
                <a:gd name="T35" fmla="*/ 310 h 312"/>
                <a:gd name="T36" fmla="*/ 185 w 263"/>
                <a:gd name="T37" fmla="*/ 309 h 312"/>
                <a:gd name="T38" fmla="*/ 191 w 263"/>
                <a:gd name="T39" fmla="*/ 307 h 312"/>
                <a:gd name="T40" fmla="*/ 199 w 263"/>
                <a:gd name="T41" fmla="*/ 307 h 312"/>
                <a:gd name="T42" fmla="*/ 203 w 263"/>
                <a:gd name="T43" fmla="*/ 306 h 312"/>
                <a:gd name="T44" fmla="*/ 211 w 263"/>
                <a:gd name="T45" fmla="*/ 303 h 312"/>
                <a:gd name="T46" fmla="*/ 217 w 263"/>
                <a:gd name="T47" fmla="*/ 301 h 312"/>
                <a:gd name="T48" fmla="*/ 222 w 263"/>
                <a:gd name="T49" fmla="*/ 301 h 312"/>
                <a:gd name="T50" fmla="*/ 228 w 263"/>
                <a:gd name="T51" fmla="*/ 300 h 312"/>
                <a:gd name="T52" fmla="*/ 233 w 263"/>
                <a:gd name="T53" fmla="*/ 298 h 312"/>
                <a:gd name="T54" fmla="*/ 238 w 263"/>
                <a:gd name="T55" fmla="*/ 298 h 312"/>
                <a:gd name="T56" fmla="*/ 243 w 263"/>
                <a:gd name="T57" fmla="*/ 298 h 312"/>
                <a:gd name="T58" fmla="*/ 248 w 263"/>
                <a:gd name="T59" fmla="*/ 296 h 312"/>
                <a:gd name="T60" fmla="*/ 252 w 263"/>
                <a:gd name="T61" fmla="*/ 296 h 312"/>
                <a:gd name="T62" fmla="*/ 258 w 263"/>
                <a:gd name="T63" fmla="*/ 296 h 312"/>
                <a:gd name="T64" fmla="*/ 263 w 263"/>
                <a:gd name="T65" fmla="*/ 296 h 312"/>
                <a:gd name="T66" fmla="*/ 257 w 263"/>
                <a:gd name="T67" fmla="*/ 276 h 312"/>
                <a:gd name="T68" fmla="*/ 249 w 263"/>
                <a:gd name="T69" fmla="*/ 257 h 312"/>
                <a:gd name="T70" fmla="*/ 238 w 263"/>
                <a:gd name="T71" fmla="*/ 240 h 312"/>
                <a:gd name="T72" fmla="*/ 225 w 263"/>
                <a:gd name="T73" fmla="*/ 222 h 312"/>
                <a:gd name="T74" fmla="*/ 211 w 263"/>
                <a:gd name="T75" fmla="*/ 206 h 312"/>
                <a:gd name="T76" fmla="*/ 194 w 263"/>
                <a:gd name="T77" fmla="*/ 191 h 312"/>
                <a:gd name="T78" fmla="*/ 180 w 263"/>
                <a:gd name="T79" fmla="*/ 177 h 312"/>
                <a:gd name="T80" fmla="*/ 165 w 263"/>
                <a:gd name="T81" fmla="*/ 164 h 312"/>
                <a:gd name="T82" fmla="*/ 150 w 263"/>
                <a:gd name="T83" fmla="*/ 148 h 312"/>
                <a:gd name="T84" fmla="*/ 135 w 263"/>
                <a:gd name="T85" fmla="*/ 131 h 312"/>
                <a:gd name="T86" fmla="*/ 122 w 263"/>
                <a:gd name="T87" fmla="*/ 117 h 312"/>
                <a:gd name="T88" fmla="*/ 111 w 263"/>
                <a:gd name="T89" fmla="*/ 101 h 312"/>
                <a:gd name="T90" fmla="*/ 101 w 263"/>
                <a:gd name="T91" fmla="*/ 82 h 312"/>
                <a:gd name="T92" fmla="*/ 93 w 263"/>
                <a:gd name="T93" fmla="*/ 64 h 312"/>
                <a:gd name="T94" fmla="*/ 88 w 263"/>
                <a:gd name="T95" fmla="*/ 43 h 312"/>
                <a:gd name="T96" fmla="*/ 87 w 263"/>
                <a:gd name="T97" fmla="*/ 23 h 312"/>
                <a:gd name="T98" fmla="*/ 79 w 263"/>
                <a:gd name="T99" fmla="*/ 15 h 312"/>
                <a:gd name="T100" fmla="*/ 70 w 263"/>
                <a:gd name="T101" fmla="*/ 10 h 312"/>
                <a:gd name="T102" fmla="*/ 61 w 263"/>
                <a:gd name="T103" fmla="*/ 4 h 312"/>
                <a:gd name="T104" fmla="*/ 53 w 263"/>
                <a:gd name="T105" fmla="*/ 0 h 312"/>
                <a:gd name="T106" fmla="*/ 53 w 263"/>
                <a:gd name="T107" fmla="*/ 0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63" h="312">
                  <a:moveTo>
                    <a:pt x="53" y="0"/>
                  </a:moveTo>
                  <a:lnTo>
                    <a:pt x="32" y="14"/>
                  </a:lnTo>
                  <a:lnTo>
                    <a:pt x="15" y="32"/>
                  </a:lnTo>
                  <a:lnTo>
                    <a:pt x="4" y="50"/>
                  </a:lnTo>
                  <a:lnTo>
                    <a:pt x="1" y="73"/>
                  </a:lnTo>
                  <a:lnTo>
                    <a:pt x="0" y="93"/>
                  </a:lnTo>
                  <a:lnTo>
                    <a:pt x="7" y="117"/>
                  </a:lnTo>
                  <a:lnTo>
                    <a:pt x="14" y="139"/>
                  </a:lnTo>
                  <a:lnTo>
                    <a:pt x="27" y="162"/>
                  </a:lnTo>
                  <a:lnTo>
                    <a:pt x="41" y="184"/>
                  </a:lnTo>
                  <a:lnTo>
                    <a:pt x="58" y="206"/>
                  </a:lnTo>
                  <a:lnTo>
                    <a:pt x="75" y="228"/>
                  </a:lnTo>
                  <a:lnTo>
                    <a:pt x="95" y="249"/>
                  </a:lnTo>
                  <a:lnTo>
                    <a:pt x="115" y="267"/>
                  </a:lnTo>
                  <a:lnTo>
                    <a:pt x="137" y="283"/>
                  </a:lnTo>
                  <a:lnTo>
                    <a:pt x="155" y="300"/>
                  </a:lnTo>
                  <a:lnTo>
                    <a:pt x="174" y="312"/>
                  </a:lnTo>
                  <a:lnTo>
                    <a:pt x="180" y="310"/>
                  </a:lnTo>
                  <a:lnTo>
                    <a:pt x="185" y="309"/>
                  </a:lnTo>
                  <a:lnTo>
                    <a:pt x="191" y="307"/>
                  </a:lnTo>
                  <a:lnTo>
                    <a:pt x="199" y="307"/>
                  </a:lnTo>
                  <a:lnTo>
                    <a:pt x="203" y="306"/>
                  </a:lnTo>
                  <a:lnTo>
                    <a:pt x="211" y="303"/>
                  </a:lnTo>
                  <a:lnTo>
                    <a:pt x="217" y="301"/>
                  </a:lnTo>
                  <a:lnTo>
                    <a:pt x="222" y="301"/>
                  </a:lnTo>
                  <a:lnTo>
                    <a:pt x="228" y="300"/>
                  </a:lnTo>
                  <a:lnTo>
                    <a:pt x="233" y="298"/>
                  </a:lnTo>
                  <a:lnTo>
                    <a:pt x="238" y="298"/>
                  </a:lnTo>
                  <a:lnTo>
                    <a:pt x="243" y="298"/>
                  </a:lnTo>
                  <a:lnTo>
                    <a:pt x="248" y="296"/>
                  </a:lnTo>
                  <a:lnTo>
                    <a:pt x="252" y="296"/>
                  </a:lnTo>
                  <a:lnTo>
                    <a:pt x="258" y="296"/>
                  </a:lnTo>
                  <a:lnTo>
                    <a:pt x="263" y="296"/>
                  </a:lnTo>
                  <a:lnTo>
                    <a:pt x="257" y="276"/>
                  </a:lnTo>
                  <a:lnTo>
                    <a:pt x="249" y="257"/>
                  </a:lnTo>
                  <a:lnTo>
                    <a:pt x="238" y="240"/>
                  </a:lnTo>
                  <a:lnTo>
                    <a:pt x="225" y="222"/>
                  </a:lnTo>
                  <a:lnTo>
                    <a:pt x="211" y="206"/>
                  </a:lnTo>
                  <a:lnTo>
                    <a:pt x="194" y="191"/>
                  </a:lnTo>
                  <a:lnTo>
                    <a:pt x="180" y="177"/>
                  </a:lnTo>
                  <a:lnTo>
                    <a:pt x="165" y="164"/>
                  </a:lnTo>
                  <a:lnTo>
                    <a:pt x="150" y="148"/>
                  </a:lnTo>
                  <a:lnTo>
                    <a:pt x="135" y="131"/>
                  </a:lnTo>
                  <a:lnTo>
                    <a:pt x="122" y="117"/>
                  </a:lnTo>
                  <a:lnTo>
                    <a:pt x="111" y="101"/>
                  </a:lnTo>
                  <a:lnTo>
                    <a:pt x="101" y="82"/>
                  </a:lnTo>
                  <a:lnTo>
                    <a:pt x="93" y="64"/>
                  </a:lnTo>
                  <a:lnTo>
                    <a:pt x="88" y="43"/>
                  </a:lnTo>
                  <a:lnTo>
                    <a:pt x="87" y="23"/>
                  </a:lnTo>
                  <a:lnTo>
                    <a:pt x="79" y="15"/>
                  </a:lnTo>
                  <a:lnTo>
                    <a:pt x="70" y="10"/>
                  </a:lnTo>
                  <a:lnTo>
                    <a:pt x="61" y="4"/>
                  </a:lnTo>
                  <a:lnTo>
                    <a:pt x="53" y="0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E8F0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8" name="Freeform 178"/>
            <p:cNvSpPr>
              <a:spLocks/>
            </p:cNvSpPr>
            <p:nvPr/>
          </p:nvSpPr>
          <p:spPr bwMode="auto">
            <a:xfrm>
              <a:off x="3196" y="2063"/>
              <a:ext cx="82" cy="151"/>
            </a:xfrm>
            <a:custGeom>
              <a:avLst/>
              <a:gdLst>
                <a:gd name="T0" fmla="*/ 227 w 244"/>
                <a:gd name="T1" fmla="*/ 0 h 452"/>
                <a:gd name="T2" fmla="*/ 201 w 244"/>
                <a:gd name="T3" fmla="*/ 19 h 452"/>
                <a:gd name="T4" fmla="*/ 177 w 244"/>
                <a:gd name="T5" fmla="*/ 40 h 452"/>
                <a:gd name="T6" fmla="*/ 154 w 244"/>
                <a:gd name="T7" fmla="*/ 62 h 452"/>
                <a:gd name="T8" fmla="*/ 132 w 244"/>
                <a:gd name="T9" fmla="*/ 87 h 452"/>
                <a:gd name="T10" fmla="*/ 112 w 244"/>
                <a:gd name="T11" fmla="*/ 110 h 452"/>
                <a:gd name="T12" fmla="*/ 94 w 244"/>
                <a:gd name="T13" fmla="*/ 136 h 452"/>
                <a:gd name="T14" fmla="*/ 76 w 244"/>
                <a:gd name="T15" fmla="*/ 163 h 452"/>
                <a:gd name="T16" fmla="*/ 62 w 244"/>
                <a:gd name="T17" fmla="*/ 192 h 452"/>
                <a:gd name="T18" fmla="*/ 47 w 244"/>
                <a:gd name="T19" fmla="*/ 219 h 452"/>
                <a:gd name="T20" fmla="*/ 36 w 244"/>
                <a:gd name="T21" fmla="*/ 250 h 452"/>
                <a:gd name="T22" fmla="*/ 25 w 244"/>
                <a:gd name="T23" fmla="*/ 279 h 452"/>
                <a:gd name="T24" fmla="*/ 16 w 244"/>
                <a:gd name="T25" fmla="*/ 309 h 452"/>
                <a:gd name="T26" fmla="*/ 8 w 244"/>
                <a:gd name="T27" fmla="*/ 340 h 452"/>
                <a:gd name="T28" fmla="*/ 3 w 244"/>
                <a:gd name="T29" fmla="*/ 372 h 452"/>
                <a:gd name="T30" fmla="*/ 0 w 244"/>
                <a:gd name="T31" fmla="*/ 403 h 452"/>
                <a:gd name="T32" fmla="*/ 0 w 244"/>
                <a:gd name="T33" fmla="*/ 436 h 452"/>
                <a:gd name="T34" fmla="*/ 7 w 244"/>
                <a:gd name="T35" fmla="*/ 440 h 452"/>
                <a:gd name="T36" fmla="*/ 16 w 244"/>
                <a:gd name="T37" fmla="*/ 441 h 452"/>
                <a:gd name="T38" fmla="*/ 23 w 244"/>
                <a:gd name="T39" fmla="*/ 446 h 452"/>
                <a:gd name="T40" fmla="*/ 31 w 244"/>
                <a:gd name="T41" fmla="*/ 452 h 452"/>
                <a:gd name="T42" fmla="*/ 36 w 244"/>
                <a:gd name="T43" fmla="*/ 420 h 452"/>
                <a:gd name="T44" fmla="*/ 42 w 244"/>
                <a:gd name="T45" fmla="*/ 391 h 452"/>
                <a:gd name="T46" fmla="*/ 48 w 244"/>
                <a:gd name="T47" fmla="*/ 362 h 452"/>
                <a:gd name="T48" fmla="*/ 56 w 244"/>
                <a:gd name="T49" fmla="*/ 335 h 452"/>
                <a:gd name="T50" fmla="*/ 65 w 244"/>
                <a:gd name="T51" fmla="*/ 306 h 452"/>
                <a:gd name="T52" fmla="*/ 76 w 244"/>
                <a:gd name="T53" fmla="*/ 279 h 452"/>
                <a:gd name="T54" fmla="*/ 86 w 244"/>
                <a:gd name="T55" fmla="*/ 251 h 452"/>
                <a:gd name="T56" fmla="*/ 101 w 244"/>
                <a:gd name="T57" fmla="*/ 227 h 452"/>
                <a:gd name="T58" fmla="*/ 114 w 244"/>
                <a:gd name="T59" fmla="*/ 199 h 452"/>
                <a:gd name="T60" fmla="*/ 130 w 244"/>
                <a:gd name="T61" fmla="*/ 172 h 452"/>
                <a:gd name="T62" fmla="*/ 144 w 244"/>
                <a:gd name="T63" fmla="*/ 149 h 452"/>
                <a:gd name="T64" fmla="*/ 163 w 244"/>
                <a:gd name="T65" fmla="*/ 123 h 452"/>
                <a:gd name="T66" fmla="*/ 181 w 244"/>
                <a:gd name="T67" fmla="*/ 100 h 452"/>
                <a:gd name="T68" fmla="*/ 201 w 244"/>
                <a:gd name="T69" fmla="*/ 74 h 452"/>
                <a:gd name="T70" fmla="*/ 222 w 244"/>
                <a:gd name="T71" fmla="*/ 51 h 452"/>
                <a:gd name="T72" fmla="*/ 244 w 244"/>
                <a:gd name="T73" fmla="*/ 28 h 452"/>
                <a:gd name="T74" fmla="*/ 241 w 244"/>
                <a:gd name="T75" fmla="*/ 20 h 452"/>
                <a:gd name="T76" fmla="*/ 236 w 244"/>
                <a:gd name="T77" fmla="*/ 13 h 452"/>
                <a:gd name="T78" fmla="*/ 231 w 244"/>
                <a:gd name="T79" fmla="*/ 6 h 452"/>
                <a:gd name="T80" fmla="*/ 227 w 244"/>
                <a:gd name="T81" fmla="*/ 0 h 452"/>
                <a:gd name="T82" fmla="*/ 227 w 244"/>
                <a:gd name="T83" fmla="*/ 0 h 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44" h="452">
                  <a:moveTo>
                    <a:pt x="227" y="0"/>
                  </a:moveTo>
                  <a:lnTo>
                    <a:pt x="201" y="19"/>
                  </a:lnTo>
                  <a:lnTo>
                    <a:pt x="177" y="40"/>
                  </a:lnTo>
                  <a:lnTo>
                    <a:pt x="154" y="62"/>
                  </a:lnTo>
                  <a:lnTo>
                    <a:pt x="132" y="87"/>
                  </a:lnTo>
                  <a:lnTo>
                    <a:pt x="112" y="110"/>
                  </a:lnTo>
                  <a:lnTo>
                    <a:pt x="94" y="136"/>
                  </a:lnTo>
                  <a:lnTo>
                    <a:pt x="76" y="163"/>
                  </a:lnTo>
                  <a:lnTo>
                    <a:pt x="62" y="192"/>
                  </a:lnTo>
                  <a:lnTo>
                    <a:pt x="47" y="219"/>
                  </a:lnTo>
                  <a:lnTo>
                    <a:pt x="36" y="250"/>
                  </a:lnTo>
                  <a:lnTo>
                    <a:pt x="25" y="279"/>
                  </a:lnTo>
                  <a:lnTo>
                    <a:pt x="16" y="309"/>
                  </a:lnTo>
                  <a:lnTo>
                    <a:pt x="8" y="340"/>
                  </a:lnTo>
                  <a:lnTo>
                    <a:pt x="3" y="372"/>
                  </a:lnTo>
                  <a:lnTo>
                    <a:pt x="0" y="403"/>
                  </a:lnTo>
                  <a:lnTo>
                    <a:pt x="0" y="436"/>
                  </a:lnTo>
                  <a:lnTo>
                    <a:pt x="7" y="440"/>
                  </a:lnTo>
                  <a:lnTo>
                    <a:pt x="16" y="441"/>
                  </a:lnTo>
                  <a:lnTo>
                    <a:pt x="23" y="446"/>
                  </a:lnTo>
                  <a:lnTo>
                    <a:pt x="31" y="452"/>
                  </a:lnTo>
                  <a:lnTo>
                    <a:pt x="36" y="420"/>
                  </a:lnTo>
                  <a:lnTo>
                    <a:pt x="42" y="391"/>
                  </a:lnTo>
                  <a:lnTo>
                    <a:pt x="48" y="362"/>
                  </a:lnTo>
                  <a:lnTo>
                    <a:pt x="56" y="335"/>
                  </a:lnTo>
                  <a:lnTo>
                    <a:pt x="65" y="306"/>
                  </a:lnTo>
                  <a:lnTo>
                    <a:pt x="76" y="279"/>
                  </a:lnTo>
                  <a:lnTo>
                    <a:pt x="86" y="251"/>
                  </a:lnTo>
                  <a:lnTo>
                    <a:pt x="101" y="227"/>
                  </a:lnTo>
                  <a:lnTo>
                    <a:pt x="114" y="199"/>
                  </a:lnTo>
                  <a:lnTo>
                    <a:pt x="130" y="172"/>
                  </a:lnTo>
                  <a:lnTo>
                    <a:pt x="144" y="149"/>
                  </a:lnTo>
                  <a:lnTo>
                    <a:pt x="163" y="123"/>
                  </a:lnTo>
                  <a:lnTo>
                    <a:pt x="181" y="100"/>
                  </a:lnTo>
                  <a:lnTo>
                    <a:pt x="201" y="74"/>
                  </a:lnTo>
                  <a:lnTo>
                    <a:pt x="222" y="51"/>
                  </a:lnTo>
                  <a:lnTo>
                    <a:pt x="244" y="28"/>
                  </a:lnTo>
                  <a:lnTo>
                    <a:pt x="241" y="20"/>
                  </a:lnTo>
                  <a:lnTo>
                    <a:pt x="236" y="13"/>
                  </a:lnTo>
                  <a:lnTo>
                    <a:pt x="231" y="6"/>
                  </a:lnTo>
                  <a:lnTo>
                    <a:pt x="227" y="0"/>
                  </a:lnTo>
                  <a:lnTo>
                    <a:pt x="227" y="0"/>
                  </a:lnTo>
                  <a:close/>
                </a:path>
              </a:pathLst>
            </a:custGeom>
            <a:solidFill>
              <a:srgbClr val="FAFA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9" name="Freeform 179"/>
            <p:cNvSpPr>
              <a:spLocks/>
            </p:cNvSpPr>
            <p:nvPr/>
          </p:nvSpPr>
          <p:spPr bwMode="auto">
            <a:xfrm>
              <a:off x="3179" y="2100"/>
              <a:ext cx="40" cy="115"/>
            </a:xfrm>
            <a:custGeom>
              <a:avLst/>
              <a:gdLst>
                <a:gd name="T0" fmla="*/ 116 w 121"/>
                <a:gd name="T1" fmla="*/ 0 h 347"/>
                <a:gd name="T2" fmla="*/ 98 w 121"/>
                <a:gd name="T3" fmla="*/ 14 h 347"/>
                <a:gd name="T4" fmla="*/ 84 w 121"/>
                <a:gd name="T5" fmla="*/ 32 h 347"/>
                <a:gd name="T6" fmla="*/ 69 w 121"/>
                <a:gd name="T7" fmla="*/ 49 h 347"/>
                <a:gd name="T8" fmla="*/ 55 w 121"/>
                <a:gd name="T9" fmla="*/ 69 h 347"/>
                <a:gd name="T10" fmla="*/ 44 w 121"/>
                <a:gd name="T11" fmla="*/ 89 h 347"/>
                <a:gd name="T12" fmla="*/ 33 w 121"/>
                <a:gd name="T13" fmla="*/ 108 h 347"/>
                <a:gd name="T14" fmla="*/ 24 w 121"/>
                <a:gd name="T15" fmla="*/ 130 h 347"/>
                <a:gd name="T16" fmla="*/ 17 w 121"/>
                <a:gd name="T17" fmla="*/ 152 h 347"/>
                <a:gd name="T18" fmla="*/ 11 w 121"/>
                <a:gd name="T19" fmla="*/ 173 h 347"/>
                <a:gd name="T20" fmla="*/ 6 w 121"/>
                <a:gd name="T21" fmla="*/ 196 h 347"/>
                <a:gd name="T22" fmla="*/ 3 w 121"/>
                <a:gd name="T23" fmla="*/ 219 h 347"/>
                <a:gd name="T24" fmla="*/ 0 w 121"/>
                <a:gd name="T25" fmla="*/ 242 h 347"/>
                <a:gd name="T26" fmla="*/ 0 w 121"/>
                <a:gd name="T27" fmla="*/ 266 h 347"/>
                <a:gd name="T28" fmla="*/ 0 w 121"/>
                <a:gd name="T29" fmla="*/ 288 h 347"/>
                <a:gd name="T30" fmla="*/ 3 w 121"/>
                <a:gd name="T31" fmla="*/ 311 h 347"/>
                <a:gd name="T32" fmla="*/ 8 w 121"/>
                <a:gd name="T33" fmla="*/ 334 h 347"/>
                <a:gd name="T34" fmla="*/ 15 w 121"/>
                <a:gd name="T35" fmla="*/ 338 h 347"/>
                <a:gd name="T36" fmla="*/ 24 w 121"/>
                <a:gd name="T37" fmla="*/ 340 h 347"/>
                <a:gd name="T38" fmla="*/ 33 w 121"/>
                <a:gd name="T39" fmla="*/ 343 h 347"/>
                <a:gd name="T40" fmla="*/ 41 w 121"/>
                <a:gd name="T41" fmla="*/ 347 h 347"/>
                <a:gd name="T42" fmla="*/ 44 w 121"/>
                <a:gd name="T43" fmla="*/ 327 h 347"/>
                <a:gd name="T44" fmla="*/ 46 w 121"/>
                <a:gd name="T45" fmla="*/ 306 h 347"/>
                <a:gd name="T46" fmla="*/ 46 w 121"/>
                <a:gd name="T47" fmla="*/ 288 h 347"/>
                <a:gd name="T48" fmla="*/ 49 w 121"/>
                <a:gd name="T49" fmla="*/ 268 h 347"/>
                <a:gd name="T50" fmla="*/ 51 w 121"/>
                <a:gd name="T51" fmla="*/ 249 h 347"/>
                <a:gd name="T52" fmla="*/ 53 w 121"/>
                <a:gd name="T53" fmla="*/ 230 h 347"/>
                <a:gd name="T54" fmla="*/ 56 w 121"/>
                <a:gd name="T55" fmla="*/ 210 h 347"/>
                <a:gd name="T56" fmla="*/ 60 w 121"/>
                <a:gd name="T57" fmla="*/ 191 h 347"/>
                <a:gd name="T58" fmla="*/ 64 w 121"/>
                <a:gd name="T59" fmla="*/ 173 h 347"/>
                <a:gd name="T60" fmla="*/ 69 w 121"/>
                <a:gd name="T61" fmla="*/ 156 h 347"/>
                <a:gd name="T62" fmla="*/ 75 w 121"/>
                <a:gd name="T63" fmla="*/ 138 h 347"/>
                <a:gd name="T64" fmla="*/ 81 w 121"/>
                <a:gd name="T65" fmla="*/ 121 h 347"/>
                <a:gd name="T66" fmla="*/ 89 w 121"/>
                <a:gd name="T67" fmla="*/ 103 h 347"/>
                <a:gd name="T68" fmla="*/ 98 w 121"/>
                <a:gd name="T69" fmla="*/ 87 h 347"/>
                <a:gd name="T70" fmla="*/ 109 w 121"/>
                <a:gd name="T71" fmla="*/ 72 h 347"/>
                <a:gd name="T72" fmla="*/ 119 w 121"/>
                <a:gd name="T73" fmla="*/ 56 h 347"/>
                <a:gd name="T74" fmla="*/ 119 w 121"/>
                <a:gd name="T75" fmla="*/ 49 h 347"/>
                <a:gd name="T76" fmla="*/ 121 w 121"/>
                <a:gd name="T77" fmla="*/ 41 h 347"/>
                <a:gd name="T78" fmla="*/ 119 w 121"/>
                <a:gd name="T79" fmla="*/ 31 h 347"/>
                <a:gd name="T80" fmla="*/ 119 w 121"/>
                <a:gd name="T81" fmla="*/ 23 h 347"/>
                <a:gd name="T82" fmla="*/ 118 w 121"/>
                <a:gd name="T83" fmla="*/ 14 h 347"/>
                <a:gd name="T84" fmla="*/ 118 w 121"/>
                <a:gd name="T85" fmla="*/ 7 h 347"/>
                <a:gd name="T86" fmla="*/ 116 w 121"/>
                <a:gd name="T87" fmla="*/ 1 h 347"/>
                <a:gd name="T88" fmla="*/ 116 w 121"/>
                <a:gd name="T89" fmla="*/ 0 h 347"/>
                <a:gd name="T90" fmla="*/ 116 w 121"/>
                <a:gd name="T91" fmla="*/ 0 h 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21" h="347">
                  <a:moveTo>
                    <a:pt x="116" y="0"/>
                  </a:moveTo>
                  <a:lnTo>
                    <a:pt x="98" y="14"/>
                  </a:lnTo>
                  <a:lnTo>
                    <a:pt x="84" y="32"/>
                  </a:lnTo>
                  <a:lnTo>
                    <a:pt x="69" y="49"/>
                  </a:lnTo>
                  <a:lnTo>
                    <a:pt x="55" y="69"/>
                  </a:lnTo>
                  <a:lnTo>
                    <a:pt x="44" y="89"/>
                  </a:lnTo>
                  <a:lnTo>
                    <a:pt x="33" y="108"/>
                  </a:lnTo>
                  <a:lnTo>
                    <a:pt x="24" y="130"/>
                  </a:lnTo>
                  <a:lnTo>
                    <a:pt x="17" y="152"/>
                  </a:lnTo>
                  <a:lnTo>
                    <a:pt x="11" y="173"/>
                  </a:lnTo>
                  <a:lnTo>
                    <a:pt x="6" y="196"/>
                  </a:lnTo>
                  <a:lnTo>
                    <a:pt x="3" y="219"/>
                  </a:lnTo>
                  <a:lnTo>
                    <a:pt x="0" y="242"/>
                  </a:lnTo>
                  <a:lnTo>
                    <a:pt x="0" y="266"/>
                  </a:lnTo>
                  <a:lnTo>
                    <a:pt x="0" y="288"/>
                  </a:lnTo>
                  <a:lnTo>
                    <a:pt x="3" y="311"/>
                  </a:lnTo>
                  <a:lnTo>
                    <a:pt x="8" y="334"/>
                  </a:lnTo>
                  <a:lnTo>
                    <a:pt x="15" y="338"/>
                  </a:lnTo>
                  <a:lnTo>
                    <a:pt x="24" y="340"/>
                  </a:lnTo>
                  <a:lnTo>
                    <a:pt x="33" y="343"/>
                  </a:lnTo>
                  <a:lnTo>
                    <a:pt x="41" y="347"/>
                  </a:lnTo>
                  <a:lnTo>
                    <a:pt x="44" y="327"/>
                  </a:lnTo>
                  <a:lnTo>
                    <a:pt x="46" y="306"/>
                  </a:lnTo>
                  <a:lnTo>
                    <a:pt x="46" y="288"/>
                  </a:lnTo>
                  <a:lnTo>
                    <a:pt x="49" y="268"/>
                  </a:lnTo>
                  <a:lnTo>
                    <a:pt x="51" y="249"/>
                  </a:lnTo>
                  <a:lnTo>
                    <a:pt x="53" y="230"/>
                  </a:lnTo>
                  <a:lnTo>
                    <a:pt x="56" y="210"/>
                  </a:lnTo>
                  <a:lnTo>
                    <a:pt x="60" y="191"/>
                  </a:lnTo>
                  <a:lnTo>
                    <a:pt x="64" y="173"/>
                  </a:lnTo>
                  <a:lnTo>
                    <a:pt x="69" y="156"/>
                  </a:lnTo>
                  <a:lnTo>
                    <a:pt x="75" y="138"/>
                  </a:lnTo>
                  <a:lnTo>
                    <a:pt x="81" y="121"/>
                  </a:lnTo>
                  <a:lnTo>
                    <a:pt x="89" y="103"/>
                  </a:lnTo>
                  <a:lnTo>
                    <a:pt x="98" y="87"/>
                  </a:lnTo>
                  <a:lnTo>
                    <a:pt x="109" y="72"/>
                  </a:lnTo>
                  <a:lnTo>
                    <a:pt x="119" y="56"/>
                  </a:lnTo>
                  <a:lnTo>
                    <a:pt x="119" y="49"/>
                  </a:lnTo>
                  <a:lnTo>
                    <a:pt x="121" y="41"/>
                  </a:lnTo>
                  <a:lnTo>
                    <a:pt x="119" y="31"/>
                  </a:lnTo>
                  <a:lnTo>
                    <a:pt x="119" y="23"/>
                  </a:lnTo>
                  <a:lnTo>
                    <a:pt x="118" y="14"/>
                  </a:lnTo>
                  <a:lnTo>
                    <a:pt x="118" y="7"/>
                  </a:lnTo>
                  <a:lnTo>
                    <a:pt x="116" y="1"/>
                  </a:lnTo>
                  <a:lnTo>
                    <a:pt x="116" y="0"/>
                  </a:lnTo>
                  <a:lnTo>
                    <a:pt x="116" y="0"/>
                  </a:lnTo>
                  <a:close/>
                </a:path>
              </a:pathLst>
            </a:custGeom>
            <a:solidFill>
              <a:srgbClr val="E8F0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0" name="Freeform 180"/>
            <p:cNvSpPr>
              <a:spLocks/>
            </p:cNvSpPr>
            <p:nvPr/>
          </p:nvSpPr>
          <p:spPr bwMode="auto">
            <a:xfrm>
              <a:off x="3363" y="2094"/>
              <a:ext cx="83" cy="92"/>
            </a:xfrm>
            <a:custGeom>
              <a:avLst/>
              <a:gdLst>
                <a:gd name="T0" fmla="*/ 231 w 247"/>
                <a:gd name="T1" fmla="*/ 0 h 276"/>
                <a:gd name="T2" fmla="*/ 220 w 247"/>
                <a:gd name="T3" fmla="*/ 14 h 276"/>
                <a:gd name="T4" fmla="*/ 211 w 247"/>
                <a:gd name="T5" fmla="*/ 28 h 276"/>
                <a:gd name="T6" fmla="*/ 202 w 247"/>
                <a:gd name="T7" fmla="*/ 42 h 276"/>
                <a:gd name="T8" fmla="*/ 193 w 247"/>
                <a:gd name="T9" fmla="*/ 57 h 276"/>
                <a:gd name="T10" fmla="*/ 182 w 247"/>
                <a:gd name="T11" fmla="*/ 71 h 276"/>
                <a:gd name="T12" fmla="*/ 173 w 247"/>
                <a:gd name="T13" fmla="*/ 87 h 276"/>
                <a:gd name="T14" fmla="*/ 164 w 247"/>
                <a:gd name="T15" fmla="*/ 101 h 276"/>
                <a:gd name="T16" fmla="*/ 153 w 247"/>
                <a:gd name="T17" fmla="*/ 116 h 276"/>
                <a:gd name="T18" fmla="*/ 142 w 247"/>
                <a:gd name="T19" fmla="*/ 130 h 276"/>
                <a:gd name="T20" fmla="*/ 130 w 247"/>
                <a:gd name="T21" fmla="*/ 145 h 276"/>
                <a:gd name="T22" fmla="*/ 117 w 247"/>
                <a:gd name="T23" fmla="*/ 158 h 276"/>
                <a:gd name="T24" fmla="*/ 104 w 247"/>
                <a:gd name="T25" fmla="*/ 173 h 276"/>
                <a:gd name="T26" fmla="*/ 89 w 247"/>
                <a:gd name="T27" fmla="*/ 184 h 276"/>
                <a:gd name="T28" fmla="*/ 74 w 247"/>
                <a:gd name="T29" fmla="*/ 196 h 276"/>
                <a:gd name="T30" fmla="*/ 57 w 247"/>
                <a:gd name="T31" fmla="*/ 205 h 276"/>
                <a:gd name="T32" fmla="*/ 41 w 247"/>
                <a:gd name="T33" fmla="*/ 214 h 276"/>
                <a:gd name="T34" fmla="*/ 35 w 247"/>
                <a:gd name="T35" fmla="*/ 216 h 276"/>
                <a:gd name="T36" fmla="*/ 31 w 247"/>
                <a:gd name="T37" fmla="*/ 217 h 276"/>
                <a:gd name="T38" fmla="*/ 25 w 247"/>
                <a:gd name="T39" fmla="*/ 219 h 276"/>
                <a:gd name="T40" fmla="*/ 21 w 247"/>
                <a:gd name="T41" fmla="*/ 223 h 276"/>
                <a:gd name="T42" fmla="*/ 16 w 247"/>
                <a:gd name="T43" fmla="*/ 225 h 276"/>
                <a:gd name="T44" fmla="*/ 11 w 247"/>
                <a:gd name="T45" fmla="*/ 228 h 276"/>
                <a:gd name="T46" fmla="*/ 5 w 247"/>
                <a:gd name="T47" fmla="*/ 231 h 276"/>
                <a:gd name="T48" fmla="*/ 0 w 247"/>
                <a:gd name="T49" fmla="*/ 236 h 276"/>
                <a:gd name="T50" fmla="*/ 0 w 247"/>
                <a:gd name="T51" fmla="*/ 243 h 276"/>
                <a:gd name="T52" fmla="*/ 0 w 247"/>
                <a:gd name="T53" fmla="*/ 254 h 276"/>
                <a:gd name="T54" fmla="*/ 0 w 247"/>
                <a:gd name="T55" fmla="*/ 257 h 276"/>
                <a:gd name="T56" fmla="*/ 0 w 247"/>
                <a:gd name="T57" fmla="*/ 263 h 276"/>
                <a:gd name="T58" fmla="*/ 0 w 247"/>
                <a:gd name="T59" fmla="*/ 268 h 276"/>
                <a:gd name="T60" fmla="*/ 0 w 247"/>
                <a:gd name="T61" fmla="*/ 276 h 276"/>
                <a:gd name="T62" fmla="*/ 21 w 247"/>
                <a:gd name="T63" fmla="*/ 268 h 276"/>
                <a:gd name="T64" fmla="*/ 43 w 247"/>
                <a:gd name="T65" fmla="*/ 261 h 276"/>
                <a:gd name="T66" fmla="*/ 63 w 247"/>
                <a:gd name="T67" fmla="*/ 251 h 276"/>
                <a:gd name="T68" fmla="*/ 84 w 247"/>
                <a:gd name="T69" fmla="*/ 241 h 276"/>
                <a:gd name="T70" fmla="*/ 104 w 247"/>
                <a:gd name="T71" fmla="*/ 228 h 276"/>
                <a:gd name="T72" fmla="*/ 124 w 247"/>
                <a:gd name="T73" fmla="*/ 216 h 276"/>
                <a:gd name="T74" fmla="*/ 142 w 247"/>
                <a:gd name="T75" fmla="*/ 199 h 276"/>
                <a:gd name="T76" fmla="*/ 161 w 247"/>
                <a:gd name="T77" fmla="*/ 185 h 276"/>
                <a:gd name="T78" fmla="*/ 176 w 247"/>
                <a:gd name="T79" fmla="*/ 165 h 276"/>
                <a:gd name="T80" fmla="*/ 191 w 247"/>
                <a:gd name="T81" fmla="*/ 147 h 276"/>
                <a:gd name="T82" fmla="*/ 205 w 247"/>
                <a:gd name="T83" fmla="*/ 129 h 276"/>
                <a:gd name="T84" fmla="*/ 219 w 247"/>
                <a:gd name="T85" fmla="*/ 109 h 276"/>
                <a:gd name="T86" fmla="*/ 227 w 247"/>
                <a:gd name="T87" fmla="*/ 89 h 276"/>
                <a:gd name="T88" fmla="*/ 236 w 247"/>
                <a:gd name="T89" fmla="*/ 67 h 276"/>
                <a:gd name="T90" fmla="*/ 242 w 247"/>
                <a:gd name="T91" fmla="*/ 46 h 276"/>
                <a:gd name="T92" fmla="*/ 247 w 247"/>
                <a:gd name="T93" fmla="*/ 24 h 276"/>
                <a:gd name="T94" fmla="*/ 242 w 247"/>
                <a:gd name="T95" fmla="*/ 18 h 276"/>
                <a:gd name="T96" fmla="*/ 239 w 247"/>
                <a:gd name="T97" fmla="*/ 14 h 276"/>
                <a:gd name="T98" fmla="*/ 234 w 247"/>
                <a:gd name="T99" fmla="*/ 6 h 276"/>
                <a:gd name="T100" fmla="*/ 231 w 247"/>
                <a:gd name="T101" fmla="*/ 0 h 276"/>
                <a:gd name="T102" fmla="*/ 231 w 247"/>
                <a:gd name="T103" fmla="*/ 0 h 2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47" h="276">
                  <a:moveTo>
                    <a:pt x="231" y="0"/>
                  </a:moveTo>
                  <a:lnTo>
                    <a:pt x="220" y="14"/>
                  </a:lnTo>
                  <a:lnTo>
                    <a:pt x="211" y="28"/>
                  </a:lnTo>
                  <a:lnTo>
                    <a:pt x="202" y="42"/>
                  </a:lnTo>
                  <a:lnTo>
                    <a:pt x="193" y="57"/>
                  </a:lnTo>
                  <a:lnTo>
                    <a:pt x="182" y="71"/>
                  </a:lnTo>
                  <a:lnTo>
                    <a:pt x="173" y="87"/>
                  </a:lnTo>
                  <a:lnTo>
                    <a:pt x="164" y="101"/>
                  </a:lnTo>
                  <a:lnTo>
                    <a:pt x="153" y="116"/>
                  </a:lnTo>
                  <a:lnTo>
                    <a:pt x="142" y="130"/>
                  </a:lnTo>
                  <a:lnTo>
                    <a:pt x="130" y="145"/>
                  </a:lnTo>
                  <a:lnTo>
                    <a:pt x="117" y="158"/>
                  </a:lnTo>
                  <a:lnTo>
                    <a:pt x="104" y="173"/>
                  </a:lnTo>
                  <a:lnTo>
                    <a:pt x="89" y="184"/>
                  </a:lnTo>
                  <a:lnTo>
                    <a:pt x="74" y="196"/>
                  </a:lnTo>
                  <a:lnTo>
                    <a:pt x="57" y="205"/>
                  </a:lnTo>
                  <a:lnTo>
                    <a:pt x="41" y="214"/>
                  </a:lnTo>
                  <a:lnTo>
                    <a:pt x="35" y="216"/>
                  </a:lnTo>
                  <a:lnTo>
                    <a:pt x="31" y="217"/>
                  </a:lnTo>
                  <a:lnTo>
                    <a:pt x="25" y="219"/>
                  </a:lnTo>
                  <a:lnTo>
                    <a:pt x="21" y="223"/>
                  </a:lnTo>
                  <a:lnTo>
                    <a:pt x="16" y="225"/>
                  </a:lnTo>
                  <a:lnTo>
                    <a:pt x="11" y="228"/>
                  </a:lnTo>
                  <a:lnTo>
                    <a:pt x="5" y="231"/>
                  </a:lnTo>
                  <a:lnTo>
                    <a:pt x="0" y="236"/>
                  </a:lnTo>
                  <a:lnTo>
                    <a:pt x="0" y="243"/>
                  </a:lnTo>
                  <a:lnTo>
                    <a:pt x="0" y="254"/>
                  </a:lnTo>
                  <a:lnTo>
                    <a:pt x="0" y="257"/>
                  </a:lnTo>
                  <a:lnTo>
                    <a:pt x="0" y="263"/>
                  </a:lnTo>
                  <a:lnTo>
                    <a:pt x="0" y="268"/>
                  </a:lnTo>
                  <a:lnTo>
                    <a:pt x="0" y="276"/>
                  </a:lnTo>
                  <a:lnTo>
                    <a:pt x="21" y="268"/>
                  </a:lnTo>
                  <a:lnTo>
                    <a:pt x="43" y="261"/>
                  </a:lnTo>
                  <a:lnTo>
                    <a:pt x="63" y="251"/>
                  </a:lnTo>
                  <a:lnTo>
                    <a:pt x="84" y="241"/>
                  </a:lnTo>
                  <a:lnTo>
                    <a:pt x="104" y="228"/>
                  </a:lnTo>
                  <a:lnTo>
                    <a:pt x="124" y="216"/>
                  </a:lnTo>
                  <a:lnTo>
                    <a:pt x="142" y="199"/>
                  </a:lnTo>
                  <a:lnTo>
                    <a:pt x="161" y="185"/>
                  </a:lnTo>
                  <a:lnTo>
                    <a:pt x="176" y="165"/>
                  </a:lnTo>
                  <a:lnTo>
                    <a:pt x="191" y="147"/>
                  </a:lnTo>
                  <a:lnTo>
                    <a:pt x="205" y="129"/>
                  </a:lnTo>
                  <a:lnTo>
                    <a:pt x="219" y="109"/>
                  </a:lnTo>
                  <a:lnTo>
                    <a:pt x="227" y="89"/>
                  </a:lnTo>
                  <a:lnTo>
                    <a:pt x="236" y="67"/>
                  </a:lnTo>
                  <a:lnTo>
                    <a:pt x="242" y="46"/>
                  </a:lnTo>
                  <a:lnTo>
                    <a:pt x="247" y="24"/>
                  </a:lnTo>
                  <a:lnTo>
                    <a:pt x="242" y="18"/>
                  </a:lnTo>
                  <a:lnTo>
                    <a:pt x="239" y="14"/>
                  </a:lnTo>
                  <a:lnTo>
                    <a:pt x="234" y="6"/>
                  </a:lnTo>
                  <a:lnTo>
                    <a:pt x="231" y="0"/>
                  </a:lnTo>
                  <a:lnTo>
                    <a:pt x="231" y="0"/>
                  </a:lnTo>
                  <a:close/>
                </a:path>
              </a:pathLst>
            </a:custGeom>
            <a:solidFill>
              <a:srgbClr val="FAAD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1" name="Freeform 181"/>
            <p:cNvSpPr>
              <a:spLocks/>
            </p:cNvSpPr>
            <p:nvPr/>
          </p:nvSpPr>
          <p:spPr bwMode="auto">
            <a:xfrm>
              <a:off x="3038" y="2043"/>
              <a:ext cx="79" cy="80"/>
            </a:xfrm>
            <a:custGeom>
              <a:avLst/>
              <a:gdLst>
                <a:gd name="T0" fmla="*/ 216 w 235"/>
                <a:gd name="T1" fmla="*/ 0 h 239"/>
                <a:gd name="T2" fmla="*/ 206 w 235"/>
                <a:gd name="T3" fmla="*/ 5 h 239"/>
                <a:gd name="T4" fmla="*/ 199 w 235"/>
                <a:gd name="T5" fmla="*/ 11 h 239"/>
                <a:gd name="T6" fmla="*/ 194 w 235"/>
                <a:gd name="T7" fmla="*/ 18 h 239"/>
                <a:gd name="T8" fmla="*/ 190 w 235"/>
                <a:gd name="T9" fmla="*/ 27 h 239"/>
                <a:gd name="T10" fmla="*/ 185 w 235"/>
                <a:gd name="T11" fmla="*/ 34 h 239"/>
                <a:gd name="T12" fmla="*/ 181 w 235"/>
                <a:gd name="T13" fmla="*/ 45 h 239"/>
                <a:gd name="T14" fmla="*/ 177 w 235"/>
                <a:gd name="T15" fmla="*/ 54 h 239"/>
                <a:gd name="T16" fmla="*/ 176 w 235"/>
                <a:gd name="T17" fmla="*/ 64 h 239"/>
                <a:gd name="T18" fmla="*/ 170 w 235"/>
                <a:gd name="T19" fmla="*/ 72 h 239"/>
                <a:gd name="T20" fmla="*/ 167 w 235"/>
                <a:gd name="T21" fmla="*/ 81 h 239"/>
                <a:gd name="T22" fmla="*/ 161 w 235"/>
                <a:gd name="T23" fmla="*/ 90 h 239"/>
                <a:gd name="T24" fmla="*/ 156 w 235"/>
                <a:gd name="T25" fmla="*/ 99 h 239"/>
                <a:gd name="T26" fmla="*/ 148 w 235"/>
                <a:gd name="T27" fmla="*/ 104 h 239"/>
                <a:gd name="T28" fmla="*/ 139 w 235"/>
                <a:gd name="T29" fmla="*/ 112 h 239"/>
                <a:gd name="T30" fmla="*/ 130 w 235"/>
                <a:gd name="T31" fmla="*/ 118 h 239"/>
                <a:gd name="T32" fmla="*/ 119 w 235"/>
                <a:gd name="T33" fmla="*/ 121 h 239"/>
                <a:gd name="T34" fmla="*/ 112 w 235"/>
                <a:gd name="T35" fmla="*/ 128 h 239"/>
                <a:gd name="T36" fmla="*/ 105 w 235"/>
                <a:gd name="T37" fmla="*/ 135 h 239"/>
                <a:gd name="T38" fmla="*/ 98 w 235"/>
                <a:gd name="T39" fmla="*/ 141 h 239"/>
                <a:gd name="T40" fmla="*/ 92 w 235"/>
                <a:gd name="T41" fmla="*/ 147 h 239"/>
                <a:gd name="T42" fmla="*/ 85 w 235"/>
                <a:gd name="T43" fmla="*/ 150 h 239"/>
                <a:gd name="T44" fmla="*/ 78 w 235"/>
                <a:gd name="T45" fmla="*/ 157 h 239"/>
                <a:gd name="T46" fmla="*/ 70 w 235"/>
                <a:gd name="T47" fmla="*/ 161 h 239"/>
                <a:gd name="T48" fmla="*/ 65 w 235"/>
                <a:gd name="T49" fmla="*/ 167 h 239"/>
                <a:gd name="T50" fmla="*/ 56 w 235"/>
                <a:gd name="T51" fmla="*/ 170 h 239"/>
                <a:gd name="T52" fmla="*/ 49 w 235"/>
                <a:gd name="T53" fmla="*/ 175 h 239"/>
                <a:gd name="T54" fmla="*/ 41 w 235"/>
                <a:gd name="T55" fmla="*/ 179 h 239"/>
                <a:gd name="T56" fmla="*/ 35 w 235"/>
                <a:gd name="T57" fmla="*/ 182 h 239"/>
                <a:gd name="T58" fmla="*/ 27 w 235"/>
                <a:gd name="T59" fmla="*/ 188 h 239"/>
                <a:gd name="T60" fmla="*/ 20 w 235"/>
                <a:gd name="T61" fmla="*/ 191 h 239"/>
                <a:gd name="T62" fmla="*/ 13 w 235"/>
                <a:gd name="T63" fmla="*/ 197 h 239"/>
                <a:gd name="T64" fmla="*/ 6 w 235"/>
                <a:gd name="T65" fmla="*/ 202 h 239"/>
                <a:gd name="T66" fmla="*/ 4 w 235"/>
                <a:gd name="T67" fmla="*/ 211 h 239"/>
                <a:gd name="T68" fmla="*/ 3 w 235"/>
                <a:gd name="T69" fmla="*/ 220 h 239"/>
                <a:gd name="T70" fmla="*/ 0 w 235"/>
                <a:gd name="T71" fmla="*/ 230 h 239"/>
                <a:gd name="T72" fmla="*/ 0 w 235"/>
                <a:gd name="T73" fmla="*/ 239 h 239"/>
                <a:gd name="T74" fmla="*/ 20 w 235"/>
                <a:gd name="T75" fmla="*/ 234 h 239"/>
                <a:gd name="T76" fmla="*/ 38 w 235"/>
                <a:gd name="T77" fmla="*/ 230 h 239"/>
                <a:gd name="T78" fmla="*/ 56 w 235"/>
                <a:gd name="T79" fmla="*/ 224 h 239"/>
                <a:gd name="T80" fmla="*/ 76 w 235"/>
                <a:gd name="T81" fmla="*/ 217 h 239"/>
                <a:gd name="T82" fmla="*/ 95 w 235"/>
                <a:gd name="T83" fmla="*/ 205 h 239"/>
                <a:gd name="T84" fmla="*/ 112 w 235"/>
                <a:gd name="T85" fmla="*/ 195 h 239"/>
                <a:gd name="T86" fmla="*/ 130 w 235"/>
                <a:gd name="T87" fmla="*/ 184 h 239"/>
                <a:gd name="T88" fmla="*/ 147 w 235"/>
                <a:gd name="T89" fmla="*/ 171 h 239"/>
                <a:gd name="T90" fmla="*/ 161 w 235"/>
                <a:gd name="T91" fmla="*/ 155 h 239"/>
                <a:gd name="T92" fmla="*/ 176 w 235"/>
                <a:gd name="T93" fmla="*/ 141 h 239"/>
                <a:gd name="T94" fmla="*/ 190 w 235"/>
                <a:gd name="T95" fmla="*/ 124 h 239"/>
                <a:gd name="T96" fmla="*/ 202 w 235"/>
                <a:gd name="T97" fmla="*/ 109 h 239"/>
                <a:gd name="T98" fmla="*/ 214 w 235"/>
                <a:gd name="T99" fmla="*/ 90 h 239"/>
                <a:gd name="T100" fmla="*/ 222 w 235"/>
                <a:gd name="T101" fmla="*/ 72 h 239"/>
                <a:gd name="T102" fmla="*/ 230 w 235"/>
                <a:gd name="T103" fmla="*/ 54 h 239"/>
                <a:gd name="T104" fmla="*/ 235 w 235"/>
                <a:gd name="T105" fmla="*/ 38 h 239"/>
                <a:gd name="T106" fmla="*/ 234 w 235"/>
                <a:gd name="T107" fmla="*/ 31 h 239"/>
                <a:gd name="T108" fmla="*/ 230 w 235"/>
                <a:gd name="T109" fmla="*/ 25 h 239"/>
                <a:gd name="T110" fmla="*/ 226 w 235"/>
                <a:gd name="T111" fmla="*/ 20 h 239"/>
                <a:gd name="T112" fmla="*/ 225 w 235"/>
                <a:gd name="T113" fmla="*/ 14 h 239"/>
                <a:gd name="T114" fmla="*/ 220 w 235"/>
                <a:gd name="T115" fmla="*/ 9 h 239"/>
                <a:gd name="T116" fmla="*/ 217 w 235"/>
                <a:gd name="T117" fmla="*/ 3 h 239"/>
                <a:gd name="T118" fmla="*/ 216 w 235"/>
                <a:gd name="T119" fmla="*/ 0 h 239"/>
                <a:gd name="T120" fmla="*/ 216 w 235"/>
                <a:gd name="T121" fmla="*/ 0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35" h="239">
                  <a:moveTo>
                    <a:pt x="216" y="0"/>
                  </a:moveTo>
                  <a:lnTo>
                    <a:pt x="206" y="5"/>
                  </a:lnTo>
                  <a:lnTo>
                    <a:pt x="199" y="11"/>
                  </a:lnTo>
                  <a:lnTo>
                    <a:pt x="194" y="18"/>
                  </a:lnTo>
                  <a:lnTo>
                    <a:pt x="190" y="27"/>
                  </a:lnTo>
                  <a:lnTo>
                    <a:pt x="185" y="34"/>
                  </a:lnTo>
                  <a:lnTo>
                    <a:pt x="181" y="45"/>
                  </a:lnTo>
                  <a:lnTo>
                    <a:pt x="177" y="54"/>
                  </a:lnTo>
                  <a:lnTo>
                    <a:pt x="176" y="64"/>
                  </a:lnTo>
                  <a:lnTo>
                    <a:pt x="170" y="72"/>
                  </a:lnTo>
                  <a:lnTo>
                    <a:pt x="167" y="81"/>
                  </a:lnTo>
                  <a:lnTo>
                    <a:pt x="161" y="90"/>
                  </a:lnTo>
                  <a:lnTo>
                    <a:pt x="156" y="99"/>
                  </a:lnTo>
                  <a:lnTo>
                    <a:pt x="148" y="104"/>
                  </a:lnTo>
                  <a:lnTo>
                    <a:pt x="139" y="112"/>
                  </a:lnTo>
                  <a:lnTo>
                    <a:pt x="130" y="118"/>
                  </a:lnTo>
                  <a:lnTo>
                    <a:pt x="119" y="121"/>
                  </a:lnTo>
                  <a:lnTo>
                    <a:pt x="112" y="128"/>
                  </a:lnTo>
                  <a:lnTo>
                    <a:pt x="105" y="135"/>
                  </a:lnTo>
                  <a:lnTo>
                    <a:pt x="98" y="141"/>
                  </a:lnTo>
                  <a:lnTo>
                    <a:pt x="92" y="147"/>
                  </a:lnTo>
                  <a:lnTo>
                    <a:pt x="85" y="150"/>
                  </a:lnTo>
                  <a:lnTo>
                    <a:pt x="78" y="157"/>
                  </a:lnTo>
                  <a:lnTo>
                    <a:pt x="70" y="161"/>
                  </a:lnTo>
                  <a:lnTo>
                    <a:pt x="65" y="167"/>
                  </a:lnTo>
                  <a:lnTo>
                    <a:pt x="56" y="170"/>
                  </a:lnTo>
                  <a:lnTo>
                    <a:pt x="49" y="175"/>
                  </a:lnTo>
                  <a:lnTo>
                    <a:pt x="41" y="179"/>
                  </a:lnTo>
                  <a:lnTo>
                    <a:pt x="35" y="182"/>
                  </a:lnTo>
                  <a:lnTo>
                    <a:pt x="27" y="188"/>
                  </a:lnTo>
                  <a:lnTo>
                    <a:pt x="20" y="191"/>
                  </a:lnTo>
                  <a:lnTo>
                    <a:pt x="13" y="197"/>
                  </a:lnTo>
                  <a:lnTo>
                    <a:pt x="6" y="202"/>
                  </a:lnTo>
                  <a:lnTo>
                    <a:pt x="4" y="211"/>
                  </a:lnTo>
                  <a:lnTo>
                    <a:pt x="3" y="220"/>
                  </a:lnTo>
                  <a:lnTo>
                    <a:pt x="0" y="230"/>
                  </a:lnTo>
                  <a:lnTo>
                    <a:pt x="0" y="239"/>
                  </a:lnTo>
                  <a:lnTo>
                    <a:pt x="20" y="234"/>
                  </a:lnTo>
                  <a:lnTo>
                    <a:pt x="38" y="230"/>
                  </a:lnTo>
                  <a:lnTo>
                    <a:pt x="56" y="224"/>
                  </a:lnTo>
                  <a:lnTo>
                    <a:pt x="76" y="217"/>
                  </a:lnTo>
                  <a:lnTo>
                    <a:pt x="95" y="205"/>
                  </a:lnTo>
                  <a:lnTo>
                    <a:pt x="112" y="195"/>
                  </a:lnTo>
                  <a:lnTo>
                    <a:pt x="130" y="184"/>
                  </a:lnTo>
                  <a:lnTo>
                    <a:pt x="147" y="171"/>
                  </a:lnTo>
                  <a:lnTo>
                    <a:pt x="161" y="155"/>
                  </a:lnTo>
                  <a:lnTo>
                    <a:pt x="176" y="141"/>
                  </a:lnTo>
                  <a:lnTo>
                    <a:pt x="190" y="124"/>
                  </a:lnTo>
                  <a:lnTo>
                    <a:pt x="202" y="109"/>
                  </a:lnTo>
                  <a:lnTo>
                    <a:pt x="214" y="90"/>
                  </a:lnTo>
                  <a:lnTo>
                    <a:pt x="222" y="72"/>
                  </a:lnTo>
                  <a:lnTo>
                    <a:pt x="230" y="54"/>
                  </a:lnTo>
                  <a:lnTo>
                    <a:pt x="235" y="38"/>
                  </a:lnTo>
                  <a:lnTo>
                    <a:pt x="234" y="31"/>
                  </a:lnTo>
                  <a:lnTo>
                    <a:pt x="230" y="25"/>
                  </a:lnTo>
                  <a:lnTo>
                    <a:pt x="226" y="20"/>
                  </a:lnTo>
                  <a:lnTo>
                    <a:pt x="225" y="14"/>
                  </a:lnTo>
                  <a:lnTo>
                    <a:pt x="220" y="9"/>
                  </a:lnTo>
                  <a:lnTo>
                    <a:pt x="217" y="3"/>
                  </a:lnTo>
                  <a:lnTo>
                    <a:pt x="216" y="0"/>
                  </a:lnTo>
                  <a:lnTo>
                    <a:pt x="216" y="0"/>
                  </a:lnTo>
                  <a:close/>
                </a:path>
              </a:pathLst>
            </a:custGeom>
            <a:solidFill>
              <a:srgbClr val="E8A60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2" name="Freeform 182"/>
            <p:cNvSpPr>
              <a:spLocks/>
            </p:cNvSpPr>
            <p:nvPr/>
          </p:nvSpPr>
          <p:spPr bwMode="auto">
            <a:xfrm>
              <a:off x="3067" y="2225"/>
              <a:ext cx="41" cy="45"/>
            </a:xfrm>
            <a:custGeom>
              <a:avLst/>
              <a:gdLst>
                <a:gd name="T0" fmla="*/ 25 w 123"/>
                <a:gd name="T1" fmla="*/ 0 h 136"/>
                <a:gd name="T2" fmla="*/ 12 w 123"/>
                <a:gd name="T3" fmla="*/ 8 h 136"/>
                <a:gd name="T4" fmla="*/ 5 w 123"/>
                <a:gd name="T5" fmla="*/ 17 h 136"/>
                <a:gd name="T6" fmla="*/ 0 w 123"/>
                <a:gd name="T7" fmla="*/ 28 h 136"/>
                <a:gd name="T8" fmla="*/ 0 w 123"/>
                <a:gd name="T9" fmla="*/ 41 h 136"/>
                <a:gd name="T10" fmla="*/ 2 w 123"/>
                <a:gd name="T11" fmla="*/ 52 h 136"/>
                <a:gd name="T12" fmla="*/ 5 w 123"/>
                <a:gd name="T13" fmla="*/ 63 h 136"/>
                <a:gd name="T14" fmla="*/ 11 w 123"/>
                <a:gd name="T15" fmla="*/ 75 h 136"/>
                <a:gd name="T16" fmla="*/ 22 w 123"/>
                <a:gd name="T17" fmla="*/ 86 h 136"/>
                <a:gd name="T18" fmla="*/ 29 w 123"/>
                <a:gd name="T19" fmla="*/ 97 h 136"/>
                <a:gd name="T20" fmla="*/ 40 w 123"/>
                <a:gd name="T21" fmla="*/ 106 h 136"/>
                <a:gd name="T22" fmla="*/ 51 w 123"/>
                <a:gd name="T23" fmla="*/ 115 h 136"/>
                <a:gd name="T24" fmla="*/ 63 w 123"/>
                <a:gd name="T25" fmla="*/ 124 h 136"/>
                <a:gd name="T26" fmla="*/ 75 w 123"/>
                <a:gd name="T27" fmla="*/ 130 h 136"/>
                <a:gd name="T28" fmla="*/ 87 w 123"/>
                <a:gd name="T29" fmla="*/ 133 h 136"/>
                <a:gd name="T30" fmla="*/ 100 w 123"/>
                <a:gd name="T31" fmla="*/ 136 h 136"/>
                <a:gd name="T32" fmla="*/ 110 w 123"/>
                <a:gd name="T33" fmla="*/ 136 h 136"/>
                <a:gd name="T34" fmla="*/ 119 w 123"/>
                <a:gd name="T35" fmla="*/ 126 h 136"/>
                <a:gd name="T36" fmla="*/ 123 w 123"/>
                <a:gd name="T37" fmla="*/ 116 h 136"/>
                <a:gd name="T38" fmla="*/ 123 w 123"/>
                <a:gd name="T39" fmla="*/ 107 h 136"/>
                <a:gd name="T40" fmla="*/ 121 w 123"/>
                <a:gd name="T41" fmla="*/ 101 h 136"/>
                <a:gd name="T42" fmla="*/ 114 w 123"/>
                <a:gd name="T43" fmla="*/ 93 h 136"/>
                <a:gd name="T44" fmla="*/ 107 w 123"/>
                <a:gd name="T45" fmla="*/ 87 h 136"/>
                <a:gd name="T46" fmla="*/ 98 w 123"/>
                <a:gd name="T47" fmla="*/ 81 h 136"/>
                <a:gd name="T48" fmla="*/ 90 w 123"/>
                <a:gd name="T49" fmla="*/ 75 h 136"/>
                <a:gd name="T50" fmla="*/ 80 w 123"/>
                <a:gd name="T51" fmla="*/ 70 h 136"/>
                <a:gd name="T52" fmla="*/ 69 w 123"/>
                <a:gd name="T53" fmla="*/ 63 h 136"/>
                <a:gd name="T54" fmla="*/ 60 w 123"/>
                <a:gd name="T55" fmla="*/ 55 h 136"/>
                <a:gd name="T56" fmla="*/ 51 w 123"/>
                <a:gd name="T57" fmla="*/ 50 h 136"/>
                <a:gd name="T58" fmla="*/ 43 w 123"/>
                <a:gd name="T59" fmla="*/ 41 h 136"/>
                <a:gd name="T60" fmla="*/ 38 w 123"/>
                <a:gd name="T61" fmla="*/ 34 h 136"/>
                <a:gd name="T62" fmla="*/ 37 w 123"/>
                <a:gd name="T63" fmla="*/ 24 h 136"/>
                <a:gd name="T64" fmla="*/ 37 w 123"/>
                <a:gd name="T65" fmla="*/ 15 h 136"/>
                <a:gd name="T66" fmla="*/ 32 w 123"/>
                <a:gd name="T67" fmla="*/ 8 h 136"/>
                <a:gd name="T68" fmla="*/ 31 w 123"/>
                <a:gd name="T69" fmla="*/ 5 h 136"/>
                <a:gd name="T70" fmla="*/ 27 w 123"/>
                <a:gd name="T71" fmla="*/ 3 h 136"/>
                <a:gd name="T72" fmla="*/ 25 w 123"/>
                <a:gd name="T73" fmla="*/ 0 h 136"/>
                <a:gd name="T74" fmla="*/ 25 w 123"/>
                <a:gd name="T75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23" h="136">
                  <a:moveTo>
                    <a:pt x="25" y="0"/>
                  </a:moveTo>
                  <a:lnTo>
                    <a:pt x="12" y="8"/>
                  </a:lnTo>
                  <a:lnTo>
                    <a:pt x="5" y="17"/>
                  </a:lnTo>
                  <a:lnTo>
                    <a:pt x="0" y="28"/>
                  </a:lnTo>
                  <a:lnTo>
                    <a:pt x="0" y="41"/>
                  </a:lnTo>
                  <a:lnTo>
                    <a:pt x="2" y="52"/>
                  </a:lnTo>
                  <a:lnTo>
                    <a:pt x="5" y="63"/>
                  </a:lnTo>
                  <a:lnTo>
                    <a:pt x="11" y="75"/>
                  </a:lnTo>
                  <a:lnTo>
                    <a:pt x="22" y="86"/>
                  </a:lnTo>
                  <a:lnTo>
                    <a:pt x="29" y="97"/>
                  </a:lnTo>
                  <a:lnTo>
                    <a:pt x="40" y="106"/>
                  </a:lnTo>
                  <a:lnTo>
                    <a:pt x="51" y="115"/>
                  </a:lnTo>
                  <a:lnTo>
                    <a:pt x="63" y="124"/>
                  </a:lnTo>
                  <a:lnTo>
                    <a:pt x="75" y="130"/>
                  </a:lnTo>
                  <a:lnTo>
                    <a:pt x="87" y="133"/>
                  </a:lnTo>
                  <a:lnTo>
                    <a:pt x="100" y="136"/>
                  </a:lnTo>
                  <a:lnTo>
                    <a:pt x="110" y="136"/>
                  </a:lnTo>
                  <a:lnTo>
                    <a:pt x="119" y="126"/>
                  </a:lnTo>
                  <a:lnTo>
                    <a:pt x="123" y="116"/>
                  </a:lnTo>
                  <a:lnTo>
                    <a:pt x="123" y="107"/>
                  </a:lnTo>
                  <a:lnTo>
                    <a:pt x="121" y="101"/>
                  </a:lnTo>
                  <a:lnTo>
                    <a:pt x="114" y="93"/>
                  </a:lnTo>
                  <a:lnTo>
                    <a:pt x="107" y="87"/>
                  </a:lnTo>
                  <a:lnTo>
                    <a:pt x="98" y="81"/>
                  </a:lnTo>
                  <a:lnTo>
                    <a:pt x="90" y="75"/>
                  </a:lnTo>
                  <a:lnTo>
                    <a:pt x="80" y="70"/>
                  </a:lnTo>
                  <a:lnTo>
                    <a:pt x="69" y="63"/>
                  </a:lnTo>
                  <a:lnTo>
                    <a:pt x="60" y="55"/>
                  </a:lnTo>
                  <a:lnTo>
                    <a:pt x="51" y="50"/>
                  </a:lnTo>
                  <a:lnTo>
                    <a:pt x="43" y="41"/>
                  </a:lnTo>
                  <a:lnTo>
                    <a:pt x="38" y="34"/>
                  </a:lnTo>
                  <a:lnTo>
                    <a:pt x="37" y="24"/>
                  </a:lnTo>
                  <a:lnTo>
                    <a:pt x="37" y="15"/>
                  </a:lnTo>
                  <a:lnTo>
                    <a:pt x="32" y="8"/>
                  </a:lnTo>
                  <a:lnTo>
                    <a:pt x="31" y="5"/>
                  </a:lnTo>
                  <a:lnTo>
                    <a:pt x="27" y="3"/>
                  </a:lnTo>
                  <a:lnTo>
                    <a:pt x="25" y="0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CCCC9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3" name="Freeform 183"/>
            <p:cNvSpPr>
              <a:spLocks/>
            </p:cNvSpPr>
            <p:nvPr/>
          </p:nvSpPr>
          <p:spPr bwMode="auto">
            <a:xfrm>
              <a:off x="3063" y="2193"/>
              <a:ext cx="18" cy="34"/>
            </a:xfrm>
            <a:custGeom>
              <a:avLst/>
              <a:gdLst>
                <a:gd name="T0" fmla="*/ 41 w 52"/>
                <a:gd name="T1" fmla="*/ 0 h 101"/>
                <a:gd name="T2" fmla="*/ 30 w 52"/>
                <a:gd name="T3" fmla="*/ 2 h 101"/>
                <a:gd name="T4" fmla="*/ 21 w 52"/>
                <a:gd name="T5" fmla="*/ 8 h 101"/>
                <a:gd name="T6" fmla="*/ 14 w 52"/>
                <a:gd name="T7" fmla="*/ 12 h 101"/>
                <a:gd name="T8" fmla="*/ 9 w 52"/>
                <a:gd name="T9" fmla="*/ 20 h 101"/>
                <a:gd name="T10" fmla="*/ 5 w 52"/>
                <a:gd name="T11" fmla="*/ 27 h 101"/>
                <a:gd name="T12" fmla="*/ 1 w 52"/>
                <a:gd name="T13" fmla="*/ 38 h 101"/>
                <a:gd name="T14" fmla="*/ 0 w 52"/>
                <a:gd name="T15" fmla="*/ 46 h 101"/>
                <a:gd name="T16" fmla="*/ 1 w 52"/>
                <a:gd name="T17" fmla="*/ 57 h 101"/>
                <a:gd name="T18" fmla="*/ 1 w 52"/>
                <a:gd name="T19" fmla="*/ 63 h 101"/>
                <a:gd name="T20" fmla="*/ 5 w 52"/>
                <a:gd name="T21" fmla="*/ 72 h 101"/>
                <a:gd name="T22" fmla="*/ 9 w 52"/>
                <a:gd name="T23" fmla="*/ 80 h 101"/>
                <a:gd name="T24" fmla="*/ 14 w 52"/>
                <a:gd name="T25" fmla="*/ 87 h 101"/>
                <a:gd name="T26" fmla="*/ 21 w 52"/>
                <a:gd name="T27" fmla="*/ 92 h 101"/>
                <a:gd name="T28" fmla="*/ 29 w 52"/>
                <a:gd name="T29" fmla="*/ 98 h 101"/>
                <a:gd name="T30" fmla="*/ 39 w 52"/>
                <a:gd name="T31" fmla="*/ 100 h 101"/>
                <a:gd name="T32" fmla="*/ 50 w 52"/>
                <a:gd name="T33" fmla="*/ 101 h 101"/>
                <a:gd name="T34" fmla="*/ 50 w 52"/>
                <a:gd name="T35" fmla="*/ 98 h 101"/>
                <a:gd name="T36" fmla="*/ 50 w 52"/>
                <a:gd name="T37" fmla="*/ 92 h 101"/>
                <a:gd name="T38" fmla="*/ 52 w 52"/>
                <a:gd name="T39" fmla="*/ 87 h 101"/>
                <a:gd name="T40" fmla="*/ 52 w 52"/>
                <a:gd name="T41" fmla="*/ 83 h 101"/>
                <a:gd name="T42" fmla="*/ 44 w 52"/>
                <a:gd name="T43" fmla="*/ 80 h 101"/>
                <a:gd name="T44" fmla="*/ 37 w 52"/>
                <a:gd name="T45" fmla="*/ 74 h 101"/>
                <a:gd name="T46" fmla="*/ 30 w 52"/>
                <a:gd name="T47" fmla="*/ 67 h 101"/>
                <a:gd name="T48" fmla="*/ 26 w 52"/>
                <a:gd name="T49" fmla="*/ 61 h 101"/>
                <a:gd name="T50" fmla="*/ 23 w 52"/>
                <a:gd name="T51" fmla="*/ 52 h 101"/>
                <a:gd name="T52" fmla="*/ 24 w 52"/>
                <a:gd name="T53" fmla="*/ 46 h 101"/>
                <a:gd name="T54" fmla="*/ 24 w 52"/>
                <a:gd name="T55" fmla="*/ 41 h 101"/>
                <a:gd name="T56" fmla="*/ 29 w 52"/>
                <a:gd name="T57" fmla="*/ 38 h 101"/>
                <a:gd name="T58" fmla="*/ 32 w 52"/>
                <a:gd name="T59" fmla="*/ 34 h 101"/>
                <a:gd name="T60" fmla="*/ 37 w 52"/>
                <a:gd name="T61" fmla="*/ 32 h 101"/>
                <a:gd name="T62" fmla="*/ 39 w 52"/>
                <a:gd name="T63" fmla="*/ 29 h 101"/>
                <a:gd name="T64" fmla="*/ 39 w 52"/>
                <a:gd name="T65" fmla="*/ 26 h 101"/>
                <a:gd name="T66" fmla="*/ 41 w 52"/>
                <a:gd name="T67" fmla="*/ 20 h 101"/>
                <a:gd name="T68" fmla="*/ 41 w 52"/>
                <a:gd name="T69" fmla="*/ 14 h 101"/>
                <a:gd name="T70" fmla="*/ 41 w 52"/>
                <a:gd name="T71" fmla="*/ 6 h 101"/>
                <a:gd name="T72" fmla="*/ 41 w 52"/>
                <a:gd name="T73" fmla="*/ 0 h 101"/>
                <a:gd name="T74" fmla="*/ 41 w 52"/>
                <a:gd name="T75" fmla="*/ 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2" h="101">
                  <a:moveTo>
                    <a:pt x="41" y="0"/>
                  </a:moveTo>
                  <a:lnTo>
                    <a:pt x="30" y="2"/>
                  </a:lnTo>
                  <a:lnTo>
                    <a:pt x="21" y="8"/>
                  </a:lnTo>
                  <a:lnTo>
                    <a:pt x="14" y="12"/>
                  </a:lnTo>
                  <a:lnTo>
                    <a:pt x="9" y="20"/>
                  </a:lnTo>
                  <a:lnTo>
                    <a:pt x="5" y="27"/>
                  </a:lnTo>
                  <a:lnTo>
                    <a:pt x="1" y="38"/>
                  </a:lnTo>
                  <a:lnTo>
                    <a:pt x="0" y="46"/>
                  </a:lnTo>
                  <a:lnTo>
                    <a:pt x="1" y="57"/>
                  </a:lnTo>
                  <a:lnTo>
                    <a:pt x="1" y="63"/>
                  </a:lnTo>
                  <a:lnTo>
                    <a:pt x="5" y="72"/>
                  </a:lnTo>
                  <a:lnTo>
                    <a:pt x="9" y="80"/>
                  </a:lnTo>
                  <a:lnTo>
                    <a:pt x="14" y="87"/>
                  </a:lnTo>
                  <a:lnTo>
                    <a:pt x="21" y="92"/>
                  </a:lnTo>
                  <a:lnTo>
                    <a:pt x="29" y="98"/>
                  </a:lnTo>
                  <a:lnTo>
                    <a:pt x="39" y="100"/>
                  </a:lnTo>
                  <a:lnTo>
                    <a:pt x="50" y="101"/>
                  </a:lnTo>
                  <a:lnTo>
                    <a:pt x="50" y="98"/>
                  </a:lnTo>
                  <a:lnTo>
                    <a:pt x="50" y="92"/>
                  </a:lnTo>
                  <a:lnTo>
                    <a:pt x="52" y="87"/>
                  </a:lnTo>
                  <a:lnTo>
                    <a:pt x="52" y="83"/>
                  </a:lnTo>
                  <a:lnTo>
                    <a:pt x="44" y="80"/>
                  </a:lnTo>
                  <a:lnTo>
                    <a:pt x="37" y="74"/>
                  </a:lnTo>
                  <a:lnTo>
                    <a:pt x="30" y="67"/>
                  </a:lnTo>
                  <a:lnTo>
                    <a:pt x="26" y="61"/>
                  </a:lnTo>
                  <a:lnTo>
                    <a:pt x="23" y="52"/>
                  </a:lnTo>
                  <a:lnTo>
                    <a:pt x="24" y="46"/>
                  </a:lnTo>
                  <a:lnTo>
                    <a:pt x="24" y="41"/>
                  </a:lnTo>
                  <a:lnTo>
                    <a:pt x="29" y="38"/>
                  </a:lnTo>
                  <a:lnTo>
                    <a:pt x="32" y="34"/>
                  </a:lnTo>
                  <a:lnTo>
                    <a:pt x="37" y="32"/>
                  </a:lnTo>
                  <a:lnTo>
                    <a:pt x="39" y="29"/>
                  </a:lnTo>
                  <a:lnTo>
                    <a:pt x="39" y="26"/>
                  </a:lnTo>
                  <a:lnTo>
                    <a:pt x="41" y="20"/>
                  </a:lnTo>
                  <a:lnTo>
                    <a:pt x="41" y="14"/>
                  </a:lnTo>
                  <a:lnTo>
                    <a:pt x="41" y="6"/>
                  </a:lnTo>
                  <a:lnTo>
                    <a:pt x="41" y="0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4" name="Freeform 184"/>
            <p:cNvSpPr>
              <a:spLocks/>
            </p:cNvSpPr>
            <p:nvPr/>
          </p:nvSpPr>
          <p:spPr bwMode="auto">
            <a:xfrm>
              <a:off x="3091" y="1972"/>
              <a:ext cx="76" cy="44"/>
            </a:xfrm>
            <a:custGeom>
              <a:avLst/>
              <a:gdLst>
                <a:gd name="T0" fmla="*/ 175 w 230"/>
                <a:gd name="T1" fmla="*/ 7 h 134"/>
                <a:gd name="T2" fmla="*/ 169 w 230"/>
                <a:gd name="T3" fmla="*/ 4 h 134"/>
                <a:gd name="T4" fmla="*/ 163 w 230"/>
                <a:gd name="T5" fmla="*/ 3 h 134"/>
                <a:gd name="T6" fmla="*/ 155 w 230"/>
                <a:gd name="T7" fmla="*/ 0 h 134"/>
                <a:gd name="T8" fmla="*/ 151 w 230"/>
                <a:gd name="T9" fmla="*/ 0 h 134"/>
                <a:gd name="T10" fmla="*/ 141 w 230"/>
                <a:gd name="T11" fmla="*/ 0 h 134"/>
                <a:gd name="T12" fmla="*/ 134 w 230"/>
                <a:gd name="T13" fmla="*/ 0 h 134"/>
                <a:gd name="T14" fmla="*/ 127 w 230"/>
                <a:gd name="T15" fmla="*/ 0 h 134"/>
                <a:gd name="T16" fmla="*/ 121 w 230"/>
                <a:gd name="T17" fmla="*/ 3 h 134"/>
                <a:gd name="T18" fmla="*/ 112 w 230"/>
                <a:gd name="T19" fmla="*/ 4 h 134"/>
                <a:gd name="T20" fmla="*/ 105 w 230"/>
                <a:gd name="T21" fmla="*/ 6 h 134"/>
                <a:gd name="T22" fmla="*/ 98 w 230"/>
                <a:gd name="T23" fmla="*/ 9 h 134"/>
                <a:gd name="T24" fmla="*/ 91 w 230"/>
                <a:gd name="T25" fmla="*/ 13 h 134"/>
                <a:gd name="T26" fmla="*/ 82 w 230"/>
                <a:gd name="T27" fmla="*/ 15 h 134"/>
                <a:gd name="T28" fmla="*/ 74 w 230"/>
                <a:gd name="T29" fmla="*/ 20 h 134"/>
                <a:gd name="T30" fmla="*/ 68 w 230"/>
                <a:gd name="T31" fmla="*/ 22 h 134"/>
                <a:gd name="T32" fmla="*/ 62 w 230"/>
                <a:gd name="T33" fmla="*/ 29 h 134"/>
                <a:gd name="T34" fmla="*/ 49 w 230"/>
                <a:gd name="T35" fmla="*/ 36 h 134"/>
                <a:gd name="T36" fmla="*/ 37 w 230"/>
                <a:gd name="T37" fmla="*/ 44 h 134"/>
                <a:gd name="T38" fmla="*/ 28 w 230"/>
                <a:gd name="T39" fmla="*/ 53 h 134"/>
                <a:gd name="T40" fmla="*/ 19 w 230"/>
                <a:gd name="T41" fmla="*/ 62 h 134"/>
                <a:gd name="T42" fmla="*/ 11 w 230"/>
                <a:gd name="T43" fmla="*/ 70 h 134"/>
                <a:gd name="T44" fmla="*/ 5 w 230"/>
                <a:gd name="T45" fmla="*/ 80 h 134"/>
                <a:gd name="T46" fmla="*/ 2 w 230"/>
                <a:gd name="T47" fmla="*/ 89 h 134"/>
                <a:gd name="T48" fmla="*/ 0 w 230"/>
                <a:gd name="T49" fmla="*/ 98 h 134"/>
                <a:gd name="T50" fmla="*/ 0 w 230"/>
                <a:gd name="T51" fmla="*/ 104 h 134"/>
                <a:gd name="T52" fmla="*/ 4 w 230"/>
                <a:gd name="T53" fmla="*/ 113 h 134"/>
                <a:gd name="T54" fmla="*/ 10 w 230"/>
                <a:gd name="T55" fmla="*/ 118 h 134"/>
                <a:gd name="T56" fmla="*/ 19 w 230"/>
                <a:gd name="T57" fmla="*/ 124 h 134"/>
                <a:gd name="T58" fmla="*/ 30 w 230"/>
                <a:gd name="T59" fmla="*/ 127 h 134"/>
                <a:gd name="T60" fmla="*/ 44 w 230"/>
                <a:gd name="T61" fmla="*/ 128 h 134"/>
                <a:gd name="T62" fmla="*/ 63 w 230"/>
                <a:gd name="T63" fmla="*/ 128 h 134"/>
                <a:gd name="T64" fmla="*/ 85 w 230"/>
                <a:gd name="T65" fmla="*/ 128 h 134"/>
                <a:gd name="T66" fmla="*/ 94 w 230"/>
                <a:gd name="T67" fmla="*/ 133 h 134"/>
                <a:gd name="T68" fmla="*/ 107 w 230"/>
                <a:gd name="T69" fmla="*/ 134 h 134"/>
                <a:gd name="T70" fmla="*/ 121 w 230"/>
                <a:gd name="T71" fmla="*/ 134 h 134"/>
                <a:gd name="T72" fmla="*/ 138 w 230"/>
                <a:gd name="T73" fmla="*/ 131 h 134"/>
                <a:gd name="T74" fmla="*/ 154 w 230"/>
                <a:gd name="T75" fmla="*/ 125 h 134"/>
                <a:gd name="T76" fmla="*/ 172 w 230"/>
                <a:gd name="T77" fmla="*/ 118 h 134"/>
                <a:gd name="T78" fmla="*/ 187 w 230"/>
                <a:gd name="T79" fmla="*/ 109 h 134"/>
                <a:gd name="T80" fmla="*/ 203 w 230"/>
                <a:gd name="T81" fmla="*/ 99 h 134"/>
                <a:gd name="T82" fmla="*/ 213 w 230"/>
                <a:gd name="T83" fmla="*/ 87 h 134"/>
                <a:gd name="T84" fmla="*/ 223 w 230"/>
                <a:gd name="T85" fmla="*/ 76 h 134"/>
                <a:gd name="T86" fmla="*/ 228 w 230"/>
                <a:gd name="T87" fmla="*/ 64 h 134"/>
                <a:gd name="T88" fmla="*/ 230 w 230"/>
                <a:gd name="T89" fmla="*/ 53 h 134"/>
                <a:gd name="T90" fmla="*/ 227 w 230"/>
                <a:gd name="T91" fmla="*/ 40 h 134"/>
                <a:gd name="T92" fmla="*/ 215 w 230"/>
                <a:gd name="T93" fmla="*/ 29 h 134"/>
                <a:gd name="T94" fmla="*/ 199 w 230"/>
                <a:gd name="T95" fmla="*/ 18 h 134"/>
                <a:gd name="T96" fmla="*/ 175 w 230"/>
                <a:gd name="T97" fmla="*/ 7 h 134"/>
                <a:gd name="T98" fmla="*/ 175 w 230"/>
                <a:gd name="T99" fmla="*/ 7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30" h="134">
                  <a:moveTo>
                    <a:pt x="175" y="7"/>
                  </a:moveTo>
                  <a:lnTo>
                    <a:pt x="169" y="4"/>
                  </a:lnTo>
                  <a:lnTo>
                    <a:pt x="163" y="3"/>
                  </a:lnTo>
                  <a:lnTo>
                    <a:pt x="155" y="0"/>
                  </a:lnTo>
                  <a:lnTo>
                    <a:pt x="151" y="0"/>
                  </a:lnTo>
                  <a:lnTo>
                    <a:pt x="141" y="0"/>
                  </a:lnTo>
                  <a:lnTo>
                    <a:pt x="134" y="0"/>
                  </a:lnTo>
                  <a:lnTo>
                    <a:pt x="127" y="0"/>
                  </a:lnTo>
                  <a:lnTo>
                    <a:pt x="121" y="3"/>
                  </a:lnTo>
                  <a:lnTo>
                    <a:pt x="112" y="4"/>
                  </a:lnTo>
                  <a:lnTo>
                    <a:pt x="105" y="6"/>
                  </a:lnTo>
                  <a:lnTo>
                    <a:pt x="98" y="9"/>
                  </a:lnTo>
                  <a:lnTo>
                    <a:pt x="91" y="13"/>
                  </a:lnTo>
                  <a:lnTo>
                    <a:pt x="82" y="15"/>
                  </a:lnTo>
                  <a:lnTo>
                    <a:pt x="74" y="20"/>
                  </a:lnTo>
                  <a:lnTo>
                    <a:pt x="68" y="22"/>
                  </a:lnTo>
                  <a:lnTo>
                    <a:pt x="62" y="29"/>
                  </a:lnTo>
                  <a:lnTo>
                    <a:pt x="49" y="36"/>
                  </a:lnTo>
                  <a:lnTo>
                    <a:pt x="37" y="44"/>
                  </a:lnTo>
                  <a:lnTo>
                    <a:pt x="28" y="53"/>
                  </a:lnTo>
                  <a:lnTo>
                    <a:pt x="19" y="62"/>
                  </a:lnTo>
                  <a:lnTo>
                    <a:pt x="11" y="70"/>
                  </a:lnTo>
                  <a:lnTo>
                    <a:pt x="5" y="80"/>
                  </a:lnTo>
                  <a:lnTo>
                    <a:pt x="2" y="89"/>
                  </a:lnTo>
                  <a:lnTo>
                    <a:pt x="0" y="98"/>
                  </a:lnTo>
                  <a:lnTo>
                    <a:pt x="0" y="104"/>
                  </a:lnTo>
                  <a:lnTo>
                    <a:pt x="4" y="113"/>
                  </a:lnTo>
                  <a:lnTo>
                    <a:pt x="10" y="118"/>
                  </a:lnTo>
                  <a:lnTo>
                    <a:pt x="19" y="124"/>
                  </a:lnTo>
                  <a:lnTo>
                    <a:pt x="30" y="127"/>
                  </a:lnTo>
                  <a:lnTo>
                    <a:pt x="44" y="128"/>
                  </a:lnTo>
                  <a:lnTo>
                    <a:pt x="63" y="128"/>
                  </a:lnTo>
                  <a:lnTo>
                    <a:pt x="85" y="128"/>
                  </a:lnTo>
                  <a:lnTo>
                    <a:pt x="94" y="133"/>
                  </a:lnTo>
                  <a:lnTo>
                    <a:pt x="107" y="134"/>
                  </a:lnTo>
                  <a:lnTo>
                    <a:pt x="121" y="134"/>
                  </a:lnTo>
                  <a:lnTo>
                    <a:pt x="138" y="131"/>
                  </a:lnTo>
                  <a:lnTo>
                    <a:pt x="154" y="125"/>
                  </a:lnTo>
                  <a:lnTo>
                    <a:pt x="172" y="118"/>
                  </a:lnTo>
                  <a:lnTo>
                    <a:pt x="187" y="109"/>
                  </a:lnTo>
                  <a:lnTo>
                    <a:pt x="203" y="99"/>
                  </a:lnTo>
                  <a:lnTo>
                    <a:pt x="213" y="87"/>
                  </a:lnTo>
                  <a:lnTo>
                    <a:pt x="223" y="76"/>
                  </a:lnTo>
                  <a:lnTo>
                    <a:pt x="228" y="64"/>
                  </a:lnTo>
                  <a:lnTo>
                    <a:pt x="230" y="53"/>
                  </a:lnTo>
                  <a:lnTo>
                    <a:pt x="227" y="40"/>
                  </a:lnTo>
                  <a:lnTo>
                    <a:pt x="215" y="29"/>
                  </a:lnTo>
                  <a:lnTo>
                    <a:pt x="199" y="18"/>
                  </a:lnTo>
                  <a:lnTo>
                    <a:pt x="175" y="7"/>
                  </a:lnTo>
                  <a:lnTo>
                    <a:pt x="175" y="7"/>
                  </a:lnTo>
                  <a:close/>
                </a:path>
              </a:pathLst>
            </a:custGeom>
            <a:solidFill>
              <a:srgbClr val="F0F0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5" name="Freeform 185"/>
            <p:cNvSpPr>
              <a:spLocks/>
            </p:cNvSpPr>
            <p:nvPr/>
          </p:nvSpPr>
          <p:spPr bwMode="auto">
            <a:xfrm>
              <a:off x="2858" y="2252"/>
              <a:ext cx="35" cy="67"/>
            </a:xfrm>
            <a:custGeom>
              <a:avLst/>
              <a:gdLst>
                <a:gd name="T0" fmla="*/ 17 w 104"/>
                <a:gd name="T1" fmla="*/ 0 h 201"/>
                <a:gd name="T2" fmla="*/ 11 w 104"/>
                <a:gd name="T3" fmla="*/ 2 h 201"/>
                <a:gd name="T4" fmla="*/ 6 w 104"/>
                <a:gd name="T5" fmla="*/ 6 h 201"/>
                <a:gd name="T6" fmla="*/ 2 w 104"/>
                <a:gd name="T7" fmla="*/ 12 h 201"/>
                <a:gd name="T8" fmla="*/ 2 w 104"/>
                <a:gd name="T9" fmla="*/ 20 h 201"/>
                <a:gd name="T10" fmla="*/ 0 w 104"/>
                <a:gd name="T11" fmla="*/ 25 h 201"/>
                <a:gd name="T12" fmla="*/ 0 w 104"/>
                <a:gd name="T13" fmla="*/ 32 h 201"/>
                <a:gd name="T14" fmla="*/ 0 w 104"/>
                <a:gd name="T15" fmla="*/ 41 h 201"/>
                <a:gd name="T16" fmla="*/ 2 w 104"/>
                <a:gd name="T17" fmla="*/ 49 h 201"/>
                <a:gd name="T18" fmla="*/ 5 w 104"/>
                <a:gd name="T19" fmla="*/ 55 h 201"/>
                <a:gd name="T20" fmla="*/ 6 w 104"/>
                <a:gd name="T21" fmla="*/ 63 h 201"/>
                <a:gd name="T22" fmla="*/ 8 w 104"/>
                <a:gd name="T23" fmla="*/ 70 h 201"/>
                <a:gd name="T24" fmla="*/ 10 w 104"/>
                <a:gd name="T25" fmla="*/ 79 h 201"/>
                <a:gd name="T26" fmla="*/ 11 w 104"/>
                <a:gd name="T27" fmla="*/ 84 h 201"/>
                <a:gd name="T28" fmla="*/ 15 w 104"/>
                <a:gd name="T29" fmla="*/ 92 h 201"/>
                <a:gd name="T30" fmla="*/ 15 w 104"/>
                <a:gd name="T31" fmla="*/ 99 h 201"/>
                <a:gd name="T32" fmla="*/ 17 w 104"/>
                <a:gd name="T33" fmla="*/ 106 h 201"/>
                <a:gd name="T34" fmla="*/ 19 w 104"/>
                <a:gd name="T35" fmla="*/ 112 h 201"/>
                <a:gd name="T36" fmla="*/ 22 w 104"/>
                <a:gd name="T37" fmla="*/ 121 h 201"/>
                <a:gd name="T38" fmla="*/ 25 w 104"/>
                <a:gd name="T39" fmla="*/ 126 h 201"/>
                <a:gd name="T40" fmla="*/ 29 w 104"/>
                <a:gd name="T41" fmla="*/ 135 h 201"/>
                <a:gd name="T42" fmla="*/ 31 w 104"/>
                <a:gd name="T43" fmla="*/ 142 h 201"/>
                <a:gd name="T44" fmla="*/ 37 w 104"/>
                <a:gd name="T45" fmla="*/ 150 h 201"/>
                <a:gd name="T46" fmla="*/ 42 w 104"/>
                <a:gd name="T47" fmla="*/ 156 h 201"/>
                <a:gd name="T48" fmla="*/ 48 w 104"/>
                <a:gd name="T49" fmla="*/ 166 h 201"/>
                <a:gd name="T50" fmla="*/ 54 w 104"/>
                <a:gd name="T51" fmla="*/ 171 h 201"/>
                <a:gd name="T52" fmla="*/ 58 w 104"/>
                <a:gd name="T53" fmla="*/ 179 h 201"/>
                <a:gd name="T54" fmla="*/ 64 w 104"/>
                <a:gd name="T55" fmla="*/ 182 h 201"/>
                <a:gd name="T56" fmla="*/ 72 w 104"/>
                <a:gd name="T57" fmla="*/ 187 h 201"/>
                <a:gd name="T58" fmla="*/ 78 w 104"/>
                <a:gd name="T59" fmla="*/ 191 h 201"/>
                <a:gd name="T60" fmla="*/ 88 w 104"/>
                <a:gd name="T61" fmla="*/ 195 h 201"/>
                <a:gd name="T62" fmla="*/ 95 w 104"/>
                <a:gd name="T63" fmla="*/ 199 h 201"/>
                <a:gd name="T64" fmla="*/ 104 w 104"/>
                <a:gd name="T65" fmla="*/ 201 h 201"/>
                <a:gd name="T66" fmla="*/ 102 w 104"/>
                <a:gd name="T67" fmla="*/ 195 h 201"/>
                <a:gd name="T68" fmla="*/ 102 w 104"/>
                <a:gd name="T69" fmla="*/ 191 h 201"/>
                <a:gd name="T70" fmla="*/ 102 w 104"/>
                <a:gd name="T71" fmla="*/ 185 h 201"/>
                <a:gd name="T72" fmla="*/ 102 w 104"/>
                <a:gd name="T73" fmla="*/ 181 h 201"/>
                <a:gd name="T74" fmla="*/ 91 w 104"/>
                <a:gd name="T75" fmla="*/ 171 h 201"/>
                <a:gd name="T76" fmla="*/ 80 w 104"/>
                <a:gd name="T77" fmla="*/ 162 h 201"/>
                <a:gd name="T78" fmla="*/ 71 w 104"/>
                <a:gd name="T79" fmla="*/ 153 h 201"/>
                <a:gd name="T80" fmla="*/ 64 w 104"/>
                <a:gd name="T81" fmla="*/ 144 h 201"/>
                <a:gd name="T82" fmla="*/ 57 w 104"/>
                <a:gd name="T83" fmla="*/ 133 h 201"/>
                <a:gd name="T84" fmla="*/ 51 w 104"/>
                <a:gd name="T85" fmla="*/ 124 h 201"/>
                <a:gd name="T86" fmla="*/ 46 w 104"/>
                <a:gd name="T87" fmla="*/ 112 h 201"/>
                <a:gd name="T88" fmla="*/ 42 w 104"/>
                <a:gd name="T89" fmla="*/ 103 h 201"/>
                <a:gd name="T90" fmla="*/ 37 w 104"/>
                <a:gd name="T91" fmla="*/ 90 h 201"/>
                <a:gd name="T92" fmla="*/ 34 w 104"/>
                <a:gd name="T93" fmla="*/ 79 h 201"/>
                <a:gd name="T94" fmla="*/ 31 w 104"/>
                <a:gd name="T95" fmla="*/ 69 h 201"/>
                <a:gd name="T96" fmla="*/ 29 w 104"/>
                <a:gd name="T97" fmla="*/ 57 h 201"/>
                <a:gd name="T98" fmla="*/ 26 w 104"/>
                <a:gd name="T99" fmla="*/ 45 h 201"/>
                <a:gd name="T100" fmla="*/ 26 w 104"/>
                <a:gd name="T101" fmla="*/ 32 h 201"/>
                <a:gd name="T102" fmla="*/ 26 w 104"/>
                <a:gd name="T103" fmla="*/ 21 h 201"/>
                <a:gd name="T104" fmla="*/ 26 w 104"/>
                <a:gd name="T105" fmla="*/ 11 h 201"/>
                <a:gd name="T106" fmla="*/ 20 w 104"/>
                <a:gd name="T107" fmla="*/ 3 h 201"/>
                <a:gd name="T108" fmla="*/ 17 w 104"/>
                <a:gd name="T109" fmla="*/ 0 h 201"/>
                <a:gd name="T110" fmla="*/ 17 w 104"/>
                <a:gd name="T111" fmla="*/ 0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4" h="201">
                  <a:moveTo>
                    <a:pt x="17" y="0"/>
                  </a:moveTo>
                  <a:lnTo>
                    <a:pt x="11" y="2"/>
                  </a:lnTo>
                  <a:lnTo>
                    <a:pt x="6" y="6"/>
                  </a:lnTo>
                  <a:lnTo>
                    <a:pt x="2" y="12"/>
                  </a:lnTo>
                  <a:lnTo>
                    <a:pt x="2" y="20"/>
                  </a:lnTo>
                  <a:lnTo>
                    <a:pt x="0" y="25"/>
                  </a:lnTo>
                  <a:lnTo>
                    <a:pt x="0" y="32"/>
                  </a:lnTo>
                  <a:lnTo>
                    <a:pt x="0" y="41"/>
                  </a:lnTo>
                  <a:lnTo>
                    <a:pt x="2" y="49"/>
                  </a:lnTo>
                  <a:lnTo>
                    <a:pt x="5" y="55"/>
                  </a:lnTo>
                  <a:lnTo>
                    <a:pt x="6" y="63"/>
                  </a:lnTo>
                  <a:lnTo>
                    <a:pt x="8" y="70"/>
                  </a:lnTo>
                  <a:lnTo>
                    <a:pt x="10" y="79"/>
                  </a:lnTo>
                  <a:lnTo>
                    <a:pt x="11" y="84"/>
                  </a:lnTo>
                  <a:lnTo>
                    <a:pt x="15" y="92"/>
                  </a:lnTo>
                  <a:lnTo>
                    <a:pt x="15" y="99"/>
                  </a:lnTo>
                  <a:lnTo>
                    <a:pt x="17" y="106"/>
                  </a:lnTo>
                  <a:lnTo>
                    <a:pt x="19" y="112"/>
                  </a:lnTo>
                  <a:lnTo>
                    <a:pt x="22" y="121"/>
                  </a:lnTo>
                  <a:lnTo>
                    <a:pt x="25" y="126"/>
                  </a:lnTo>
                  <a:lnTo>
                    <a:pt x="29" y="135"/>
                  </a:lnTo>
                  <a:lnTo>
                    <a:pt x="31" y="142"/>
                  </a:lnTo>
                  <a:lnTo>
                    <a:pt x="37" y="150"/>
                  </a:lnTo>
                  <a:lnTo>
                    <a:pt x="42" y="156"/>
                  </a:lnTo>
                  <a:lnTo>
                    <a:pt x="48" y="166"/>
                  </a:lnTo>
                  <a:lnTo>
                    <a:pt x="54" y="171"/>
                  </a:lnTo>
                  <a:lnTo>
                    <a:pt x="58" y="179"/>
                  </a:lnTo>
                  <a:lnTo>
                    <a:pt x="64" y="182"/>
                  </a:lnTo>
                  <a:lnTo>
                    <a:pt x="72" y="187"/>
                  </a:lnTo>
                  <a:lnTo>
                    <a:pt x="78" y="191"/>
                  </a:lnTo>
                  <a:lnTo>
                    <a:pt x="88" y="195"/>
                  </a:lnTo>
                  <a:lnTo>
                    <a:pt x="95" y="199"/>
                  </a:lnTo>
                  <a:lnTo>
                    <a:pt x="104" y="201"/>
                  </a:lnTo>
                  <a:lnTo>
                    <a:pt x="102" y="195"/>
                  </a:lnTo>
                  <a:lnTo>
                    <a:pt x="102" y="191"/>
                  </a:lnTo>
                  <a:lnTo>
                    <a:pt x="102" y="185"/>
                  </a:lnTo>
                  <a:lnTo>
                    <a:pt x="102" y="181"/>
                  </a:lnTo>
                  <a:lnTo>
                    <a:pt x="91" y="171"/>
                  </a:lnTo>
                  <a:lnTo>
                    <a:pt x="80" y="162"/>
                  </a:lnTo>
                  <a:lnTo>
                    <a:pt x="71" y="153"/>
                  </a:lnTo>
                  <a:lnTo>
                    <a:pt x="64" y="144"/>
                  </a:lnTo>
                  <a:lnTo>
                    <a:pt x="57" y="133"/>
                  </a:lnTo>
                  <a:lnTo>
                    <a:pt x="51" y="124"/>
                  </a:lnTo>
                  <a:lnTo>
                    <a:pt x="46" y="112"/>
                  </a:lnTo>
                  <a:lnTo>
                    <a:pt x="42" y="103"/>
                  </a:lnTo>
                  <a:lnTo>
                    <a:pt x="37" y="90"/>
                  </a:lnTo>
                  <a:lnTo>
                    <a:pt x="34" y="79"/>
                  </a:lnTo>
                  <a:lnTo>
                    <a:pt x="31" y="69"/>
                  </a:lnTo>
                  <a:lnTo>
                    <a:pt x="29" y="57"/>
                  </a:lnTo>
                  <a:lnTo>
                    <a:pt x="26" y="45"/>
                  </a:lnTo>
                  <a:lnTo>
                    <a:pt x="26" y="32"/>
                  </a:lnTo>
                  <a:lnTo>
                    <a:pt x="26" y="21"/>
                  </a:lnTo>
                  <a:lnTo>
                    <a:pt x="26" y="11"/>
                  </a:lnTo>
                  <a:lnTo>
                    <a:pt x="20" y="3"/>
                  </a:lnTo>
                  <a:lnTo>
                    <a:pt x="17" y="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6" name="Freeform 186"/>
            <p:cNvSpPr>
              <a:spLocks/>
            </p:cNvSpPr>
            <p:nvPr/>
          </p:nvSpPr>
          <p:spPr bwMode="auto">
            <a:xfrm>
              <a:off x="3634" y="2044"/>
              <a:ext cx="23" cy="62"/>
            </a:xfrm>
            <a:custGeom>
              <a:avLst/>
              <a:gdLst>
                <a:gd name="T0" fmla="*/ 26 w 68"/>
                <a:gd name="T1" fmla="*/ 0 h 187"/>
                <a:gd name="T2" fmla="*/ 14 w 68"/>
                <a:gd name="T3" fmla="*/ 4 h 187"/>
                <a:gd name="T4" fmla="*/ 6 w 68"/>
                <a:gd name="T5" fmla="*/ 11 h 187"/>
                <a:gd name="T6" fmla="*/ 1 w 68"/>
                <a:gd name="T7" fmla="*/ 17 h 187"/>
                <a:gd name="T8" fmla="*/ 1 w 68"/>
                <a:gd name="T9" fmla="*/ 26 h 187"/>
                <a:gd name="T10" fmla="*/ 0 w 68"/>
                <a:gd name="T11" fmla="*/ 32 h 187"/>
                <a:gd name="T12" fmla="*/ 1 w 68"/>
                <a:gd name="T13" fmla="*/ 44 h 187"/>
                <a:gd name="T14" fmla="*/ 4 w 68"/>
                <a:gd name="T15" fmla="*/ 52 h 187"/>
                <a:gd name="T16" fmla="*/ 9 w 68"/>
                <a:gd name="T17" fmla="*/ 64 h 187"/>
                <a:gd name="T18" fmla="*/ 12 w 68"/>
                <a:gd name="T19" fmla="*/ 75 h 187"/>
                <a:gd name="T20" fmla="*/ 15 w 68"/>
                <a:gd name="T21" fmla="*/ 86 h 187"/>
                <a:gd name="T22" fmla="*/ 19 w 68"/>
                <a:gd name="T23" fmla="*/ 95 h 187"/>
                <a:gd name="T24" fmla="*/ 21 w 68"/>
                <a:gd name="T25" fmla="*/ 106 h 187"/>
                <a:gd name="T26" fmla="*/ 21 w 68"/>
                <a:gd name="T27" fmla="*/ 115 h 187"/>
                <a:gd name="T28" fmla="*/ 19 w 68"/>
                <a:gd name="T29" fmla="*/ 125 h 187"/>
                <a:gd name="T30" fmla="*/ 15 w 68"/>
                <a:gd name="T31" fmla="*/ 132 h 187"/>
                <a:gd name="T32" fmla="*/ 10 w 68"/>
                <a:gd name="T33" fmla="*/ 144 h 187"/>
                <a:gd name="T34" fmla="*/ 10 w 68"/>
                <a:gd name="T35" fmla="*/ 147 h 187"/>
                <a:gd name="T36" fmla="*/ 10 w 68"/>
                <a:gd name="T37" fmla="*/ 154 h 187"/>
                <a:gd name="T38" fmla="*/ 10 w 68"/>
                <a:gd name="T39" fmla="*/ 159 h 187"/>
                <a:gd name="T40" fmla="*/ 10 w 68"/>
                <a:gd name="T41" fmla="*/ 165 h 187"/>
                <a:gd name="T42" fmla="*/ 10 w 68"/>
                <a:gd name="T43" fmla="*/ 168 h 187"/>
                <a:gd name="T44" fmla="*/ 10 w 68"/>
                <a:gd name="T45" fmla="*/ 174 h 187"/>
                <a:gd name="T46" fmla="*/ 10 w 68"/>
                <a:gd name="T47" fmla="*/ 179 h 187"/>
                <a:gd name="T48" fmla="*/ 10 w 68"/>
                <a:gd name="T49" fmla="*/ 187 h 187"/>
                <a:gd name="T50" fmla="*/ 18 w 68"/>
                <a:gd name="T51" fmla="*/ 184 h 187"/>
                <a:gd name="T52" fmla="*/ 26 w 68"/>
                <a:gd name="T53" fmla="*/ 181 h 187"/>
                <a:gd name="T54" fmla="*/ 35 w 68"/>
                <a:gd name="T55" fmla="*/ 179 h 187"/>
                <a:gd name="T56" fmla="*/ 44 w 68"/>
                <a:gd name="T57" fmla="*/ 179 h 187"/>
                <a:gd name="T58" fmla="*/ 50 w 68"/>
                <a:gd name="T59" fmla="*/ 167 h 187"/>
                <a:gd name="T60" fmla="*/ 53 w 68"/>
                <a:gd name="T61" fmla="*/ 156 h 187"/>
                <a:gd name="T62" fmla="*/ 58 w 68"/>
                <a:gd name="T63" fmla="*/ 145 h 187"/>
                <a:gd name="T64" fmla="*/ 62 w 68"/>
                <a:gd name="T65" fmla="*/ 132 h 187"/>
                <a:gd name="T66" fmla="*/ 64 w 68"/>
                <a:gd name="T67" fmla="*/ 120 h 187"/>
                <a:gd name="T68" fmla="*/ 66 w 68"/>
                <a:gd name="T69" fmla="*/ 109 h 187"/>
                <a:gd name="T70" fmla="*/ 66 w 68"/>
                <a:gd name="T71" fmla="*/ 96 h 187"/>
                <a:gd name="T72" fmla="*/ 68 w 68"/>
                <a:gd name="T73" fmla="*/ 86 h 187"/>
                <a:gd name="T74" fmla="*/ 66 w 68"/>
                <a:gd name="T75" fmla="*/ 72 h 187"/>
                <a:gd name="T76" fmla="*/ 64 w 68"/>
                <a:gd name="T77" fmla="*/ 61 h 187"/>
                <a:gd name="T78" fmla="*/ 61 w 68"/>
                <a:gd name="T79" fmla="*/ 49 h 187"/>
                <a:gd name="T80" fmla="*/ 55 w 68"/>
                <a:gd name="T81" fmla="*/ 38 h 187"/>
                <a:gd name="T82" fmla="*/ 50 w 68"/>
                <a:gd name="T83" fmla="*/ 28 h 187"/>
                <a:gd name="T84" fmla="*/ 43 w 68"/>
                <a:gd name="T85" fmla="*/ 18 h 187"/>
                <a:gd name="T86" fmla="*/ 35 w 68"/>
                <a:gd name="T87" fmla="*/ 9 h 187"/>
                <a:gd name="T88" fmla="*/ 26 w 68"/>
                <a:gd name="T89" fmla="*/ 0 h 187"/>
                <a:gd name="T90" fmla="*/ 26 w 68"/>
                <a:gd name="T91" fmla="*/ 0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68" h="187">
                  <a:moveTo>
                    <a:pt x="26" y="0"/>
                  </a:moveTo>
                  <a:lnTo>
                    <a:pt x="14" y="4"/>
                  </a:lnTo>
                  <a:lnTo>
                    <a:pt x="6" y="11"/>
                  </a:lnTo>
                  <a:lnTo>
                    <a:pt x="1" y="17"/>
                  </a:lnTo>
                  <a:lnTo>
                    <a:pt x="1" y="26"/>
                  </a:lnTo>
                  <a:lnTo>
                    <a:pt x="0" y="32"/>
                  </a:lnTo>
                  <a:lnTo>
                    <a:pt x="1" y="44"/>
                  </a:lnTo>
                  <a:lnTo>
                    <a:pt x="4" y="52"/>
                  </a:lnTo>
                  <a:lnTo>
                    <a:pt x="9" y="64"/>
                  </a:lnTo>
                  <a:lnTo>
                    <a:pt x="12" y="75"/>
                  </a:lnTo>
                  <a:lnTo>
                    <a:pt x="15" y="86"/>
                  </a:lnTo>
                  <a:lnTo>
                    <a:pt x="19" y="95"/>
                  </a:lnTo>
                  <a:lnTo>
                    <a:pt x="21" y="106"/>
                  </a:lnTo>
                  <a:lnTo>
                    <a:pt x="21" y="115"/>
                  </a:lnTo>
                  <a:lnTo>
                    <a:pt x="19" y="125"/>
                  </a:lnTo>
                  <a:lnTo>
                    <a:pt x="15" y="132"/>
                  </a:lnTo>
                  <a:lnTo>
                    <a:pt x="10" y="144"/>
                  </a:lnTo>
                  <a:lnTo>
                    <a:pt x="10" y="147"/>
                  </a:lnTo>
                  <a:lnTo>
                    <a:pt x="10" y="154"/>
                  </a:lnTo>
                  <a:lnTo>
                    <a:pt x="10" y="159"/>
                  </a:lnTo>
                  <a:lnTo>
                    <a:pt x="10" y="165"/>
                  </a:lnTo>
                  <a:lnTo>
                    <a:pt x="10" y="168"/>
                  </a:lnTo>
                  <a:lnTo>
                    <a:pt x="10" y="174"/>
                  </a:lnTo>
                  <a:lnTo>
                    <a:pt x="10" y="179"/>
                  </a:lnTo>
                  <a:lnTo>
                    <a:pt x="10" y="187"/>
                  </a:lnTo>
                  <a:lnTo>
                    <a:pt x="18" y="184"/>
                  </a:lnTo>
                  <a:lnTo>
                    <a:pt x="26" y="181"/>
                  </a:lnTo>
                  <a:lnTo>
                    <a:pt x="35" y="179"/>
                  </a:lnTo>
                  <a:lnTo>
                    <a:pt x="44" y="179"/>
                  </a:lnTo>
                  <a:lnTo>
                    <a:pt x="50" y="167"/>
                  </a:lnTo>
                  <a:lnTo>
                    <a:pt x="53" y="156"/>
                  </a:lnTo>
                  <a:lnTo>
                    <a:pt x="58" y="145"/>
                  </a:lnTo>
                  <a:lnTo>
                    <a:pt x="62" y="132"/>
                  </a:lnTo>
                  <a:lnTo>
                    <a:pt x="64" y="120"/>
                  </a:lnTo>
                  <a:lnTo>
                    <a:pt x="66" y="109"/>
                  </a:lnTo>
                  <a:lnTo>
                    <a:pt x="66" y="96"/>
                  </a:lnTo>
                  <a:lnTo>
                    <a:pt x="68" y="86"/>
                  </a:lnTo>
                  <a:lnTo>
                    <a:pt x="66" y="72"/>
                  </a:lnTo>
                  <a:lnTo>
                    <a:pt x="64" y="61"/>
                  </a:lnTo>
                  <a:lnTo>
                    <a:pt x="61" y="49"/>
                  </a:lnTo>
                  <a:lnTo>
                    <a:pt x="55" y="38"/>
                  </a:lnTo>
                  <a:lnTo>
                    <a:pt x="50" y="28"/>
                  </a:lnTo>
                  <a:lnTo>
                    <a:pt x="43" y="18"/>
                  </a:lnTo>
                  <a:lnTo>
                    <a:pt x="35" y="9"/>
                  </a:lnTo>
                  <a:lnTo>
                    <a:pt x="26" y="0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F2F2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7" name="Freeform 187"/>
            <p:cNvSpPr>
              <a:spLocks/>
            </p:cNvSpPr>
            <p:nvPr/>
          </p:nvSpPr>
          <p:spPr bwMode="auto">
            <a:xfrm>
              <a:off x="3160" y="2298"/>
              <a:ext cx="18" cy="28"/>
            </a:xfrm>
            <a:custGeom>
              <a:avLst/>
              <a:gdLst>
                <a:gd name="T0" fmla="*/ 30 w 53"/>
                <a:gd name="T1" fmla="*/ 0 h 85"/>
                <a:gd name="T2" fmla="*/ 23 w 53"/>
                <a:gd name="T3" fmla="*/ 0 h 85"/>
                <a:gd name="T4" fmla="*/ 18 w 53"/>
                <a:gd name="T5" fmla="*/ 3 h 85"/>
                <a:gd name="T6" fmla="*/ 10 w 53"/>
                <a:gd name="T7" fmla="*/ 8 h 85"/>
                <a:gd name="T8" fmla="*/ 6 w 53"/>
                <a:gd name="T9" fmla="*/ 16 h 85"/>
                <a:gd name="T10" fmla="*/ 3 w 53"/>
                <a:gd name="T11" fmla="*/ 23 h 85"/>
                <a:gd name="T12" fmla="*/ 1 w 53"/>
                <a:gd name="T13" fmla="*/ 32 h 85"/>
                <a:gd name="T14" fmla="*/ 0 w 53"/>
                <a:gd name="T15" fmla="*/ 42 h 85"/>
                <a:gd name="T16" fmla="*/ 0 w 53"/>
                <a:gd name="T17" fmla="*/ 52 h 85"/>
                <a:gd name="T18" fmla="*/ 0 w 53"/>
                <a:gd name="T19" fmla="*/ 60 h 85"/>
                <a:gd name="T20" fmla="*/ 0 w 53"/>
                <a:gd name="T21" fmla="*/ 66 h 85"/>
                <a:gd name="T22" fmla="*/ 3 w 53"/>
                <a:gd name="T23" fmla="*/ 72 h 85"/>
                <a:gd name="T24" fmla="*/ 6 w 53"/>
                <a:gd name="T25" fmla="*/ 80 h 85"/>
                <a:gd name="T26" fmla="*/ 12 w 53"/>
                <a:gd name="T27" fmla="*/ 83 h 85"/>
                <a:gd name="T28" fmla="*/ 18 w 53"/>
                <a:gd name="T29" fmla="*/ 85 h 85"/>
                <a:gd name="T30" fmla="*/ 26 w 53"/>
                <a:gd name="T31" fmla="*/ 85 h 85"/>
                <a:gd name="T32" fmla="*/ 35 w 53"/>
                <a:gd name="T33" fmla="*/ 85 h 85"/>
                <a:gd name="T34" fmla="*/ 39 w 53"/>
                <a:gd name="T35" fmla="*/ 80 h 85"/>
                <a:gd name="T36" fmla="*/ 43 w 53"/>
                <a:gd name="T37" fmla="*/ 76 h 85"/>
                <a:gd name="T38" fmla="*/ 44 w 53"/>
                <a:gd name="T39" fmla="*/ 68 h 85"/>
                <a:gd name="T40" fmla="*/ 49 w 53"/>
                <a:gd name="T41" fmla="*/ 65 h 85"/>
                <a:gd name="T42" fmla="*/ 50 w 53"/>
                <a:gd name="T43" fmla="*/ 57 h 85"/>
                <a:gd name="T44" fmla="*/ 52 w 53"/>
                <a:gd name="T45" fmla="*/ 52 h 85"/>
                <a:gd name="T46" fmla="*/ 52 w 53"/>
                <a:gd name="T47" fmla="*/ 46 h 85"/>
                <a:gd name="T48" fmla="*/ 53 w 53"/>
                <a:gd name="T49" fmla="*/ 42 h 85"/>
                <a:gd name="T50" fmla="*/ 52 w 53"/>
                <a:gd name="T51" fmla="*/ 34 h 85"/>
                <a:gd name="T52" fmla="*/ 52 w 53"/>
                <a:gd name="T53" fmla="*/ 28 h 85"/>
                <a:gd name="T54" fmla="*/ 50 w 53"/>
                <a:gd name="T55" fmla="*/ 23 h 85"/>
                <a:gd name="T56" fmla="*/ 49 w 53"/>
                <a:gd name="T57" fmla="*/ 17 h 85"/>
                <a:gd name="T58" fmla="*/ 44 w 53"/>
                <a:gd name="T59" fmla="*/ 13 h 85"/>
                <a:gd name="T60" fmla="*/ 41 w 53"/>
                <a:gd name="T61" fmla="*/ 7 h 85"/>
                <a:gd name="T62" fmla="*/ 35 w 53"/>
                <a:gd name="T63" fmla="*/ 2 h 85"/>
                <a:gd name="T64" fmla="*/ 30 w 53"/>
                <a:gd name="T65" fmla="*/ 0 h 85"/>
                <a:gd name="T66" fmla="*/ 30 w 53"/>
                <a:gd name="T67" fmla="*/ 0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3" h="85">
                  <a:moveTo>
                    <a:pt x="30" y="0"/>
                  </a:moveTo>
                  <a:lnTo>
                    <a:pt x="23" y="0"/>
                  </a:lnTo>
                  <a:lnTo>
                    <a:pt x="18" y="3"/>
                  </a:lnTo>
                  <a:lnTo>
                    <a:pt x="10" y="8"/>
                  </a:lnTo>
                  <a:lnTo>
                    <a:pt x="6" y="16"/>
                  </a:lnTo>
                  <a:lnTo>
                    <a:pt x="3" y="23"/>
                  </a:lnTo>
                  <a:lnTo>
                    <a:pt x="1" y="32"/>
                  </a:lnTo>
                  <a:lnTo>
                    <a:pt x="0" y="42"/>
                  </a:lnTo>
                  <a:lnTo>
                    <a:pt x="0" y="52"/>
                  </a:lnTo>
                  <a:lnTo>
                    <a:pt x="0" y="60"/>
                  </a:lnTo>
                  <a:lnTo>
                    <a:pt x="0" y="66"/>
                  </a:lnTo>
                  <a:lnTo>
                    <a:pt x="3" y="72"/>
                  </a:lnTo>
                  <a:lnTo>
                    <a:pt x="6" y="80"/>
                  </a:lnTo>
                  <a:lnTo>
                    <a:pt x="12" y="83"/>
                  </a:lnTo>
                  <a:lnTo>
                    <a:pt x="18" y="85"/>
                  </a:lnTo>
                  <a:lnTo>
                    <a:pt x="26" y="85"/>
                  </a:lnTo>
                  <a:lnTo>
                    <a:pt x="35" y="85"/>
                  </a:lnTo>
                  <a:lnTo>
                    <a:pt x="39" y="80"/>
                  </a:lnTo>
                  <a:lnTo>
                    <a:pt x="43" y="76"/>
                  </a:lnTo>
                  <a:lnTo>
                    <a:pt x="44" y="68"/>
                  </a:lnTo>
                  <a:lnTo>
                    <a:pt x="49" y="65"/>
                  </a:lnTo>
                  <a:lnTo>
                    <a:pt x="50" y="57"/>
                  </a:lnTo>
                  <a:lnTo>
                    <a:pt x="52" y="52"/>
                  </a:lnTo>
                  <a:lnTo>
                    <a:pt x="52" y="46"/>
                  </a:lnTo>
                  <a:lnTo>
                    <a:pt x="53" y="42"/>
                  </a:lnTo>
                  <a:lnTo>
                    <a:pt x="52" y="34"/>
                  </a:lnTo>
                  <a:lnTo>
                    <a:pt x="52" y="28"/>
                  </a:lnTo>
                  <a:lnTo>
                    <a:pt x="50" y="23"/>
                  </a:lnTo>
                  <a:lnTo>
                    <a:pt x="49" y="17"/>
                  </a:lnTo>
                  <a:lnTo>
                    <a:pt x="44" y="13"/>
                  </a:lnTo>
                  <a:lnTo>
                    <a:pt x="41" y="7"/>
                  </a:lnTo>
                  <a:lnTo>
                    <a:pt x="35" y="2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94948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8" name="Freeform 188"/>
            <p:cNvSpPr>
              <a:spLocks/>
            </p:cNvSpPr>
            <p:nvPr/>
          </p:nvSpPr>
          <p:spPr bwMode="auto">
            <a:xfrm>
              <a:off x="2948" y="2192"/>
              <a:ext cx="31" cy="63"/>
            </a:xfrm>
            <a:custGeom>
              <a:avLst/>
              <a:gdLst>
                <a:gd name="T0" fmla="*/ 31 w 93"/>
                <a:gd name="T1" fmla="*/ 0 h 189"/>
                <a:gd name="T2" fmla="*/ 20 w 93"/>
                <a:gd name="T3" fmla="*/ 8 h 189"/>
                <a:gd name="T4" fmla="*/ 14 w 93"/>
                <a:gd name="T5" fmla="*/ 19 h 189"/>
                <a:gd name="T6" fmla="*/ 6 w 93"/>
                <a:gd name="T7" fmla="*/ 28 h 189"/>
                <a:gd name="T8" fmla="*/ 5 w 93"/>
                <a:gd name="T9" fmla="*/ 42 h 189"/>
                <a:gd name="T10" fmla="*/ 0 w 93"/>
                <a:gd name="T11" fmla="*/ 53 h 189"/>
                <a:gd name="T12" fmla="*/ 3 w 93"/>
                <a:gd name="T13" fmla="*/ 65 h 189"/>
                <a:gd name="T14" fmla="*/ 3 w 93"/>
                <a:gd name="T15" fmla="*/ 80 h 189"/>
                <a:gd name="T16" fmla="*/ 6 w 93"/>
                <a:gd name="T17" fmla="*/ 92 h 189"/>
                <a:gd name="T18" fmla="*/ 10 w 93"/>
                <a:gd name="T19" fmla="*/ 105 h 189"/>
                <a:gd name="T20" fmla="*/ 15 w 93"/>
                <a:gd name="T21" fmla="*/ 118 h 189"/>
                <a:gd name="T22" fmla="*/ 20 w 93"/>
                <a:gd name="T23" fmla="*/ 132 h 189"/>
                <a:gd name="T24" fmla="*/ 28 w 93"/>
                <a:gd name="T25" fmla="*/ 145 h 189"/>
                <a:gd name="T26" fmla="*/ 35 w 93"/>
                <a:gd name="T27" fmla="*/ 155 h 189"/>
                <a:gd name="T28" fmla="*/ 43 w 93"/>
                <a:gd name="T29" fmla="*/ 169 h 189"/>
                <a:gd name="T30" fmla="*/ 51 w 93"/>
                <a:gd name="T31" fmla="*/ 180 h 189"/>
                <a:gd name="T32" fmla="*/ 59 w 93"/>
                <a:gd name="T33" fmla="*/ 189 h 189"/>
                <a:gd name="T34" fmla="*/ 68 w 93"/>
                <a:gd name="T35" fmla="*/ 183 h 189"/>
                <a:gd name="T36" fmla="*/ 77 w 93"/>
                <a:gd name="T37" fmla="*/ 180 h 189"/>
                <a:gd name="T38" fmla="*/ 84 w 93"/>
                <a:gd name="T39" fmla="*/ 174 h 189"/>
                <a:gd name="T40" fmla="*/ 93 w 93"/>
                <a:gd name="T41" fmla="*/ 169 h 189"/>
                <a:gd name="T42" fmla="*/ 86 w 93"/>
                <a:gd name="T43" fmla="*/ 158 h 189"/>
                <a:gd name="T44" fmla="*/ 80 w 93"/>
                <a:gd name="T45" fmla="*/ 149 h 189"/>
                <a:gd name="T46" fmla="*/ 75 w 93"/>
                <a:gd name="T47" fmla="*/ 138 h 189"/>
                <a:gd name="T48" fmla="*/ 71 w 93"/>
                <a:gd name="T49" fmla="*/ 127 h 189"/>
                <a:gd name="T50" fmla="*/ 68 w 93"/>
                <a:gd name="T51" fmla="*/ 117 h 189"/>
                <a:gd name="T52" fmla="*/ 66 w 93"/>
                <a:gd name="T53" fmla="*/ 105 h 189"/>
                <a:gd name="T54" fmla="*/ 64 w 93"/>
                <a:gd name="T55" fmla="*/ 94 h 189"/>
                <a:gd name="T56" fmla="*/ 63 w 93"/>
                <a:gd name="T57" fmla="*/ 83 h 189"/>
                <a:gd name="T58" fmla="*/ 59 w 93"/>
                <a:gd name="T59" fmla="*/ 73 h 189"/>
                <a:gd name="T60" fmla="*/ 57 w 93"/>
                <a:gd name="T61" fmla="*/ 62 h 189"/>
                <a:gd name="T62" fmla="*/ 54 w 93"/>
                <a:gd name="T63" fmla="*/ 51 h 189"/>
                <a:gd name="T64" fmla="*/ 51 w 93"/>
                <a:gd name="T65" fmla="*/ 40 h 189"/>
                <a:gd name="T66" fmla="*/ 46 w 93"/>
                <a:gd name="T67" fmla="*/ 29 h 189"/>
                <a:gd name="T68" fmla="*/ 43 w 93"/>
                <a:gd name="T69" fmla="*/ 19 h 189"/>
                <a:gd name="T70" fmla="*/ 37 w 93"/>
                <a:gd name="T71" fmla="*/ 10 h 189"/>
                <a:gd name="T72" fmla="*/ 31 w 93"/>
                <a:gd name="T73" fmla="*/ 0 h 189"/>
                <a:gd name="T74" fmla="*/ 31 w 93"/>
                <a:gd name="T75" fmla="*/ 0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93" h="189">
                  <a:moveTo>
                    <a:pt x="31" y="0"/>
                  </a:moveTo>
                  <a:lnTo>
                    <a:pt x="20" y="8"/>
                  </a:lnTo>
                  <a:lnTo>
                    <a:pt x="14" y="19"/>
                  </a:lnTo>
                  <a:lnTo>
                    <a:pt x="6" y="28"/>
                  </a:lnTo>
                  <a:lnTo>
                    <a:pt x="5" y="42"/>
                  </a:lnTo>
                  <a:lnTo>
                    <a:pt x="0" y="53"/>
                  </a:lnTo>
                  <a:lnTo>
                    <a:pt x="3" y="65"/>
                  </a:lnTo>
                  <a:lnTo>
                    <a:pt x="3" y="80"/>
                  </a:lnTo>
                  <a:lnTo>
                    <a:pt x="6" y="92"/>
                  </a:lnTo>
                  <a:lnTo>
                    <a:pt x="10" y="105"/>
                  </a:lnTo>
                  <a:lnTo>
                    <a:pt x="15" y="118"/>
                  </a:lnTo>
                  <a:lnTo>
                    <a:pt x="20" y="132"/>
                  </a:lnTo>
                  <a:lnTo>
                    <a:pt x="28" y="145"/>
                  </a:lnTo>
                  <a:lnTo>
                    <a:pt x="35" y="155"/>
                  </a:lnTo>
                  <a:lnTo>
                    <a:pt x="43" y="169"/>
                  </a:lnTo>
                  <a:lnTo>
                    <a:pt x="51" y="180"/>
                  </a:lnTo>
                  <a:lnTo>
                    <a:pt x="59" y="189"/>
                  </a:lnTo>
                  <a:lnTo>
                    <a:pt x="68" y="183"/>
                  </a:lnTo>
                  <a:lnTo>
                    <a:pt x="77" y="180"/>
                  </a:lnTo>
                  <a:lnTo>
                    <a:pt x="84" y="174"/>
                  </a:lnTo>
                  <a:lnTo>
                    <a:pt x="93" y="169"/>
                  </a:lnTo>
                  <a:lnTo>
                    <a:pt x="86" y="158"/>
                  </a:lnTo>
                  <a:lnTo>
                    <a:pt x="80" y="149"/>
                  </a:lnTo>
                  <a:lnTo>
                    <a:pt x="75" y="138"/>
                  </a:lnTo>
                  <a:lnTo>
                    <a:pt x="71" y="127"/>
                  </a:lnTo>
                  <a:lnTo>
                    <a:pt x="68" y="117"/>
                  </a:lnTo>
                  <a:lnTo>
                    <a:pt x="66" y="105"/>
                  </a:lnTo>
                  <a:lnTo>
                    <a:pt x="64" y="94"/>
                  </a:lnTo>
                  <a:lnTo>
                    <a:pt x="63" y="83"/>
                  </a:lnTo>
                  <a:lnTo>
                    <a:pt x="59" y="73"/>
                  </a:lnTo>
                  <a:lnTo>
                    <a:pt x="57" y="62"/>
                  </a:lnTo>
                  <a:lnTo>
                    <a:pt x="54" y="51"/>
                  </a:lnTo>
                  <a:lnTo>
                    <a:pt x="51" y="40"/>
                  </a:lnTo>
                  <a:lnTo>
                    <a:pt x="46" y="29"/>
                  </a:lnTo>
                  <a:lnTo>
                    <a:pt x="43" y="19"/>
                  </a:lnTo>
                  <a:lnTo>
                    <a:pt x="37" y="10"/>
                  </a:lnTo>
                  <a:lnTo>
                    <a:pt x="31" y="0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E8F0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3328" name="Picture 256" descr="C:\Users\Petra\AppData\Local\Microsoft\Windows\Temporary Internet Files\Content.IE5\W0JDQO07\MC9001129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213" y="3927710"/>
            <a:ext cx="1970234" cy="741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6722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6.2963E-6 C -0.00139 -0.00116 -0.00313 -0.00186 -0.00417 -0.00348 C -0.00625 -0.00695 -0.0059 -0.01204 -0.00677 -0.01621 C -0.00903 -0.02639 -0.01094 -0.03658 -0.01354 -0.04676 C -0.01285 -0.0595 -0.01337 -0.07246 -0.01094 -0.08473 C -0.00868 -0.09607 0.00053 -0.11644 0.00678 -0.12431 C 0.00869 -0.13288 0.00938 -0.13658 0.008 -0.14584 C 0.00557 -0.13195 0.0073 -0.11436 0.01077 -0.10093 C 0.01338 -0.07709 0.01668 -0.05001 0.00678 -0.02871 C 0.00765 0.01249 0.0047 0.0199 0.01216 0.04861 C 0.01303 0.05208 0.00938 0.03796 0.00938 0.03796 C 0.0106 0.02499 0.0132 0.01273 0.01893 0.00185 C 0.02102 -0.00718 0.02293 -0.00926 0.02432 -0.01968 C 0.02379 -0.02987 0.02397 -0.04028 0.02293 -0.05047 C 0.02258 -0.05417 0.02015 -0.06112 0.02015 -0.06112 C 0.01945 -0.07524 0.01685 -0.11227 0.02015 -0.12246 C 0.02327 -0.13195 0.02171 -0.10163 0.02432 -0.0919 C 0.02518 -0.07524 0.02553 -0.05903 0.0297 -0.04329 C 0.03161 -0.0257 0.03074 -0.00788 0.03508 0.00902 C 0.03664 0.02523 0.0356 0.02036 0.03907 0.03425 C 0.03994 0.03796 0.04341 0.04837 0.04185 0.04513 C 0.04011 0.04143 0.03647 0.03425 0.03647 0.03425 C 0.03734 0.00949 0.03855 -0.00209 0.04185 -0.02339 C 0.04098 -0.04676 0.04133 -0.05533 0.03647 -0.07385 C 0.03595 -0.08102 0.03508 -0.0882 0.03508 -0.09538 C 0.03508 -0.1044 0.03352 -0.11436 0.03647 -0.12246 C 0.0382 -0.12732 0.03838 -0.11181 0.03907 -0.10626 C 0.03977 -0.10093 0.03994 -0.09538 0.04046 -0.09005 C 0.0422 -0.07223 0.0455 -0.05278 0.05261 -0.03774 C 0.05504 -0.02524 0.05695 -0.01251 0.05938 -6.2963E-6 C 0.05938 0.00138 0.06199 0.0449 0.05123 0.02337 C 0.04897 0.003 0.05192 -0.01829 0.05678 -0.03774 C 0.05834 -0.04399 0.0606 -0.04977 0.06216 -0.05579 C 0.06268 -0.05764 0.06355 -0.06112 0.06355 -0.06112 C 0.06303 -0.07153 0.06511 -0.08334 0.06077 -0.0919 C 0.05886 -0.09584 0.05643 -0.09931 0.054 -0.10278 C 0.0514 -0.10649 0.04584 -0.11343 0.04584 -0.11343 C 0.04393 -0.10186 0.04897 -0.09237 0.05123 -0.08102 C 0.05348 -0.06922 0.05452 -0.05602 0.058 -0.04491 C 0.05973 -0.03936 0.06286 -0.03403 0.06477 -0.02871 C 0.06702 -0.02269 0.0672 -0.01551 0.06893 -0.00903 C 0.06928 -0.00417 0.07015 0.01041 0.07015 0.00555 C 0.07015 -6.2963E-6 0.06945 -0.00533 0.06893 -0.01089 C 0.06824 -0.0169 0.06685 -0.02269 0.06616 -0.02871 C 0.06459 -0.05255 0.06234 -0.0757 0.05938 -0.09908 C 0.058 -0.11019 0.05852 -0.11714 0.054 -0.12616 C 0.05765 -0.10741 0.06077 -0.08866 0.06477 -0.07014 C 0.06598 -0.05788 0.07084 -0.02616 0.0797 -0.01806 C 0.08369 -0.01436 0.08786 -0.01089 0.09185 -0.00718 C 0.09741 0.0037 0.104 0.01296 0.104 0.02708 L 0.108 0.01805 " pathEditMode="relative" ptsTypes="fffffffffffffffffffffffffffffffffffffffffffffffffAA">
                                      <p:cBhvr>
                                        <p:cTn id="2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3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3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186</Words>
  <Application>Microsoft Office PowerPoint</Application>
  <PresentationFormat>Předvádění na obrazovce (4:3)</PresentationFormat>
  <Paragraphs>54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SOUHLÁSKY</vt:lpstr>
      <vt:lpstr>Dělení souhlásek</vt:lpstr>
      <vt:lpstr>Slož ze slabik smysluplná slova</vt:lpstr>
      <vt:lpstr>Vyznač tvrdé slabiky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5</cp:revision>
  <dcterms:created xsi:type="dcterms:W3CDTF">2011-11-02T15:01:40Z</dcterms:created>
  <dcterms:modified xsi:type="dcterms:W3CDTF">2012-11-11T19:57:39Z</dcterms:modified>
</cp:coreProperties>
</file>