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973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287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254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6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78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590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479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702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753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474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0438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CB721-E220-4548-B0F1-294091A4F9D3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C39D7-F9C0-42E3-8628-B3230CBEE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769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929095"/>
              </p:ext>
            </p:extLst>
          </p:nvPr>
        </p:nvGraphicFramePr>
        <p:xfrm>
          <a:off x="1511660" y="1196752"/>
          <a:ext cx="6120680" cy="5480726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32_INOVACE_09_SLOVA NADŘAZENÁ, PODŘAZENÁ, SOUŘADNÁ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17. 5.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SLOVA NADŘAZENÁ, PODŘAZENÁ, SOUŘADNÁ – vyvození a procvičení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Tvoří slova významem nadřazená, podřazená, souřadná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použité z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MS Office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7797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872208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SLOVNÍ  VÝZNAM</a:t>
            </a:r>
            <a:b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</a:b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SLOVA</a:t>
            </a:r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 </a:t>
            </a:r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NADŘAZENÁ, PODŘAZENÁ, SOUŘADNÁ</a:t>
            </a:r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pic>
        <p:nvPicPr>
          <p:cNvPr id="1038" name="Picture 14" descr="C:\Users\Petra\AppData\Local\Microsoft\Windows\Temporary Internet Files\Content.IE5\K0O7W0UI\MP9003999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212" y="2492896"/>
            <a:ext cx="5192346" cy="346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00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5" name="Picture 33" descr="C:\Users\Petra\AppData\Local\Microsoft\Windows\Temporary Internet Files\Content.IE5\W0JDQO07\MP9004005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855153"/>
            <a:ext cx="1497566" cy="237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3" name="Picture 31" descr="C:\Users\Petra\AppData\Local\Microsoft\Windows\Temporary Internet Files\Content.IE5\W0JDQO07\MP9004006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646" y="2378132"/>
            <a:ext cx="1076268" cy="134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C:\Users\Petra\AppData\Local\Microsoft\Windows\Temporary Internet Files\Content.IE5\ME8R1IM6\MP90040240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914" y="1791619"/>
            <a:ext cx="1213817" cy="165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C:\Users\Petra\AppData\Local\Microsoft\Windows\Temporary Internet Files\Content.IE5\R8S25GK3\MP9004317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74836"/>
            <a:ext cx="1876211" cy="149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C:\Users\Petra\AppData\Local\Microsoft\Windows\Temporary Internet Files\Content.IE5\K0O7W0UI\MP90026292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871" y="804445"/>
            <a:ext cx="1163928" cy="172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etra\AppData\Local\Microsoft\Windows\Temporary Internet Files\Content.IE5\VJ8JBHB1\MP90040161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72676"/>
            <a:ext cx="1619672" cy="107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Petra\AppData\Local\Microsoft\Windows\Temporary Internet Files\Content.IE5\S7687CZ2\MP90043866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29" y="1852036"/>
            <a:ext cx="1087622" cy="191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9851"/>
            <a:ext cx="9144000" cy="888869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Pojmenuj obrázky, zapiš správná slova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0" y="5229200"/>
            <a:ext cx="9036496" cy="72008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Napiš společný název pro každou skupinu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Petra\AppData\Local\Microsoft\Windows\Temporary Internet Files\Content.IE5\VJ8JBHB1\MP90040244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22724"/>
            <a:ext cx="1128528" cy="100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393314" y="3448885"/>
            <a:ext cx="1944216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2402851" y="4130033"/>
            <a:ext cx="1944216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2411760" y="4797152"/>
            <a:ext cx="1944216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289841" y="4129332"/>
            <a:ext cx="1944216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89841" y="4797152"/>
            <a:ext cx="1944216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837998" y="5949280"/>
            <a:ext cx="3013921" cy="648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00" name="Picture 28" descr="C:\Users\Petra\AppData\Local\Microsoft\Windows\Temporary Internet Files\Content.IE5\S7687CZ2\MP90018266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340" y="801711"/>
            <a:ext cx="1109190" cy="142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1" name="Picture 29" descr="C:\Users\Petra\AppData\Local\Microsoft\Windows\Temporary Internet Files\Content.IE5\AM1I8PN9\MP900434066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646" y="1037654"/>
            <a:ext cx="1091694" cy="152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Obdélník 45"/>
          <p:cNvSpPr/>
          <p:nvPr/>
        </p:nvSpPr>
        <p:spPr>
          <a:xfrm>
            <a:off x="5013127" y="3448885"/>
            <a:ext cx="1944216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5013127" y="4129332"/>
            <a:ext cx="1944216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7114947" y="4797152"/>
            <a:ext cx="1944216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5013127" y="4797152"/>
            <a:ext cx="1944216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7135515" y="4122217"/>
            <a:ext cx="1944216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5282685" y="5949280"/>
            <a:ext cx="3013921" cy="6480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03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92088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Doplň slova podřazená</a:t>
            </a:r>
            <a:endParaRPr lang="cs-CZ" b="1" dirty="0">
              <a:solidFill>
                <a:srgbClr val="C00000"/>
              </a:solidFill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0768372"/>
              </p:ext>
            </p:extLst>
          </p:nvPr>
        </p:nvGraphicFramePr>
        <p:xfrm>
          <a:off x="611560" y="1467234"/>
          <a:ext cx="8064896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  <a:gridCol w="576064"/>
              </a:tblGrid>
              <a:tr h="680174">
                <a:tc gridSpan="7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207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Á</a:t>
                      </a:r>
                      <a:endParaRPr lang="cs-CZ" sz="4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2075">
                <a:tc gridSpan="7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Ř</a:t>
                      </a:r>
                      <a:endParaRPr lang="cs-CZ" sz="4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72075"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A</a:t>
                      </a:r>
                      <a:endParaRPr lang="cs-CZ" sz="4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2075"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D</a:t>
                      </a:r>
                      <a:endParaRPr lang="cs-CZ" sz="4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2075"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b="1" dirty="0" smtClean="0"/>
                        <a:t> Í</a:t>
                      </a:r>
                      <a:endParaRPr lang="cs-CZ" sz="4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100" name="Picture 4" descr="C:\Users\Petra\AppData\Local\Microsoft\Windows\Temporary Internet Files\Content.IE5\W0JDQO07\MC9002178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20" y="476672"/>
            <a:ext cx="1769108" cy="161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etra\AppData\Local\Microsoft\Windows\Temporary Internet Files\Content.IE5\K0O7W0UI\MC9002868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8822">
            <a:off x="235096" y="3144791"/>
            <a:ext cx="2409114" cy="185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Petra\AppData\Local\Microsoft\Windows\Temporary Internet Files\Content.IE5\K0O7W0UI\MC90021554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9889">
            <a:off x="5522245" y="4692658"/>
            <a:ext cx="3427758" cy="236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Petra\AppData\Local\Microsoft\Windows\Temporary Internet Files\Content.IE5\S7687CZ2\MC90025227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605" y="2348880"/>
            <a:ext cx="3078681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etra\AppData\Local\Microsoft\Windows\Temporary Internet Files\Content.IE5\VJ8JBHB1\MC900340756[1].wmf"/>
          <p:cNvPicPr>
            <a:picLocks noChangeAspect="1" noChangeArrowheads="1"/>
          </p:cNvPicPr>
          <p:nvPr/>
        </p:nvPicPr>
        <p:blipFill rotWithShape="1"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73" t="41544" r="-1"/>
          <a:stretch/>
        </p:blipFill>
        <p:spPr bwMode="auto">
          <a:xfrm rot="16200000">
            <a:off x="388541" y="4826369"/>
            <a:ext cx="1656184" cy="240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22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00811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Jmenuj další slova souřadná                          a napiš slovo nadřazené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578496"/>
            <a:ext cx="8862156" cy="48531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kominík, truhlář, švadlena,…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0070C0"/>
                </a:solidFill>
              </a:rPr>
              <a:t>       kopretina, pampeliška, tulipán,…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rohlík, houska, koláč,…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      </a:t>
            </a:r>
            <a:r>
              <a:rPr lang="cs-CZ" sz="3600" b="1" dirty="0" smtClean="0">
                <a:solidFill>
                  <a:srgbClr val="00B0F0"/>
                </a:solidFill>
              </a:rPr>
              <a:t>Natálie, Kateřina, Ondřej,…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buk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, dub, jírovec,…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     </a:t>
            </a:r>
            <a:r>
              <a:rPr lang="cs-CZ" sz="3600" b="1" dirty="0" smtClean="0">
                <a:solidFill>
                  <a:srgbClr val="0070C0"/>
                </a:solidFill>
              </a:rPr>
              <a:t>paprika, okurka, celer,…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accent1">
                    <a:lumMod val="50000"/>
                  </a:schemeClr>
                </a:solidFill>
              </a:rPr>
              <a:t>l</a:t>
            </a:r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</a:rPr>
              <a:t>ev, slon, tygr,…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      autobus, tramvaj, vlak,…</a:t>
            </a:r>
            <a:endParaRPr lang="cs-CZ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240924" y="2273703"/>
            <a:ext cx="1728192" cy="432048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4716016" y="2996952"/>
            <a:ext cx="1728192" cy="432048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228184" y="3573016"/>
            <a:ext cx="1728192" cy="432048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5724128" y="1628800"/>
            <a:ext cx="1728192" cy="432048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950336" y="4221088"/>
            <a:ext cx="1728192" cy="432048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275856" y="5589240"/>
            <a:ext cx="1728192" cy="43204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678528" y="4941168"/>
            <a:ext cx="1728192" cy="432048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5796136" y="6181208"/>
            <a:ext cx="1728192" cy="432048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5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183</Words>
  <Application>Microsoft Office PowerPoint</Application>
  <PresentationFormat>Předvádění na obrazovce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SLOVNÍ  VÝZNAM SLOVA NADŘAZENÁ, PODŘAZENÁ, SOUŘADNÁ</vt:lpstr>
      <vt:lpstr>Pojmenuj obrázky, zapiš správná slova</vt:lpstr>
      <vt:lpstr>Doplň slova podřazená</vt:lpstr>
      <vt:lpstr>Jmenuj další slova souřadná                          a napiš slovo nadřazené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Martin a Lída</cp:lastModifiedBy>
  <cp:revision>5</cp:revision>
  <dcterms:created xsi:type="dcterms:W3CDTF">2011-11-02T14:29:15Z</dcterms:created>
  <dcterms:modified xsi:type="dcterms:W3CDTF">2012-11-11T19:53:31Z</dcterms:modified>
</cp:coreProperties>
</file>