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E2684-FA29-414A-A4EA-C3DF24F740C3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B4019-2550-4A05-B5C4-5CC3F29EF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7513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E2684-FA29-414A-A4EA-C3DF24F740C3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B4019-2550-4A05-B5C4-5CC3F29EF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8968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E2684-FA29-414A-A4EA-C3DF24F740C3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B4019-2550-4A05-B5C4-5CC3F29EF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6501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E2684-FA29-414A-A4EA-C3DF24F740C3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B4019-2550-4A05-B5C4-5CC3F29EF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74026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E2684-FA29-414A-A4EA-C3DF24F740C3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B4019-2550-4A05-B5C4-5CC3F29EF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500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E2684-FA29-414A-A4EA-C3DF24F740C3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B4019-2550-4A05-B5C4-5CC3F29EF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29377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E2684-FA29-414A-A4EA-C3DF24F740C3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B4019-2550-4A05-B5C4-5CC3F29EF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04204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E2684-FA29-414A-A4EA-C3DF24F740C3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B4019-2550-4A05-B5C4-5CC3F29EF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8402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E2684-FA29-414A-A4EA-C3DF24F740C3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B4019-2550-4A05-B5C4-5CC3F29EF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7542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E2684-FA29-414A-A4EA-C3DF24F740C3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B4019-2550-4A05-B5C4-5CC3F29EF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89014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E2684-FA29-414A-A4EA-C3DF24F740C3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B4019-2550-4A05-B5C4-5CC3F29EF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56564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6E2684-FA29-414A-A4EA-C3DF24F740C3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0B4019-2550-4A05-B5C4-5CC3F29EF6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7787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0249884"/>
              </p:ext>
            </p:extLst>
          </p:nvPr>
        </p:nvGraphicFramePr>
        <p:xfrm>
          <a:off x="1511660" y="1196752"/>
          <a:ext cx="6120680" cy="5180815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_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32_INOVACE_03_PÁROVÉ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SOUHLÁSKY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25. 3.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2011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PÁROVÉ SOUHLÁSKY –  procvičování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Odůvodňuje spodobu na konci slov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použité z klipartu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814504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512168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Párové souhlásky</a:t>
            </a:r>
            <a:b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konci </a:t>
            </a:r>
            <a:r>
              <a:rPr lang="cs-CZ" sz="5400" b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  </a:t>
            </a:r>
            <a:endParaRPr lang="cs-CZ" sz="5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8" name="Picture 14" descr="C:\Users\Petra\AppData\Local\Microsoft\Windows\Temporary Internet Files\Content.IE5\K0O7W0UI\MP9003999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2212" y="2492896"/>
            <a:ext cx="5192346" cy="3460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8270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936104"/>
          </a:xfrm>
        </p:spPr>
        <p:txBody>
          <a:bodyPr/>
          <a:lstStyle/>
          <a:p>
            <a:r>
              <a:rPr lang="cs-CZ" b="1" dirty="0">
                <a:solidFill>
                  <a:srgbClr val="C00000"/>
                </a:solidFill>
              </a:rPr>
              <a:t>Najdi chyby a oprav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Jakup</a:t>
            </a:r>
            <a:r>
              <a:rPr lang="cs-CZ" dirty="0" smtClean="0"/>
              <a:t> a Davit chodí do jedné třídy. Jejich</a:t>
            </a:r>
          </a:p>
          <a:p>
            <a:pPr marL="0" indent="0">
              <a:buNone/>
            </a:pPr>
            <a:r>
              <a:rPr lang="cs-CZ" dirty="0" err="1" smtClean="0"/>
              <a:t>kamarát</a:t>
            </a:r>
            <a:r>
              <a:rPr lang="cs-CZ" dirty="0" smtClean="0"/>
              <a:t> </a:t>
            </a:r>
            <a:r>
              <a:rPr lang="cs-CZ" dirty="0" err="1" smtClean="0"/>
              <a:t>Josev</a:t>
            </a:r>
            <a:r>
              <a:rPr lang="cs-CZ" dirty="0" smtClean="0"/>
              <a:t>  dostal nový </a:t>
            </a:r>
            <a:r>
              <a:rPr lang="cs-CZ" dirty="0" err="1" smtClean="0"/>
              <a:t>prud</a:t>
            </a:r>
            <a:r>
              <a:rPr lang="cs-CZ" dirty="0" smtClean="0"/>
              <a:t> a zítra půjdou</a:t>
            </a:r>
          </a:p>
          <a:p>
            <a:pPr marL="0" indent="0">
              <a:buNone/>
            </a:pPr>
            <a:r>
              <a:rPr lang="cs-CZ" dirty="0" smtClean="0"/>
              <a:t>kluci na </a:t>
            </a:r>
            <a:r>
              <a:rPr lang="cs-CZ" dirty="0" err="1" smtClean="0"/>
              <a:t>lof</a:t>
            </a:r>
            <a:r>
              <a:rPr lang="cs-CZ" dirty="0" smtClean="0"/>
              <a:t> </a:t>
            </a:r>
            <a:r>
              <a:rPr lang="cs-CZ" dirty="0" err="1" smtClean="0"/>
              <a:t>ryp</a:t>
            </a:r>
            <a:r>
              <a:rPr lang="cs-CZ" dirty="0" smtClean="0"/>
              <a:t>.  Chodí k nedalekému potoku, </a:t>
            </a:r>
          </a:p>
          <a:p>
            <a:pPr marL="0" indent="0">
              <a:buNone/>
            </a:pPr>
            <a:r>
              <a:rPr lang="cs-CZ" dirty="0" smtClean="0"/>
              <a:t>jehož </a:t>
            </a:r>
            <a:r>
              <a:rPr lang="cs-CZ" dirty="0" err="1" smtClean="0"/>
              <a:t>břech</a:t>
            </a:r>
            <a:r>
              <a:rPr lang="cs-CZ" dirty="0" smtClean="0"/>
              <a:t> je plný starých </a:t>
            </a:r>
            <a:r>
              <a:rPr lang="cs-CZ" dirty="0" err="1" smtClean="0"/>
              <a:t>vrp</a:t>
            </a:r>
            <a:r>
              <a:rPr lang="cs-CZ" dirty="0" smtClean="0"/>
              <a:t>.  Když se ve vodě</a:t>
            </a:r>
          </a:p>
          <a:p>
            <a:pPr marL="0" indent="0">
              <a:buNone/>
            </a:pPr>
            <a:r>
              <a:rPr lang="cs-CZ" dirty="0" smtClean="0"/>
              <a:t>mihne </a:t>
            </a:r>
            <a:r>
              <a:rPr lang="cs-CZ" dirty="0" err="1" smtClean="0"/>
              <a:t>pstruch</a:t>
            </a:r>
            <a:r>
              <a:rPr lang="cs-CZ" dirty="0" smtClean="0"/>
              <a:t>, kluci mají  velkou </a:t>
            </a:r>
            <a:r>
              <a:rPr lang="cs-CZ" dirty="0" err="1" smtClean="0"/>
              <a:t>radosd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a volají: ,,</a:t>
            </a:r>
            <a:r>
              <a:rPr lang="cs-CZ" dirty="0" err="1" smtClean="0"/>
              <a:t>Poběš</a:t>
            </a:r>
            <a:r>
              <a:rPr lang="cs-CZ" dirty="0" smtClean="0"/>
              <a:t> a </a:t>
            </a:r>
            <a:r>
              <a:rPr lang="cs-CZ" dirty="0" err="1" smtClean="0"/>
              <a:t>hoť</a:t>
            </a:r>
            <a:r>
              <a:rPr lang="cs-CZ" dirty="0"/>
              <a:t> </a:t>
            </a:r>
            <a:r>
              <a:rPr lang="cs-CZ" dirty="0" smtClean="0"/>
              <a:t>tam návnadu!‘‘</a:t>
            </a:r>
          </a:p>
          <a:p>
            <a:pPr marL="0" indent="0">
              <a:buNone/>
            </a:pPr>
            <a:r>
              <a:rPr lang="cs-CZ" dirty="0" smtClean="0"/>
              <a:t>                   ,,Kéž bychom jednou nalovili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plnou </a:t>
            </a:r>
            <a:r>
              <a:rPr lang="cs-CZ" dirty="0" err="1" smtClean="0"/>
              <a:t>síď</a:t>
            </a:r>
            <a:r>
              <a:rPr lang="cs-CZ" dirty="0" smtClean="0"/>
              <a:t> </a:t>
            </a:r>
            <a:r>
              <a:rPr lang="cs-CZ" dirty="0" err="1" smtClean="0"/>
              <a:t>ryp</a:t>
            </a:r>
            <a:r>
              <a:rPr lang="cs-CZ" smtClean="0"/>
              <a:t>.‘‘</a:t>
            </a:r>
            <a:endParaRPr lang="cs-CZ" dirty="0"/>
          </a:p>
        </p:txBody>
      </p:sp>
      <p:pic>
        <p:nvPicPr>
          <p:cNvPr id="4105" name="Picture 9" descr="C:\Users\Petra\AppData\Local\Microsoft\Windows\Temporary Internet Files\Content.IE5\VJ8JBHB1\MC9003490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97152"/>
            <a:ext cx="1761134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Petra\AppData\Local\Microsoft\Windows\Temporary Internet Files\Content.IE5\DE4CGPLA\MC9003559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509120"/>
            <a:ext cx="1735531" cy="1846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9180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Vytvoř věty rozkazovací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79929"/>
            <a:ext cx="8498362" cy="4525963"/>
          </a:xfrm>
        </p:spPr>
        <p:txBody>
          <a:bodyPr/>
          <a:lstStyle/>
          <a:p>
            <a:r>
              <a:rPr lang="cs-CZ" dirty="0" smtClean="0"/>
              <a:t>ABY CHODIL VČAS</a:t>
            </a:r>
          </a:p>
          <a:p>
            <a:r>
              <a:rPr lang="cs-CZ" dirty="0" smtClean="0"/>
              <a:t>ABY SEDĚL ROVNĚ</a:t>
            </a:r>
          </a:p>
          <a:p>
            <a:r>
              <a:rPr lang="cs-CZ" dirty="0" smtClean="0"/>
              <a:t>ABY BĚŽEL RYCHLE</a:t>
            </a:r>
          </a:p>
          <a:p>
            <a:r>
              <a:rPr lang="cs-CZ" dirty="0" smtClean="0"/>
              <a:t>ABY HODIL CO NEJDÁL</a:t>
            </a:r>
          </a:p>
          <a:p>
            <a:r>
              <a:rPr lang="cs-CZ" dirty="0" smtClean="0"/>
              <a:t>ABY SE NEUMAZAL</a:t>
            </a:r>
          </a:p>
          <a:p>
            <a:r>
              <a:rPr lang="cs-CZ" dirty="0" smtClean="0"/>
              <a:t>ABY PSAL PĚKNĚ</a:t>
            </a:r>
          </a:p>
          <a:p>
            <a:r>
              <a:rPr lang="cs-CZ" dirty="0" smtClean="0"/>
              <a:t>ABY VRÁTIL SEŠIT 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987010" y="2000599"/>
            <a:ext cx="4968552" cy="0"/>
          </a:xfrm>
          <a:prstGeom prst="line">
            <a:avLst/>
          </a:prstGeom>
          <a:ln w="38100"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987010" y="2559603"/>
            <a:ext cx="4968552" cy="0"/>
          </a:xfrm>
          <a:prstGeom prst="line">
            <a:avLst/>
          </a:prstGeom>
          <a:ln w="38100"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987010" y="3212976"/>
            <a:ext cx="4968552" cy="0"/>
          </a:xfrm>
          <a:prstGeom prst="line">
            <a:avLst/>
          </a:prstGeom>
          <a:ln w="38100"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076328" y="4337540"/>
            <a:ext cx="4879234" cy="0"/>
          </a:xfrm>
          <a:prstGeom prst="line">
            <a:avLst/>
          </a:prstGeom>
          <a:ln w="38100"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730233" y="4941168"/>
            <a:ext cx="5202999" cy="0"/>
          </a:xfrm>
          <a:prstGeom prst="line">
            <a:avLst/>
          </a:prstGeom>
          <a:ln w="38100"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707904" y="5517232"/>
            <a:ext cx="5247658" cy="0"/>
          </a:xfrm>
          <a:prstGeom prst="line">
            <a:avLst/>
          </a:prstGeom>
          <a:ln w="38100"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635624" y="3789040"/>
            <a:ext cx="4319938" cy="0"/>
          </a:xfrm>
          <a:prstGeom prst="line">
            <a:avLst/>
          </a:prstGeom>
          <a:ln w="38100"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Petra\AppData\Local\Microsoft\Windows\Temporary Internet Files\Content.IE5\K0O7W0UI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8844" y="476672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etra\AppData\Local\Microsoft\Windows\Temporary Internet Files\Content.IE5\VJ8JBHB1\MC9004380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632" y="5517232"/>
            <a:ext cx="1740434" cy="1183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0856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88641"/>
            <a:ext cx="9144000" cy="100811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Odůvodni a doplň chybějící souhlásku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467544" y="1412776"/>
            <a:ext cx="8208912" cy="4968552"/>
          </a:xfrm>
        </p:spPr>
        <p:txBody>
          <a:bodyPr>
            <a:normAutofit lnSpcReduction="10000"/>
          </a:bodyPr>
          <a:lstStyle/>
          <a:p>
            <a:pPr algn="l"/>
            <a:r>
              <a:rPr lang="cs-CZ" sz="36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HEZKÁ LO_ ,</a:t>
            </a:r>
            <a:r>
              <a:rPr lang="cs-CZ" sz="3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ZELENÝ HRÁ_ ,</a:t>
            </a:r>
            <a:r>
              <a:rPr lang="cs-CZ" sz="3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SLADKÝ ME_ ,</a:t>
            </a:r>
          </a:p>
          <a:p>
            <a:pPr algn="l"/>
            <a:r>
              <a:rPr lang="cs-CZ" sz="36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PEVNÁ VĚTE_ , DŘEVĚNÝ SU_ , RYBÁŘSKÝ</a:t>
            </a:r>
          </a:p>
          <a:p>
            <a:pPr algn="l"/>
            <a:r>
              <a:rPr lang="cs-CZ" sz="36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PRU_ , PLASTOVÁ LÁHE_ , LÍSKOVÝ OŘE_ ,   </a:t>
            </a:r>
          </a:p>
          <a:p>
            <a:pPr algn="l"/>
            <a:r>
              <a:rPr lang="cs-CZ" sz="36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STUDENÝ SNÍ_ , ŠPINAVÁ KALU_ , ZDRAVÁ</a:t>
            </a:r>
          </a:p>
          <a:p>
            <a:pPr algn="l"/>
            <a:r>
              <a:rPr lang="cs-CZ" sz="36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MRKE_ , VOŇAVÝ KVĚ_ , OSTRÝ NŮ_ , </a:t>
            </a:r>
          </a:p>
          <a:p>
            <a:pPr algn="l"/>
            <a:r>
              <a:rPr lang="cs-CZ" sz="36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CHUTNÝ OBĚ_ , LODNÍ ŠROU_ , HLADOVÝ </a:t>
            </a:r>
          </a:p>
          <a:p>
            <a:pPr algn="l"/>
            <a:r>
              <a:rPr lang="cs-CZ" sz="36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LE_ , ZKAŽENÝ ZU_ , HBITÝ PSTRU _ , KU_  </a:t>
            </a:r>
          </a:p>
          <a:p>
            <a:pPr algn="l"/>
            <a:r>
              <a:rPr lang="cs-CZ" sz="36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ČERSTVÝ CHLÉ_ </a:t>
            </a:r>
            <a:r>
              <a:rPr lang="cs-CZ" sz="3600" b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, LEDNÍ MEDVĚ_</a:t>
            </a:r>
            <a:endParaRPr lang="cs-CZ" sz="36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426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268</Words>
  <Application>Microsoft Office PowerPoint</Application>
  <PresentationFormat>Předvádění na obrazovce (4:3)</PresentationFormat>
  <Paragraphs>49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Párové souhlásky na konci slov  </vt:lpstr>
      <vt:lpstr>Najdi chyby a oprav</vt:lpstr>
      <vt:lpstr>Vytvoř věty rozkazovací</vt:lpstr>
      <vt:lpstr>Odůvodni a doplň chybějící souhlásku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Petra</cp:lastModifiedBy>
  <cp:revision>6</cp:revision>
  <dcterms:created xsi:type="dcterms:W3CDTF">2011-11-02T15:11:57Z</dcterms:created>
  <dcterms:modified xsi:type="dcterms:W3CDTF">2011-11-07T06:13:46Z</dcterms:modified>
</cp:coreProperties>
</file>