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Všohájková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VY_52_INOVACE_1E29Ch_Hmotnostní zlomek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Hmotnostní zlomek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Všohájková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VY_52_INOVACE_1E29Ch_Hmotnostní zlomek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Hmotnostní zlomek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153608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k výuce obecné chemie</a:t>
            </a:r>
          </a:p>
          <a:p>
            <a:r>
              <a:rPr lang="cs-CZ" dirty="0" smtClean="0"/>
              <a:t>zábavnou formou v příběhu z běžného života vede žáky k zvládnutí logického myšlení na složitějších příkladech</a:t>
            </a:r>
          </a:p>
          <a:p>
            <a:r>
              <a:rPr lang="cs-CZ" dirty="0" smtClean="0"/>
              <a:t>po vyřešení příkladu žáci uvádí další příklady, kde by mohli v životě podobné výpočty potřebovat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53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665460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30" y="1844824"/>
            <a:ext cx="4853136" cy="48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 rot="309395">
            <a:off x="2908436" y="221134"/>
            <a:ext cx="4561656" cy="1872208"/>
          </a:xfrm>
          <a:prstGeom prst="wedgeEllipse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Jiříku, </a:t>
            </a:r>
            <a:r>
              <a:rPr lang="cs-CZ" sz="2400" dirty="0" smtClean="0">
                <a:solidFill>
                  <a:schemeClr val="tx1"/>
                </a:solidFill>
              </a:rPr>
              <a:t>vezmi doma 600 g cukru</a:t>
            </a:r>
            <a:r>
              <a:rPr lang="cs-CZ" sz="2400" dirty="0">
                <a:solidFill>
                  <a:schemeClr val="tx1"/>
                </a:solidFill>
              </a:rPr>
              <a:t>,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řiprav </a:t>
            </a:r>
            <a:r>
              <a:rPr lang="cs-CZ" sz="2400" dirty="0" smtClean="0">
                <a:solidFill>
                  <a:schemeClr val="tx1"/>
                </a:solidFill>
              </a:rPr>
              <a:t>mi z něj </a:t>
            </a:r>
            <a:r>
              <a:rPr lang="cs-CZ" sz="2400" dirty="0" smtClean="0">
                <a:solidFill>
                  <a:schemeClr val="tx1"/>
                </a:solidFill>
              </a:rPr>
              <a:t>50 </a:t>
            </a:r>
            <a:r>
              <a:rPr lang="cs-CZ" sz="2400" dirty="0" smtClean="0">
                <a:solidFill>
                  <a:schemeClr val="tx1"/>
                </a:solidFill>
              </a:rPr>
              <a:t>% roztok a dones mi ho ke včelám.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6804248" y="3395238"/>
            <a:ext cx="1872208" cy="720080"/>
          </a:xfrm>
          <a:prstGeom prst="wedgeEllipseCallout">
            <a:avLst>
              <a:gd name="adj1" fmla="val -65300"/>
              <a:gd name="adj2" fmla="val 1515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Jo, dědo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12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01008"/>
            <a:ext cx="2620888" cy="26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555776" y="764704"/>
            <a:ext cx="4010744" cy="1728192"/>
          </a:xfrm>
          <a:prstGeom prst="wedgeEllipseCallout">
            <a:avLst>
              <a:gd name="adj1" fmla="val -52483"/>
              <a:gd name="adj2" fmla="val 1152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Ségra, mám dědovi připravit 40 % roztok z </a:t>
            </a:r>
            <a:r>
              <a:rPr lang="cs-CZ" sz="2400" dirty="0" smtClean="0">
                <a:solidFill>
                  <a:schemeClr val="tx1"/>
                </a:solidFill>
              </a:rPr>
              <a:t>600 g cukru</a:t>
            </a:r>
            <a:r>
              <a:rPr lang="cs-CZ" sz="2400" dirty="0" smtClean="0">
                <a:solidFill>
                  <a:schemeClr val="tx1"/>
                </a:solidFill>
              </a:rPr>
              <a:t>. Jak to mám udělat?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5580112" y="2492896"/>
            <a:ext cx="2426568" cy="2498576"/>
          </a:xfrm>
          <a:prstGeom prst="wedgeEllipseCallout">
            <a:avLst>
              <a:gd name="adj1" fmla="val -70889"/>
              <a:gd name="adj2" fmla="val 564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No, to vezmeš </a:t>
            </a:r>
            <a:r>
              <a:rPr lang="cs-CZ" sz="2400" dirty="0" smtClean="0">
                <a:solidFill>
                  <a:schemeClr val="tx1"/>
                </a:solidFill>
              </a:rPr>
              <a:t>ten cukr </a:t>
            </a:r>
            <a:r>
              <a:rPr lang="cs-CZ" sz="2400" dirty="0" smtClean="0">
                <a:solidFill>
                  <a:schemeClr val="tx1"/>
                </a:solidFill>
              </a:rPr>
              <a:t>a nasypeš ho do vody. </a:t>
            </a:r>
          </a:p>
        </p:txBody>
      </p:sp>
    </p:spTree>
    <p:extLst>
      <p:ext uri="{BB962C8B-B14F-4D97-AF65-F5344CB8AC3E}">
        <p14:creationId xmlns:p14="http://schemas.microsoft.com/office/powerpoint/2010/main" val="829611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01008"/>
            <a:ext cx="2620888" cy="26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555776" y="764704"/>
            <a:ext cx="4010744" cy="1728192"/>
          </a:xfrm>
          <a:prstGeom prst="wedgeEllipseCallout">
            <a:avLst>
              <a:gd name="adj1" fmla="val -52483"/>
              <a:gd name="adj2" fmla="val 1152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Ale kolik mám tý vody dát?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5580112" y="2492896"/>
            <a:ext cx="2426568" cy="2498576"/>
          </a:xfrm>
          <a:prstGeom prst="wedgeEllipseCallout">
            <a:avLst>
              <a:gd name="adj1" fmla="val -70889"/>
              <a:gd name="adj2" fmla="val 564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Tak to nám bude muset někdo poradit!</a:t>
            </a:r>
          </a:p>
        </p:txBody>
      </p:sp>
    </p:spTree>
    <p:extLst>
      <p:ext uri="{BB962C8B-B14F-4D97-AF65-F5344CB8AC3E}">
        <p14:creationId xmlns:p14="http://schemas.microsoft.com/office/powerpoint/2010/main" val="287314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jvsohajkova\AppData\Local\Microsoft\Windows\Temporary Internet Files\Content.IE5\K0O7W0UI\MC900396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37556"/>
            <a:ext cx="307782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16832"/>
            <a:ext cx="4345905" cy="4345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195736" y="611239"/>
            <a:ext cx="4104456" cy="1008112"/>
          </a:xfrm>
          <a:prstGeom prst="wedgeEllipseCallout">
            <a:avLst>
              <a:gd name="adj1" fmla="val 66560"/>
              <a:gd name="adj2" fmla="val 1502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Tak to tady máš, je to přesně 40 %.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3347864" y="2492896"/>
            <a:ext cx="2952328" cy="1596888"/>
          </a:xfrm>
          <a:prstGeom prst="wedgeEllipseCallout">
            <a:avLst>
              <a:gd name="adj1" fmla="val -71810"/>
              <a:gd name="adj2" fmla="val -486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Ale to jsi popletl, já jsem chtěl </a:t>
            </a:r>
            <a:r>
              <a:rPr lang="cs-CZ" sz="2400" dirty="0" smtClean="0">
                <a:solidFill>
                  <a:schemeClr val="tx1"/>
                </a:solidFill>
              </a:rPr>
              <a:t>50 </a:t>
            </a:r>
            <a:r>
              <a:rPr lang="cs-CZ" sz="2400" dirty="0" smtClean="0">
                <a:solidFill>
                  <a:schemeClr val="tx1"/>
                </a:solidFill>
              </a:rPr>
              <a:t>% roztok.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579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jvsohajkova\AppData\Local\Microsoft\Windows\Temporary Internet Files\Content.IE5\K0O7W0UI\MC900396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37556"/>
            <a:ext cx="307782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16832"/>
            <a:ext cx="4345905" cy="4345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195736" y="611239"/>
            <a:ext cx="3888432" cy="1008112"/>
          </a:xfrm>
          <a:prstGeom prst="wedgeEllipseCallout">
            <a:avLst>
              <a:gd name="adj1" fmla="val 72878"/>
              <a:gd name="adj2" fmla="val 1637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Aha, ale co já teď s tím?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3347864" y="2492896"/>
            <a:ext cx="2952328" cy="1596888"/>
          </a:xfrm>
          <a:prstGeom prst="wedgeEllipseCallout">
            <a:avLst>
              <a:gd name="adj1" fmla="val -71810"/>
              <a:gd name="adj2" fmla="val -486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Zkus přisypat ještě 300 g cukru.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82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62219"/>
            <a:ext cx="4099029" cy="4099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427984" y="692696"/>
            <a:ext cx="4320480" cy="2736304"/>
          </a:xfrm>
          <a:prstGeom prst="wedgeEllipseCallout">
            <a:avLst>
              <a:gd name="adj1" fmla="val -88778"/>
              <a:gd name="adj2" fmla="val 777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Prosím, spočítejte mi, jestli to pak bude fakt 50 % roztok.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07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78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</TotalTime>
  <Words>198</Words>
  <Application>Microsoft Office PowerPoint</Application>
  <PresentationFormat>Předvádění na obrazovce (4:3)</PresentationFormat>
  <Paragraphs>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Všohájková Jaroslava</cp:lastModifiedBy>
  <cp:revision>35</cp:revision>
  <dcterms:created xsi:type="dcterms:W3CDTF">2011-08-21T15:31:45Z</dcterms:created>
  <dcterms:modified xsi:type="dcterms:W3CDTF">2012-03-08T19:13:21Z</dcterms:modified>
</cp:coreProperties>
</file>