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6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B5C80-09A7-437D-8E25-8AF9240EB8F1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D99AC-0112-404D-961D-27F048964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2864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B5C80-09A7-437D-8E25-8AF9240EB8F1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D99AC-0112-404D-961D-27F048964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355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B5C80-09A7-437D-8E25-8AF9240EB8F1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D99AC-0112-404D-961D-27F048964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0949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B5C80-09A7-437D-8E25-8AF9240EB8F1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D99AC-0112-404D-961D-27F048964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1517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B5C80-09A7-437D-8E25-8AF9240EB8F1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D99AC-0112-404D-961D-27F048964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7352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B5C80-09A7-437D-8E25-8AF9240EB8F1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D99AC-0112-404D-961D-27F048964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8573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B5C80-09A7-437D-8E25-8AF9240EB8F1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D99AC-0112-404D-961D-27F048964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8547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B5C80-09A7-437D-8E25-8AF9240EB8F1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D99AC-0112-404D-961D-27F048964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8977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B5C80-09A7-437D-8E25-8AF9240EB8F1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D99AC-0112-404D-961D-27F048964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8220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B5C80-09A7-437D-8E25-8AF9240EB8F1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D99AC-0112-404D-961D-27F048964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3780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B5C80-09A7-437D-8E25-8AF9240EB8F1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D99AC-0112-404D-961D-27F048964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191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B5C80-09A7-437D-8E25-8AF9240EB8F1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D99AC-0112-404D-961D-27F048964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654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8.wmf"/><Relationship Id="rId4" Type="http://schemas.openxmlformats.org/officeDocument/2006/relationships/image" Target="../media/image7.wmf"/><Relationship Id="rId9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03" name="Group 1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7649119"/>
              </p:ext>
            </p:extLst>
          </p:nvPr>
        </p:nvGraphicFramePr>
        <p:xfrm>
          <a:off x="1511660" y="1196752"/>
          <a:ext cx="6120680" cy="5180815"/>
        </p:xfrm>
        <a:graphic>
          <a:graphicData uri="http://schemas.openxmlformats.org/drawingml/2006/table">
            <a:tbl>
              <a:tblPr/>
              <a:tblGrid>
                <a:gridCol w="2466869"/>
                <a:gridCol w="3653811"/>
              </a:tblGrid>
              <a:tr h="5022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Číslo přílohy: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VY_ 32_INOVACE_13_ABECEDA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Petra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Kukuczková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 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Třída: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2. ročník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788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Šablona projektu: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III/2 Inovace a zkvalitnění výuky prostřednictvím ICT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zařazení do výuky a zapsání do třídní knihy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20. 9. 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2011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a anotace: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ABECEDA – vyvození a procvičení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– Prezentace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Power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Point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Řadí slova podle abecedy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636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Využité materiály: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Obrázky byly použité z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klipartu Microsoft Office.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91" name="Rectangle 139"/>
          <p:cNvSpPr>
            <a:spLocks noChangeArrowheads="1"/>
          </p:cNvSpPr>
          <p:nvPr/>
        </p:nvSpPr>
        <p:spPr bwMode="auto">
          <a:xfrm>
            <a:off x="0" y="58023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>
              <a:latin typeface="Arial" charset="0"/>
            </a:endParaRPr>
          </a:p>
        </p:txBody>
      </p:sp>
      <p:pic>
        <p:nvPicPr>
          <p:cNvPr id="2369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260350"/>
            <a:ext cx="4692650" cy="7921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34987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512168"/>
          </a:xfrm>
        </p:spPr>
        <p:txBody>
          <a:bodyPr>
            <a:noAutofit/>
          </a:bodyPr>
          <a:lstStyle/>
          <a:p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ABECEDA</a:t>
            </a:r>
            <a:endParaRPr lang="cs-CZ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</a:endParaRPr>
          </a:p>
        </p:txBody>
      </p:sp>
      <p:pic>
        <p:nvPicPr>
          <p:cNvPr id="1038" name="Picture 14" descr="C:\Users\Petra\AppData\Local\Microsoft\Windows\Temporary Internet Files\Content.IE5\K0O7W0UI\MP90039995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212" y="2492896"/>
            <a:ext cx="5192346" cy="346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085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C00000"/>
                </a:solidFill>
              </a:rPr>
              <a:t>Nauč se abecedu</a:t>
            </a:r>
            <a:endParaRPr lang="cs-CZ" sz="5400" b="1" dirty="0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7545" y="1700808"/>
            <a:ext cx="8257581" cy="4608512"/>
          </a:xfrm>
          <a:ln>
            <a:noFill/>
          </a:ln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67545" y="1628801"/>
            <a:ext cx="8136412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rgbClr val="0070C0"/>
                </a:solidFill>
              </a:rPr>
              <a:t> </a:t>
            </a:r>
            <a:r>
              <a:rPr lang="cs-CZ" sz="6000" b="1" dirty="0">
                <a:solidFill>
                  <a:srgbClr val="0070C0"/>
                </a:solidFill>
              </a:rPr>
              <a:t>A  B  C  Č  D  Ď  E  F  </a:t>
            </a:r>
            <a:r>
              <a:rPr lang="cs-CZ" sz="6000" b="1" dirty="0" smtClean="0">
                <a:solidFill>
                  <a:srgbClr val="0070C0"/>
                </a:solidFill>
              </a:rPr>
              <a:t>G H  CH  </a:t>
            </a:r>
            <a:r>
              <a:rPr lang="cs-CZ" sz="6000" b="1" dirty="0">
                <a:solidFill>
                  <a:srgbClr val="0070C0"/>
                </a:solidFill>
              </a:rPr>
              <a:t>I </a:t>
            </a:r>
            <a:r>
              <a:rPr lang="cs-CZ" sz="6000" b="1" dirty="0" smtClean="0">
                <a:solidFill>
                  <a:srgbClr val="0070C0"/>
                </a:solidFill>
              </a:rPr>
              <a:t> J  </a:t>
            </a:r>
            <a:r>
              <a:rPr lang="cs-CZ" sz="6000" b="1" dirty="0">
                <a:solidFill>
                  <a:srgbClr val="0070C0"/>
                </a:solidFill>
              </a:rPr>
              <a:t>K  L  M  N  Ň  O  P Q  </a:t>
            </a:r>
            <a:r>
              <a:rPr lang="cs-CZ" sz="6000" b="1" dirty="0" smtClean="0">
                <a:solidFill>
                  <a:srgbClr val="0070C0"/>
                </a:solidFill>
              </a:rPr>
              <a:t>R  Ř  </a:t>
            </a:r>
            <a:r>
              <a:rPr lang="cs-CZ" sz="6000" b="1" dirty="0">
                <a:solidFill>
                  <a:srgbClr val="0070C0"/>
                </a:solidFill>
              </a:rPr>
              <a:t>S  </a:t>
            </a:r>
            <a:r>
              <a:rPr lang="cs-CZ" sz="6000" b="1" dirty="0" smtClean="0">
                <a:solidFill>
                  <a:srgbClr val="0070C0"/>
                </a:solidFill>
              </a:rPr>
              <a:t>Š T  </a:t>
            </a:r>
            <a:r>
              <a:rPr lang="cs-CZ" sz="6000" b="1" dirty="0">
                <a:solidFill>
                  <a:srgbClr val="0070C0"/>
                </a:solidFill>
              </a:rPr>
              <a:t>Ť  U  V  W  X  Y  Z  Ž</a:t>
            </a:r>
          </a:p>
        </p:txBody>
      </p:sp>
      <p:pic>
        <p:nvPicPr>
          <p:cNvPr id="2061" name="Picture 13" descr="C:\Users\Petra\AppData\Local\Microsoft\Windows\Temporary Internet Files\Content.IE5\ME8R1IM6\MP90039955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437111"/>
            <a:ext cx="2404603" cy="216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624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8" name="Přímá spojnice 57"/>
          <p:cNvCxnSpPr>
            <a:endCxn id="26" idx="1"/>
          </p:cNvCxnSpPr>
          <p:nvPr/>
        </p:nvCxnSpPr>
        <p:spPr>
          <a:xfrm>
            <a:off x="5742181" y="1881045"/>
            <a:ext cx="2294971" cy="4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5732896" y="3249200"/>
            <a:ext cx="230425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>
            <a:stCxn id="24" idx="3"/>
          </p:cNvCxnSpPr>
          <p:nvPr/>
        </p:nvCxnSpPr>
        <p:spPr>
          <a:xfrm flipV="1">
            <a:off x="5739919" y="4761368"/>
            <a:ext cx="2297232" cy="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>
            <a:stCxn id="23" idx="3"/>
            <a:endCxn id="48" idx="1"/>
          </p:cNvCxnSpPr>
          <p:nvPr/>
        </p:nvCxnSpPr>
        <p:spPr>
          <a:xfrm>
            <a:off x="5742181" y="6192764"/>
            <a:ext cx="229497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1043608" y="5938388"/>
            <a:ext cx="2579234" cy="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>
            <a:stCxn id="36" idx="3"/>
            <a:endCxn id="42" idx="1"/>
          </p:cNvCxnSpPr>
          <p:nvPr/>
        </p:nvCxnSpPr>
        <p:spPr>
          <a:xfrm>
            <a:off x="1259632" y="4521875"/>
            <a:ext cx="2303875" cy="1165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>
            <a:stCxn id="22" idx="3"/>
            <a:endCxn id="25" idx="1"/>
          </p:cNvCxnSpPr>
          <p:nvPr/>
        </p:nvCxnSpPr>
        <p:spPr>
          <a:xfrm>
            <a:off x="1237121" y="3033171"/>
            <a:ext cx="2326386" cy="3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>
            <a:endCxn id="16" idx="3"/>
          </p:cNvCxnSpPr>
          <p:nvPr/>
        </p:nvCxnSpPr>
        <p:spPr>
          <a:xfrm flipH="1">
            <a:off x="1259632" y="1575125"/>
            <a:ext cx="230387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bdélník 47"/>
          <p:cNvSpPr/>
          <p:nvPr/>
        </p:nvSpPr>
        <p:spPr>
          <a:xfrm>
            <a:off x="8037151" y="5724491"/>
            <a:ext cx="936104" cy="9365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Obdélník 42"/>
          <p:cNvSpPr/>
          <p:nvPr/>
        </p:nvSpPr>
        <p:spPr>
          <a:xfrm>
            <a:off x="5878119" y="4293096"/>
            <a:ext cx="936104" cy="936545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64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Obdélník 39"/>
          <p:cNvSpPr/>
          <p:nvPr/>
        </p:nvSpPr>
        <p:spPr>
          <a:xfrm>
            <a:off x="3563508" y="5485079"/>
            <a:ext cx="936104" cy="93654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323528" y="4053602"/>
            <a:ext cx="936104" cy="936545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6948264" y="2780928"/>
            <a:ext cx="936104" cy="936545"/>
          </a:xfrm>
          <a:prstGeom prst="rect">
            <a:avLst/>
          </a:prstGeom>
          <a:gradFill>
            <a:gsLst>
              <a:gs pos="6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8037152" y="1412776"/>
            <a:ext cx="936104" cy="9365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2494336" y="2564900"/>
            <a:ext cx="936104" cy="9365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402619" y="1097942"/>
            <a:ext cx="936104" cy="936545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Doplň chybějící části abecedy</a:t>
            </a:r>
            <a:endParaRPr lang="cs-CZ" dirty="0"/>
          </a:p>
        </p:txBody>
      </p:sp>
      <p:pic>
        <p:nvPicPr>
          <p:cNvPr id="2050" name="Picture 2" descr="C:\Users\Petra\AppData\Local\Microsoft\Windows\Temporary Internet Files\Content.IE5\K0O7W0UI\MC900283435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676" y="2825641"/>
            <a:ext cx="829279" cy="847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etra\AppData\Local\Microsoft\Windows\Temporary Internet Files\Content.IE5\DE4CGPLA\MM900283292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529" y="5530716"/>
            <a:ext cx="790062" cy="845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etra\AppData\Local\Microsoft\Windows\Temporary Internet Files\Content.IE5\W0JDQO07\MC90028338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381" y="1163624"/>
            <a:ext cx="832579" cy="822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etra\AppData\Local\Microsoft\Windows\Temporary Internet Files\Content.IE5\ME8R1IM6\MC90028340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1" y="5781537"/>
            <a:ext cx="807639" cy="82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Petra\AppData\Local\Microsoft\Windows\Temporary Internet Files\Content.IE5\AM1I8PN9\MM900283288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1" y="1454718"/>
            <a:ext cx="809625" cy="852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Petra\AppData\Local\Microsoft\Windows\Temporary Internet Files\Content.IE5\W0JDQO07\MM900283285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7058" y="4356555"/>
            <a:ext cx="809625" cy="80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Petra\AppData\Local\Microsoft\Windows\Temporary Internet Files\Content.IE5\AM1I8PN9\MM900283277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67" y="4117061"/>
            <a:ext cx="809625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Petra\AppData\Local\Microsoft\Windows\Temporary Internet Files\Content.IE5\W0JDQO07\MM900283280[1]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575" y="2628359"/>
            <a:ext cx="809625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Obdélník 15"/>
          <p:cNvSpPr/>
          <p:nvPr/>
        </p:nvSpPr>
        <p:spPr>
          <a:xfrm>
            <a:off x="323528" y="1106852"/>
            <a:ext cx="936104" cy="936545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4796792" y="1412774"/>
            <a:ext cx="936104" cy="9365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3563508" y="1089251"/>
            <a:ext cx="936104" cy="936545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2481684" y="1089252"/>
            <a:ext cx="936104" cy="936545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1402619" y="2564903"/>
            <a:ext cx="936104" cy="93654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301017" y="2564898"/>
            <a:ext cx="936104" cy="93654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4806077" y="5724491"/>
            <a:ext cx="936104" cy="9365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4803815" y="4293096"/>
            <a:ext cx="936104" cy="936545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64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3563507" y="2564901"/>
            <a:ext cx="936104" cy="93654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6948264" y="1412776"/>
            <a:ext cx="936104" cy="9365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5878119" y="1412775"/>
            <a:ext cx="936104" cy="9365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323528" y="5487781"/>
            <a:ext cx="936104" cy="93654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2470904" y="5485080"/>
            <a:ext cx="936104" cy="93654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1379027" y="5487781"/>
            <a:ext cx="936104" cy="93654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4796792" y="2780928"/>
            <a:ext cx="936104" cy="936545"/>
          </a:xfrm>
          <a:prstGeom prst="rect">
            <a:avLst/>
          </a:prstGeom>
          <a:gradFill>
            <a:gsLst>
              <a:gs pos="6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1379027" y="4053601"/>
            <a:ext cx="936104" cy="936545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5878119" y="2780927"/>
            <a:ext cx="936104" cy="936545"/>
          </a:xfrm>
          <a:prstGeom prst="rect">
            <a:avLst/>
          </a:prstGeom>
          <a:gradFill>
            <a:gsLst>
              <a:gs pos="6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" name="Obdélník 38"/>
          <p:cNvSpPr/>
          <p:nvPr/>
        </p:nvSpPr>
        <p:spPr>
          <a:xfrm>
            <a:off x="8037152" y="2780928"/>
            <a:ext cx="936104" cy="936545"/>
          </a:xfrm>
          <a:prstGeom prst="rect">
            <a:avLst/>
          </a:prstGeom>
          <a:gradFill>
            <a:gsLst>
              <a:gs pos="6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1" name="Obdélník 40"/>
          <p:cNvSpPr/>
          <p:nvPr/>
        </p:nvSpPr>
        <p:spPr>
          <a:xfrm>
            <a:off x="2470904" y="4065259"/>
            <a:ext cx="936104" cy="936545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Obdélník 41"/>
          <p:cNvSpPr/>
          <p:nvPr/>
        </p:nvSpPr>
        <p:spPr>
          <a:xfrm>
            <a:off x="3563507" y="4065258"/>
            <a:ext cx="936104" cy="936545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4" name="Obdélník 43"/>
          <p:cNvSpPr/>
          <p:nvPr/>
        </p:nvSpPr>
        <p:spPr>
          <a:xfrm>
            <a:off x="8037152" y="4293094"/>
            <a:ext cx="936104" cy="936545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64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5" name="Obdélník 44"/>
          <p:cNvSpPr/>
          <p:nvPr/>
        </p:nvSpPr>
        <p:spPr>
          <a:xfrm>
            <a:off x="6948264" y="4293095"/>
            <a:ext cx="936104" cy="936545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64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6" name="Obdélník 45"/>
          <p:cNvSpPr/>
          <p:nvPr/>
        </p:nvSpPr>
        <p:spPr>
          <a:xfrm>
            <a:off x="5878119" y="5724491"/>
            <a:ext cx="936104" cy="9365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7" name="Obdélník 46"/>
          <p:cNvSpPr/>
          <p:nvPr/>
        </p:nvSpPr>
        <p:spPr>
          <a:xfrm>
            <a:off x="6948264" y="5724490"/>
            <a:ext cx="936104" cy="9365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637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Petra\AppData\Local\Microsoft\Windows\Temporary Internet Files\Content.IE5\DE4CGPLA\MP90043948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077" y="3105706"/>
            <a:ext cx="2228159" cy="1479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Petra\AppData\Local\Microsoft\Windows\Temporary Internet Files\Content.IE5\DE4CGPLA\MP90040205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268" y="1145412"/>
            <a:ext cx="2520120" cy="167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C:\Users\Petra\AppData\Local\Microsoft\Windows\Temporary Internet Files\Content.IE5\VJ8JBHB1\MP90043955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805" y="3006852"/>
            <a:ext cx="1394144" cy="1802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Petra\AppData\Local\Microsoft\Windows\Temporary Internet Files\Content.IE5\DE4CGPLA\MP90043952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7" y="3040876"/>
            <a:ext cx="2293185" cy="161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:\Users\Petra\AppData\Local\Microsoft\Windows\Temporary Internet Files\Content.IE5\W0JDQO07\MP90041167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70" y="1124744"/>
            <a:ext cx="2485246" cy="1700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etra\AppData\Local\Microsoft\Windows\Temporary Internet Files\Content.IE5\K0O7W0UI\MP90043954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87" y="3170536"/>
            <a:ext cx="1832248" cy="148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etra\AppData\Local\Microsoft\Windows\Temporary Internet Files\Content.IE5\K0O7W0UI\MP900227816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2533" y="1162801"/>
            <a:ext cx="2374540" cy="163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/>
          <a:lstStyle/>
          <a:p>
            <a:r>
              <a:rPr lang="cs-CZ" b="1" dirty="0">
                <a:solidFill>
                  <a:srgbClr val="C00000"/>
                </a:solidFill>
              </a:rPr>
              <a:t>Seřaď jména dětí podle abecedy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Eva                           David                    Martin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                  </a:t>
            </a:r>
          </a:p>
          <a:p>
            <a:pPr marL="0" indent="0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Lukáš            Alena                 Jan  </a:t>
            </a: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        Zuzana</a:t>
            </a:r>
            <a:endParaRPr lang="cs-CZ" dirty="0"/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</a:t>
            </a:r>
          </a:p>
        </p:txBody>
      </p:sp>
      <p:cxnSp>
        <p:nvCxnSpPr>
          <p:cNvPr id="6" name="Přímá spojnice 5"/>
          <p:cNvCxnSpPr/>
          <p:nvPr/>
        </p:nvCxnSpPr>
        <p:spPr>
          <a:xfrm>
            <a:off x="430570" y="5517232"/>
            <a:ext cx="837766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30570" y="6453336"/>
            <a:ext cx="837766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4752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144</Words>
  <Application>Microsoft Office PowerPoint</Application>
  <PresentationFormat>Předvádění na obrazovce (4:3)</PresentationFormat>
  <Paragraphs>36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ABECEDA</vt:lpstr>
      <vt:lpstr>Nauč se abecedu</vt:lpstr>
      <vt:lpstr>Doplň chybějící části abecedy</vt:lpstr>
      <vt:lpstr>Seřaď jména dětí podle abecedy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</dc:creator>
  <cp:lastModifiedBy>Učitel</cp:lastModifiedBy>
  <cp:revision>4</cp:revision>
  <dcterms:created xsi:type="dcterms:W3CDTF">2011-11-02T14:16:29Z</dcterms:created>
  <dcterms:modified xsi:type="dcterms:W3CDTF">2012-11-11T20:04:43Z</dcterms:modified>
</cp:coreProperties>
</file>