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4D9E25-B54E-4A1B-905A-54CBF9077FC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4E7E14-654C-4D32-8CB2-07FE9498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817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b="1" dirty="0" smtClean="0"/>
              <a:t>Poznáš, o kterém zvířeti je text?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914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b="1" baseline="0" dirty="0" smtClean="0"/>
              <a:t>Kolik vět má text? Přečti </a:t>
            </a:r>
          </a:p>
          <a:p>
            <a:pPr marL="228600" indent="-228600">
              <a:buAutoNum type="arabicPeriod"/>
            </a:pPr>
            <a:r>
              <a:rPr lang="cs-CZ" b="1" baseline="0" dirty="0" smtClean="0"/>
              <a:t>Z kolika slov se věty skládají? Přečti druhé slovo v první větě…</a:t>
            </a:r>
          </a:p>
          <a:p>
            <a:pPr marL="228600" indent="-228600">
              <a:buAutoNum type="arabicPeriod"/>
            </a:pPr>
            <a:r>
              <a:rPr lang="cs-CZ" b="1" baseline="0" dirty="0" smtClean="0"/>
              <a:t>Která slova jsou jednoslabičná, … Které slovo je nejdelší?</a:t>
            </a:r>
          </a:p>
          <a:p>
            <a:pPr marL="228600" indent="-228600">
              <a:buAutoNum type="arabicPeriod"/>
            </a:pPr>
            <a:r>
              <a:rPr lang="cs-CZ" b="1" baseline="0" dirty="0" smtClean="0"/>
              <a:t>Ve kterých pohádkách se objevuje vlk?</a:t>
            </a:r>
          </a:p>
          <a:p>
            <a:pPr marL="228600" indent="-228600">
              <a:buAutoNum type="arabicPeriod"/>
            </a:pPr>
            <a:r>
              <a:rPr lang="cs-CZ" b="1" baseline="0" dirty="0" smtClean="0"/>
              <a:t>Napište , co si pamatujete o vlkovi. (skupinová práce)</a:t>
            </a:r>
          </a:p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242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094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695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986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026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03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129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748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430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169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935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136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EC0A1-1F43-4CFD-9977-26DFF34AAA3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527B0-82E7-4AA3-AA9F-66A9473C9B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008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377201"/>
              </p:ext>
            </p:extLst>
          </p:nvPr>
        </p:nvGraphicFramePr>
        <p:xfrm>
          <a:off x="1511660" y="1196752"/>
          <a:ext cx="6120680" cy="535398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32_INOVACE_15_VĚTA, SLOVO, SLABIKA,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HLÁSKA, PÍSMENO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30. 9.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VĚTA, SLOVO, SLABIKA, HLÁSKA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PÍSMENO - vyvození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Rozpozná hlásky a písmena, skládá věty ze slov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81201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VĚTA, SLOVO, SLABIKA, HLÁSKA, PÍSMENO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31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3384376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POZORUJ VĚTY A DOPLŇ</a:t>
            </a:r>
            <a:b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</a:br>
            <a:r>
              <a:rPr lang="cs-CZ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Maminka vaří. Co bude k obědu?</a:t>
            </a:r>
            <a:br>
              <a:rPr lang="cs-CZ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Umyj si před jídlem ruce!  </a:t>
            </a:r>
            <a:br>
              <a:rPr lang="cs-CZ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b="1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996952"/>
            <a:ext cx="4186808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Na začátku věty píšeme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Na konci věty píšeme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Věta se skládá ze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Slovo se skládá ze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1"/>
                </a:solidFill>
              </a:rPr>
              <a:t>Slabika se skládá z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Napsaná hláska je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2996952"/>
            <a:ext cx="4114800" cy="3744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>
                <a:solidFill>
                  <a:schemeClr val="tx2"/>
                </a:solidFill>
              </a:rPr>
              <a:t>v</a:t>
            </a:r>
            <a:r>
              <a:rPr lang="cs-CZ" sz="3200" dirty="0" smtClean="0">
                <a:solidFill>
                  <a:schemeClr val="tx2"/>
                </a:solidFill>
              </a:rPr>
              <a:t>elké písmeno.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.?!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lov.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labik.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hlásek.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ísmeno.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29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07504" y="116632"/>
            <a:ext cx="8973772" cy="1152128"/>
          </a:xfrm>
          <a:ln>
            <a:noFill/>
          </a:ln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SEŘAĎ SPRÁVNĚ SLOVA, VĚTY NAPIŠ.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4713" y="1412776"/>
            <a:ext cx="8712968" cy="511256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to  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sovitá  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J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e   šelma.  divoká</a:t>
            </a:r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skupinách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.     v   Žije   rodinných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nejsilnější    je   samec.   Vede</a:t>
            </a:r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MS900075061[1].wav">
            <a:hlinkClick r:id="" action="ppaction://media"/>
          </p:cNvPr>
          <p:cNvPicPr>
            <a:picLocks noGrp="1" noChangeAspect="1"/>
          </p:cNvPicPr>
          <p:nvPr>
            <p:ph idx="4294967295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963613"/>
            <a:ext cx="609600" cy="609600"/>
          </a:xfrm>
        </p:spPr>
      </p:pic>
      <p:cxnSp>
        <p:nvCxnSpPr>
          <p:cNvPr id="6" name="Přímá spojnice 5"/>
          <p:cNvCxnSpPr/>
          <p:nvPr/>
        </p:nvCxnSpPr>
        <p:spPr>
          <a:xfrm>
            <a:off x="107504" y="2708920"/>
            <a:ext cx="8973772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7504" y="4509120"/>
            <a:ext cx="8973772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07504" y="6525344"/>
            <a:ext cx="89737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69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Vlk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Má stojící uši, úzkou, ale mohutnou hlavu a silný</a:t>
            </a:r>
          </a:p>
          <a:p>
            <a:pPr marL="0" indent="0">
              <a:buNone/>
            </a:pPr>
            <a:r>
              <a:rPr lang="cs-CZ" dirty="0" smtClean="0"/>
              <a:t>chrup. Žije ve smečkách vedených nejsilnějším</a:t>
            </a:r>
          </a:p>
          <a:p>
            <a:pPr marL="0" indent="0">
              <a:buNone/>
            </a:pPr>
            <a:r>
              <a:rPr lang="cs-CZ" dirty="0" smtClean="0"/>
              <a:t>samcem. Vlčí smečka uštve i silné soby. </a:t>
            </a:r>
          </a:p>
          <a:p>
            <a:pPr marL="0" indent="0">
              <a:buNone/>
            </a:pPr>
            <a:r>
              <a:rPr lang="cs-CZ" dirty="0" smtClean="0"/>
              <a:t>Jednotliví členové při lovu spolupracují. Vlk </a:t>
            </a:r>
            <a:r>
              <a:rPr lang="cs-CZ" smtClean="0"/>
              <a:t>patří </a:t>
            </a:r>
          </a:p>
          <a:p>
            <a:pPr marL="0" indent="0">
              <a:buNone/>
            </a:pPr>
            <a:r>
              <a:rPr lang="cs-CZ" smtClean="0"/>
              <a:t>k </a:t>
            </a:r>
            <a:r>
              <a:rPr lang="cs-CZ" dirty="0" smtClean="0"/>
              <a:t>velmi ohroženým druhům savců.</a:t>
            </a:r>
            <a:endParaRPr lang="cs-CZ" dirty="0"/>
          </a:p>
        </p:txBody>
      </p:sp>
      <p:pic>
        <p:nvPicPr>
          <p:cNvPr id="4" name="Picture 12" descr="C:\Users\Petra\AppData\Local\Microsoft\Windows\Temporary Internet Files\Content.IE5\W0JDQO07\MC9000884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91357"/>
            <a:ext cx="2592288" cy="276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00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280</Words>
  <Application>Microsoft Office PowerPoint</Application>
  <PresentationFormat>Předvádění na obrazovce (4:3)</PresentationFormat>
  <Paragraphs>59</Paragraphs>
  <Slides>5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VĚTA, SLOVO, SLABIKA, HLÁSKA, PÍSMENO</vt:lpstr>
      <vt:lpstr>POZORUJ VĚTY A DOPLŇ Maminka vaří. Co bude k obědu? Umyj si před jídlem ruce!   </vt:lpstr>
      <vt:lpstr>SEŘAĎ SPRÁVNĚ SLOVA, VĚTY NAPIŠ.</vt:lpstr>
      <vt:lpstr>Vlk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5</cp:revision>
  <dcterms:created xsi:type="dcterms:W3CDTF">2011-11-02T14:23:04Z</dcterms:created>
  <dcterms:modified xsi:type="dcterms:W3CDTF">2012-11-11T20:06:38Z</dcterms:modified>
</cp:coreProperties>
</file>