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932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354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060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988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86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239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23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575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366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3788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370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5AD22-2194-473F-A966-B96D93C46C9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428C6-7D45-4313-8DF1-2B70CCC36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590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.jpeg"/><Relationship Id="rId7" Type="http://schemas.openxmlformats.org/officeDocument/2006/relationships/image" Target="../media/image14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0" Type="http://schemas.openxmlformats.org/officeDocument/2006/relationships/image" Target="../media/image17.jpeg"/><Relationship Id="rId4" Type="http://schemas.openxmlformats.org/officeDocument/2006/relationships/image" Target="../media/image11.wmf"/><Relationship Id="rId9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1691309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32_INOVACE_16_SAMOHLÁSKY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Kukuczková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3. 10.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SAMOHLÁSKY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 vyvození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Rozlišuje samohlásky krátké, dlouhé a dvojhlásky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14601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368152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SAMOHLÁSKY 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pic>
        <p:nvPicPr>
          <p:cNvPr id="1038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212" y="2492896"/>
            <a:ext cx="5192346" cy="34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6308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Dělení samohlásek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68863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r>
              <a:rPr lang="cs-CZ" b="1" dirty="0" smtClean="0">
                <a:solidFill>
                  <a:srgbClr val="00B0F0"/>
                </a:solidFill>
              </a:rPr>
              <a:t>KRÁTKÉ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SAMOHLÁSKY</a:t>
            </a: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0070C0"/>
                </a:solidFill>
              </a:rPr>
              <a:t>DLOUHÉ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                     DVOJHLÁSKY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sz="half" idx="2"/>
          </p:nvPr>
        </p:nvSpPr>
        <p:spPr>
          <a:xfrm>
            <a:off x="5940152" y="1628800"/>
            <a:ext cx="2746648" cy="43204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00B0F0"/>
                </a:solidFill>
              </a:rPr>
              <a:t>A E I (Y) O U</a:t>
            </a: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Á </a:t>
            </a:r>
            <a:r>
              <a:rPr lang="cs-CZ" b="1" dirty="0">
                <a:solidFill>
                  <a:srgbClr val="0070C0"/>
                </a:solidFill>
              </a:rPr>
              <a:t>É Í(Ý) Ó Ú(Ů)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AU </a:t>
            </a:r>
            <a:r>
              <a:rPr lang="cs-CZ" b="1" dirty="0">
                <a:solidFill>
                  <a:srgbClr val="002060"/>
                </a:solidFill>
              </a:rPr>
              <a:t>OU EU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771800" y="1988840"/>
            <a:ext cx="90010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771800" y="3750874"/>
            <a:ext cx="86409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99792" y="4005064"/>
            <a:ext cx="936104" cy="158417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3913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C</a:t>
            </a:r>
            <a:r>
              <a:rPr lang="cs-CZ" b="1" dirty="0" smtClean="0">
                <a:solidFill>
                  <a:srgbClr val="C00000"/>
                </a:solidFill>
              </a:rPr>
              <a:t>o dokáže čárka?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Tvoř věty s těmito slovy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     </a:t>
            </a:r>
            <a:r>
              <a:rPr lang="cs-CZ" sz="4000" b="1" dirty="0" smtClean="0">
                <a:solidFill>
                  <a:srgbClr val="0070C0"/>
                </a:solidFill>
              </a:rPr>
              <a:t>VÍLA                          VILA</a:t>
            </a:r>
          </a:p>
          <a:p>
            <a:pPr marL="0" indent="0">
              <a:buNone/>
            </a:pPr>
            <a:endParaRPr lang="cs-CZ" sz="40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BÍLÁ                   BILA</a:t>
            </a:r>
          </a:p>
          <a:p>
            <a:pPr marL="0" indent="0">
              <a:buNone/>
            </a:pPr>
            <a:endParaRPr lang="cs-CZ" sz="40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      KOLÍK                        KOLIK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Petra\AppData\Local\Microsoft\Windows\Temporary Internet Files\Content.IE5\VJ8JBHB1\MC9003616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13002"/>
            <a:ext cx="1827886" cy="170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etra\AppData\Local\Microsoft\Windows\Temporary Internet Files\Content.IE5\VJ8JBHB1\MC9004417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68534"/>
            <a:ext cx="2046166" cy="204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etra\AppData\Local\Microsoft\Windows\Temporary Internet Files\Content.IE5\VJ8JBHB1\MC90044180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02372"/>
            <a:ext cx="1712927" cy="17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etra\AppData\Local\Microsoft\Windows\Temporary Internet Files\Content.IE5\K0O7W0UI\MC9000788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6" y="3243977"/>
            <a:ext cx="202102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etra\AppData\Local\Microsoft\Windows\Temporary Internet Files\Content.IE5\S7687CZ2\MC9002220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701929"/>
            <a:ext cx="1813255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Petra\AppData\Local\Microsoft\Windows\Temporary Internet Files\Content.IE5\K0O7W0UI\MC9004415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14866"/>
            <a:ext cx="18732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488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Petra\AppData\Local\Microsoft\Windows\Temporary Internet Files\Content.IE5\K0O7W0UI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75092">
            <a:off x="1281988" y="3423579"/>
            <a:ext cx="759272" cy="74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84794" y="82133"/>
            <a:ext cx="8229600" cy="79208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Vylušti 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8341488"/>
              </p:ext>
            </p:extLst>
          </p:nvPr>
        </p:nvGraphicFramePr>
        <p:xfrm>
          <a:off x="539544" y="908716"/>
          <a:ext cx="8064912" cy="51842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7"/>
                <a:gridCol w="504057"/>
                <a:gridCol w="504057"/>
                <a:gridCol w="504057"/>
                <a:gridCol w="504057"/>
                <a:gridCol w="504057"/>
                <a:gridCol w="504057"/>
                <a:gridCol w="504057"/>
                <a:gridCol w="504057"/>
                <a:gridCol w="504057"/>
                <a:gridCol w="504057"/>
                <a:gridCol w="504057"/>
                <a:gridCol w="504057"/>
                <a:gridCol w="504057"/>
                <a:gridCol w="504057"/>
                <a:gridCol w="504057"/>
              </a:tblGrid>
              <a:tr h="518458">
                <a:tc gridSpan="6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                           KY</a:t>
                      </a:r>
                      <a:endParaRPr lang="cs-CZ" sz="28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9658">
                <a:tc gridSpan="6">
                  <a:txBody>
                    <a:bodyPr/>
                    <a:lstStyle/>
                    <a:p>
                      <a:r>
                        <a:rPr lang="cs-CZ" sz="2800" b="1" dirty="0" smtClean="0"/>
                        <a:t>KRA         KA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8458">
                <a:tc gridSpan="8">
                  <a:txBody>
                    <a:bodyPr/>
                    <a:lstStyle/>
                    <a:p>
                      <a:r>
                        <a:rPr lang="cs-CZ" sz="2800" b="1" dirty="0" smtClean="0"/>
                        <a:t>                                  LENKA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18458">
                <a:tc gridSpan="7">
                  <a:txBody>
                    <a:bodyPr/>
                    <a:lstStyle/>
                    <a:p>
                      <a:r>
                        <a:rPr lang="cs-CZ" sz="2800" b="1" dirty="0" smtClean="0"/>
                        <a:t>KO               NÍK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518458">
                <a:tc gridSpan="6">
                  <a:txBody>
                    <a:bodyPr/>
                    <a:lstStyle/>
                    <a:p>
                      <a:r>
                        <a:rPr lang="cs-CZ" sz="2800" b="1" dirty="0" smtClean="0"/>
                        <a:t>     NÁ                  NÍK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8458"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8458"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6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           TULI </a:t>
                      </a:r>
                      <a:r>
                        <a:rPr lang="cs-CZ" sz="1800" b="1" dirty="0" smtClean="0"/>
                        <a:t>     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8458">
                <a:tc gridSpan="4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r>
                        <a:rPr lang="cs-CZ" sz="2800" b="1" dirty="0" smtClean="0"/>
                        <a:t>   K          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8458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6">
                  <a:txBody>
                    <a:bodyPr/>
                    <a:lstStyle/>
                    <a:p>
                      <a:r>
                        <a:rPr lang="cs-CZ" baseline="0" dirty="0" smtClean="0"/>
                        <a:t>                  </a:t>
                      </a:r>
                      <a:r>
                        <a:rPr lang="cs-CZ" sz="2800" b="1" baseline="0" dirty="0" smtClean="0"/>
                        <a:t>BĚŽKA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84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r>
                        <a:rPr lang="cs-CZ" sz="2800" b="1" dirty="0" smtClean="0"/>
                        <a:t>              KA  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1" dirty="0" smtClean="0"/>
                        <a:t>          NÍKY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531142" y="6237312"/>
            <a:ext cx="8136904" cy="43204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ZNÁME  VŠECHNY  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9303276"/>
              </p:ext>
            </p:extLst>
          </p:nvPr>
        </p:nvGraphicFramePr>
        <p:xfrm>
          <a:off x="3270235" y="6237313"/>
          <a:ext cx="5392190" cy="4366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9219"/>
                <a:gridCol w="539219"/>
                <a:gridCol w="539219"/>
                <a:gridCol w="539219"/>
                <a:gridCol w="539219"/>
                <a:gridCol w="539219"/>
                <a:gridCol w="539219"/>
                <a:gridCol w="539219"/>
                <a:gridCol w="539219"/>
                <a:gridCol w="539219"/>
              </a:tblGrid>
              <a:tr h="43664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6" name="Skupina 5"/>
          <p:cNvGrpSpPr/>
          <p:nvPr/>
        </p:nvGrpSpPr>
        <p:grpSpPr>
          <a:xfrm>
            <a:off x="674597" y="-167105"/>
            <a:ext cx="1377123" cy="2463618"/>
            <a:chOff x="483118" y="2172279"/>
            <a:chExt cx="2279651" cy="3404291"/>
          </a:xfrm>
        </p:grpSpPr>
        <p:sp>
          <p:nvSpPr>
            <p:cNvPr id="9" name="AutoShape 15"/>
            <p:cNvSpPr>
              <a:spLocks noChangeAspect="1" noChangeArrowheads="1" noTextEdit="1"/>
            </p:cNvSpPr>
            <p:nvPr/>
          </p:nvSpPr>
          <p:spPr bwMode="auto">
            <a:xfrm>
              <a:off x="483118" y="2172279"/>
              <a:ext cx="2279651" cy="1306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9"/>
            <p:cNvSpPr>
              <a:spLocks/>
            </p:cNvSpPr>
            <p:nvPr/>
          </p:nvSpPr>
          <p:spPr bwMode="auto">
            <a:xfrm>
              <a:off x="2164779" y="5112197"/>
              <a:ext cx="229042" cy="76516"/>
            </a:xfrm>
            <a:custGeom>
              <a:avLst/>
              <a:gdLst>
                <a:gd name="T0" fmla="*/ 448 w 448"/>
                <a:gd name="T1" fmla="*/ 156 h 175"/>
                <a:gd name="T2" fmla="*/ 444 w 448"/>
                <a:gd name="T3" fmla="*/ 150 h 175"/>
                <a:gd name="T4" fmla="*/ 441 w 448"/>
                <a:gd name="T5" fmla="*/ 135 h 175"/>
                <a:gd name="T6" fmla="*/ 433 w 448"/>
                <a:gd name="T7" fmla="*/ 126 h 175"/>
                <a:gd name="T8" fmla="*/ 425 w 448"/>
                <a:gd name="T9" fmla="*/ 114 h 175"/>
                <a:gd name="T10" fmla="*/ 418 w 448"/>
                <a:gd name="T11" fmla="*/ 103 h 175"/>
                <a:gd name="T12" fmla="*/ 408 w 448"/>
                <a:gd name="T13" fmla="*/ 93 h 175"/>
                <a:gd name="T14" fmla="*/ 395 w 448"/>
                <a:gd name="T15" fmla="*/ 78 h 175"/>
                <a:gd name="T16" fmla="*/ 380 w 448"/>
                <a:gd name="T17" fmla="*/ 65 h 175"/>
                <a:gd name="T18" fmla="*/ 363 w 448"/>
                <a:gd name="T19" fmla="*/ 52 h 175"/>
                <a:gd name="T20" fmla="*/ 344 w 448"/>
                <a:gd name="T21" fmla="*/ 40 h 175"/>
                <a:gd name="T22" fmla="*/ 319 w 448"/>
                <a:gd name="T23" fmla="*/ 31 h 175"/>
                <a:gd name="T24" fmla="*/ 292 w 448"/>
                <a:gd name="T25" fmla="*/ 19 h 175"/>
                <a:gd name="T26" fmla="*/ 264 w 448"/>
                <a:gd name="T27" fmla="*/ 12 h 175"/>
                <a:gd name="T28" fmla="*/ 231 w 448"/>
                <a:gd name="T29" fmla="*/ 6 h 175"/>
                <a:gd name="T30" fmla="*/ 197 w 448"/>
                <a:gd name="T31" fmla="*/ 0 h 175"/>
                <a:gd name="T32" fmla="*/ 169 w 448"/>
                <a:gd name="T33" fmla="*/ 2 h 175"/>
                <a:gd name="T34" fmla="*/ 140 w 448"/>
                <a:gd name="T35" fmla="*/ 8 h 175"/>
                <a:gd name="T36" fmla="*/ 117 w 448"/>
                <a:gd name="T37" fmla="*/ 17 h 175"/>
                <a:gd name="T38" fmla="*/ 95 w 448"/>
                <a:gd name="T39" fmla="*/ 31 h 175"/>
                <a:gd name="T40" fmla="*/ 76 w 448"/>
                <a:gd name="T41" fmla="*/ 46 h 175"/>
                <a:gd name="T42" fmla="*/ 58 w 448"/>
                <a:gd name="T43" fmla="*/ 61 h 175"/>
                <a:gd name="T44" fmla="*/ 47 w 448"/>
                <a:gd name="T45" fmla="*/ 78 h 175"/>
                <a:gd name="T46" fmla="*/ 34 w 448"/>
                <a:gd name="T47" fmla="*/ 93 h 175"/>
                <a:gd name="T48" fmla="*/ 24 w 448"/>
                <a:gd name="T49" fmla="*/ 112 h 175"/>
                <a:gd name="T50" fmla="*/ 17 w 448"/>
                <a:gd name="T51" fmla="*/ 128 h 175"/>
                <a:gd name="T52" fmla="*/ 11 w 448"/>
                <a:gd name="T53" fmla="*/ 145 h 175"/>
                <a:gd name="T54" fmla="*/ 3 w 448"/>
                <a:gd name="T55" fmla="*/ 154 h 175"/>
                <a:gd name="T56" fmla="*/ 1 w 448"/>
                <a:gd name="T57" fmla="*/ 166 h 175"/>
                <a:gd name="T58" fmla="*/ 0 w 448"/>
                <a:gd name="T59" fmla="*/ 173 h 175"/>
                <a:gd name="T60" fmla="*/ 0 w 448"/>
                <a:gd name="T61" fmla="*/ 175 h 175"/>
                <a:gd name="T62" fmla="*/ 448 w 448"/>
                <a:gd name="T63" fmla="*/ 156 h 175"/>
                <a:gd name="T64" fmla="*/ 448 w 448"/>
                <a:gd name="T65" fmla="*/ 156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8" h="175">
                  <a:moveTo>
                    <a:pt x="448" y="156"/>
                  </a:moveTo>
                  <a:lnTo>
                    <a:pt x="444" y="150"/>
                  </a:lnTo>
                  <a:lnTo>
                    <a:pt x="441" y="135"/>
                  </a:lnTo>
                  <a:lnTo>
                    <a:pt x="433" y="126"/>
                  </a:lnTo>
                  <a:lnTo>
                    <a:pt x="425" y="114"/>
                  </a:lnTo>
                  <a:lnTo>
                    <a:pt x="418" y="103"/>
                  </a:lnTo>
                  <a:lnTo>
                    <a:pt x="408" y="93"/>
                  </a:lnTo>
                  <a:lnTo>
                    <a:pt x="395" y="78"/>
                  </a:lnTo>
                  <a:lnTo>
                    <a:pt x="380" y="65"/>
                  </a:lnTo>
                  <a:lnTo>
                    <a:pt x="363" y="52"/>
                  </a:lnTo>
                  <a:lnTo>
                    <a:pt x="344" y="40"/>
                  </a:lnTo>
                  <a:lnTo>
                    <a:pt x="319" y="31"/>
                  </a:lnTo>
                  <a:lnTo>
                    <a:pt x="292" y="19"/>
                  </a:lnTo>
                  <a:lnTo>
                    <a:pt x="264" y="12"/>
                  </a:lnTo>
                  <a:lnTo>
                    <a:pt x="231" y="6"/>
                  </a:lnTo>
                  <a:lnTo>
                    <a:pt x="197" y="0"/>
                  </a:lnTo>
                  <a:lnTo>
                    <a:pt x="169" y="2"/>
                  </a:lnTo>
                  <a:lnTo>
                    <a:pt x="140" y="8"/>
                  </a:lnTo>
                  <a:lnTo>
                    <a:pt x="117" y="17"/>
                  </a:lnTo>
                  <a:lnTo>
                    <a:pt x="95" y="31"/>
                  </a:lnTo>
                  <a:lnTo>
                    <a:pt x="76" y="46"/>
                  </a:lnTo>
                  <a:lnTo>
                    <a:pt x="58" y="61"/>
                  </a:lnTo>
                  <a:lnTo>
                    <a:pt x="47" y="78"/>
                  </a:lnTo>
                  <a:lnTo>
                    <a:pt x="34" y="93"/>
                  </a:lnTo>
                  <a:lnTo>
                    <a:pt x="24" y="112"/>
                  </a:lnTo>
                  <a:lnTo>
                    <a:pt x="17" y="128"/>
                  </a:lnTo>
                  <a:lnTo>
                    <a:pt x="11" y="145"/>
                  </a:lnTo>
                  <a:lnTo>
                    <a:pt x="3" y="154"/>
                  </a:lnTo>
                  <a:lnTo>
                    <a:pt x="1" y="166"/>
                  </a:lnTo>
                  <a:lnTo>
                    <a:pt x="0" y="173"/>
                  </a:lnTo>
                  <a:lnTo>
                    <a:pt x="0" y="175"/>
                  </a:lnTo>
                  <a:lnTo>
                    <a:pt x="448" y="156"/>
                  </a:lnTo>
                  <a:lnTo>
                    <a:pt x="448" y="156"/>
                  </a:lnTo>
                  <a:close/>
                </a:path>
              </a:pathLst>
            </a:custGeom>
            <a:solidFill>
              <a:srgbClr val="C4C4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0"/>
            <p:cNvSpPr>
              <a:spLocks/>
            </p:cNvSpPr>
            <p:nvPr/>
          </p:nvSpPr>
          <p:spPr bwMode="auto">
            <a:xfrm>
              <a:off x="1630420" y="4542724"/>
              <a:ext cx="430953" cy="720306"/>
            </a:xfrm>
            <a:custGeom>
              <a:avLst/>
              <a:gdLst>
                <a:gd name="T0" fmla="*/ 1 w 980"/>
                <a:gd name="T1" fmla="*/ 188 h 1639"/>
                <a:gd name="T2" fmla="*/ 17 w 980"/>
                <a:gd name="T3" fmla="*/ 188 h 1639"/>
                <a:gd name="T4" fmla="*/ 49 w 980"/>
                <a:gd name="T5" fmla="*/ 188 h 1639"/>
                <a:gd name="T6" fmla="*/ 89 w 980"/>
                <a:gd name="T7" fmla="*/ 188 h 1639"/>
                <a:gd name="T8" fmla="*/ 131 w 980"/>
                <a:gd name="T9" fmla="*/ 188 h 1639"/>
                <a:gd name="T10" fmla="*/ 171 w 980"/>
                <a:gd name="T11" fmla="*/ 188 h 1639"/>
                <a:gd name="T12" fmla="*/ 207 w 980"/>
                <a:gd name="T13" fmla="*/ 188 h 1639"/>
                <a:gd name="T14" fmla="*/ 232 w 980"/>
                <a:gd name="T15" fmla="*/ 188 h 1639"/>
                <a:gd name="T16" fmla="*/ 249 w 980"/>
                <a:gd name="T17" fmla="*/ 183 h 1639"/>
                <a:gd name="T18" fmla="*/ 266 w 980"/>
                <a:gd name="T19" fmla="*/ 160 h 1639"/>
                <a:gd name="T20" fmla="*/ 277 w 980"/>
                <a:gd name="T21" fmla="*/ 141 h 1639"/>
                <a:gd name="T22" fmla="*/ 287 w 980"/>
                <a:gd name="T23" fmla="*/ 122 h 1639"/>
                <a:gd name="T24" fmla="*/ 298 w 980"/>
                <a:gd name="T25" fmla="*/ 101 h 1639"/>
                <a:gd name="T26" fmla="*/ 308 w 980"/>
                <a:gd name="T27" fmla="*/ 82 h 1639"/>
                <a:gd name="T28" fmla="*/ 471 w 980"/>
                <a:gd name="T29" fmla="*/ 0 h 1639"/>
                <a:gd name="T30" fmla="*/ 482 w 980"/>
                <a:gd name="T31" fmla="*/ 2 h 1639"/>
                <a:gd name="T32" fmla="*/ 505 w 980"/>
                <a:gd name="T33" fmla="*/ 8 h 1639"/>
                <a:gd name="T34" fmla="*/ 536 w 980"/>
                <a:gd name="T35" fmla="*/ 17 h 1639"/>
                <a:gd name="T36" fmla="*/ 570 w 980"/>
                <a:gd name="T37" fmla="*/ 27 h 1639"/>
                <a:gd name="T38" fmla="*/ 600 w 980"/>
                <a:gd name="T39" fmla="*/ 38 h 1639"/>
                <a:gd name="T40" fmla="*/ 629 w 980"/>
                <a:gd name="T41" fmla="*/ 46 h 1639"/>
                <a:gd name="T42" fmla="*/ 648 w 980"/>
                <a:gd name="T43" fmla="*/ 57 h 1639"/>
                <a:gd name="T44" fmla="*/ 661 w 980"/>
                <a:gd name="T45" fmla="*/ 65 h 1639"/>
                <a:gd name="T46" fmla="*/ 684 w 980"/>
                <a:gd name="T47" fmla="*/ 88 h 1639"/>
                <a:gd name="T48" fmla="*/ 716 w 980"/>
                <a:gd name="T49" fmla="*/ 120 h 1639"/>
                <a:gd name="T50" fmla="*/ 756 w 980"/>
                <a:gd name="T51" fmla="*/ 158 h 1639"/>
                <a:gd name="T52" fmla="*/ 796 w 980"/>
                <a:gd name="T53" fmla="*/ 198 h 1639"/>
                <a:gd name="T54" fmla="*/ 832 w 980"/>
                <a:gd name="T55" fmla="*/ 234 h 1639"/>
                <a:gd name="T56" fmla="*/ 863 w 980"/>
                <a:gd name="T57" fmla="*/ 264 h 1639"/>
                <a:gd name="T58" fmla="*/ 880 w 980"/>
                <a:gd name="T59" fmla="*/ 285 h 1639"/>
                <a:gd name="T60" fmla="*/ 885 w 980"/>
                <a:gd name="T61" fmla="*/ 301 h 1639"/>
                <a:gd name="T62" fmla="*/ 889 w 980"/>
                <a:gd name="T63" fmla="*/ 354 h 1639"/>
                <a:gd name="T64" fmla="*/ 899 w 980"/>
                <a:gd name="T65" fmla="*/ 439 h 1639"/>
                <a:gd name="T66" fmla="*/ 908 w 980"/>
                <a:gd name="T67" fmla="*/ 544 h 1639"/>
                <a:gd name="T68" fmla="*/ 918 w 980"/>
                <a:gd name="T69" fmla="*/ 654 h 1639"/>
                <a:gd name="T70" fmla="*/ 923 w 980"/>
                <a:gd name="T71" fmla="*/ 759 h 1639"/>
                <a:gd name="T72" fmla="*/ 931 w 980"/>
                <a:gd name="T73" fmla="*/ 844 h 1639"/>
                <a:gd name="T74" fmla="*/ 933 w 980"/>
                <a:gd name="T75" fmla="*/ 895 h 1639"/>
                <a:gd name="T76" fmla="*/ 931 w 980"/>
                <a:gd name="T77" fmla="*/ 911 h 1639"/>
                <a:gd name="T78" fmla="*/ 922 w 980"/>
                <a:gd name="T79" fmla="*/ 930 h 1639"/>
                <a:gd name="T80" fmla="*/ 908 w 980"/>
                <a:gd name="T81" fmla="*/ 960 h 1639"/>
                <a:gd name="T82" fmla="*/ 891 w 980"/>
                <a:gd name="T83" fmla="*/ 994 h 1639"/>
                <a:gd name="T84" fmla="*/ 874 w 980"/>
                <a:gd name="T85" fmla="*/ 1034 h 1639"/>
                <a:gd name="T86" fmla="*/ 859 w 980"/>
                <a:gd name="T87" fmla="*/ 1070 h 1639"/>
                <a:gd name="T88" fmla="*/ 847 w 980"/>
                <a:gd name="T89" fmla="*/ 1105 h 1639"/>
                <a:gd name="T90" fmla="*/ 842 w 980"/>
                <a:gd name="T91" fmla="*/ 1137 h 1639"/>
                <a:gd name="T92" fmla="*/ 846 w 980"/>
                <a:gd name="T93" fmla="*/ 1160 h 1639"/>
                <a:gd name="T94" fmla="*/ 859 w 980"/>
                <a:gd name="T95" fmla="*/ 1201 h 1639"/>
                <a:gd name="T96" fmla="*/ 880 w 980"/>
                <a:gd name="T97" fmla="*/ 1260 h 1639"/>
                <a:gd name="T98" fmla="*/ 901 w 980"/>
                <a:gd name="T99" fmla="*/ 1327 h 1639"/>
                <a:gd name="T100" fmla="*/ 925 w 980"/>
                <a:gd name="T101" fmla="*/ 1391 h 1639"/>
                <a:gd name="T102" fmla="*/ 948 w 980"/>
                <a:gd name="T103" fmla="*/ 1454 h 1639"/>
                <a:gd name="T104" fmla="*/ 967 w 980"/>
                <a:gd name="T105" fmla="*/ 1502 h 1639"/>
                <a:gd name="T106" fmla="*/ 977 w 980"/>
                <a:gd name="T107" fmla="*/ 1528 h 1639"/>
                <a:gd name="T108" fmla="*/ 203 w 980"/>
                <a:gd name="T109" fmla="*/ 1639 h 1639"/>
                <a:gd name="T110" fmla="*/ 0 w 980"/>
                <a:gd name="T111" fmla="*/ 188 h 16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80" h="1639">
                  <a:moveTo>
                    <a:pt x="0" y="188"/>
                  </a:moveTo>
                  <a:lnTo>
                    <a:pt x="1" y="188"/>
                  </a:lnTo>
                  <a:lnTo>
                    <a:pt x="9" y="188"/>
                  </a:lnTo>
                  <a:lnTo>
                    <a:pt x="17" y="188"/>
                  </a:lnTo>
                  <a:lnTo>
                    <a:pt x="32" y="188"/>
                  </a:lnTo>
                  <a:lnTo>
                    <a:pt x="49" y="188"/>
                  </a:lnTo>
                  <a:lnTo>
                    <a:pt x="68" y="188"/>
                  </a:lnTo>
                  <a:lnTo>
                    <a:pt x="89" y="188"/>
                  </a:lnTo>
                  <a:lnTo>
                    <a:pt x="110" y="188"/>
                  </a:lnTo>
                  <a:lnTo>
                    <a:pt x="131" y="188"/>
                  </a:lnTo>
                  <a:lnTo>
                    <a:pt x="152" y="188"/>
                  </a:lnTo>
                  <a:lnTo>
                    <a:pt x="171" y="188"/>
                  </a:lnTo>
                  <a:lnTo>
                    <a:pt x="192" y="188"/>
                  </a:lnTo>
                  <a:lnTo>
                    <a:pt x="207" y="188"/>
                  </a:lnTo>
                  <a:lnTo>
                    <a:pt x="222" y="188"/>
                  </a:lnTo>
                  <a:lnTo>
                    <a:pt x="232" y="188"/>
                  </a:lnTo>
                  <a:lnTo>
                    <a:pt x="241" y="188"/>
                  </a:lnTo>
                  <a:lnTo>
                    <a:pt x="249" y="183"/>
                  </a:lnTo>
                  <a:lnTo>
                    <a:pt x="260" y="171"/>
                  </a:lnTo>
                  <a:lnTo>
                    <a:pt x="266" y="160"/>
                  </a:lnTo>
                  <a:lnTo>
                    <a:pt x="271" y="152"/>
                  </a:lnTo>
                  <a:lnTo>
                    <a:pt x="277" y="141"/>
                  </a:lnTo>
                  <a:lnTo>
                    <a:pt x="283" y="133"/>
                  </a:lnTo>
                  <a:lnTo>
                    <a:pt x="287" y="122"/>
                  </a:lnTo>
                  <a:lnTo>
                    <a:pt x="292" y="112"/>
                  </a:lnTo>
                  <a:lnTo>
                    <a:pt x="298" y="101"/>
                  </a:lnTo>
                  <a:lnTo>
                    <a:pt x="302" y="95"/>
                  </a:lnTo>
                  <a:lnTo>
                    <a:pt x="308" y="82"/>
                  </a:lnTo>
                  <a:lnTo>
                    <a:pt x="311" y="80"/>
                  </a:lnTo>
                  <a:lnTo>
                    <a:pt x="471" y="0"/>
                  </a:lnTo>
                  <a:lnTo>
                    <a:pt x="475" y="0"/>
                  </a:lnTo>
                  <a:lnTo>
                    <a:pt x="482" y="2"/>
                  </a:lnTo>
                  <a:lnTo>
                    <a:pt x="494" y="4"/>
                  </a:lnTo>
                  <a:lnTo>
                    <a:pt x="505" y="8"/>
                  </a:lnTo>
                  <a:lnTo>
                    <a:pt x="520" y="12"/>
                  </a:lnTo>
                  <a:lnTo>
                    <a:pt x="536" y="17"/>
                  </a:lnTo>
                  <a:lnTo>
                    <a:pt x="553" y="23"/>
                  </a:lnTo>
                  <a:lnTo>
                    <a:pt x="570" y="27"/>
                  </a:lnTo>
                  <a:lnTo>
                    <a:pt x="585" y="33"/>
                  </a:lnTo>
                  <a:lnTo>
                    <a:pt x="600" y="38"/>
                  </a:lnTo>
                  <a:lnTo>
                    <a:pt x="616" y="42"/>
                  </a:lnTo>
                  <a:lnTo>
                    <a:pt x="629" y="46"/>
                  </a:lnTo>
                  <a:lnTo>
                    <a:pt x="640" y="52"/>
                  </a:lnTo>
                  <a:lnTo>
                    <a:pt x="648" y="57"/>
                  </a:lnTo>
                  <a:lnTo>
                    <a:pt x="655" y="61"/>
                  </a:lnTo>
                  <a:lnTo>
                    <a:pt x="661" y="65"/>
                  </a:lnTo>
                  <a:lnTo>
                    <a:pt x="671" y="76"/>
                  </a:lnTo>
                  <a:lnTo>
                    <a:pt x="684" y="88"/>
                  </a:lnTo>
                  <a:lnTo>
                    <a:pt x="701" y="103"/>
                  </a:lnTo>
                  <a:lnTo>
                    <a:pt x="716" y="120"/>
                  </a:lnTo>
                  <a:lnTo>
                    <a:pt x="735" y="139"/>
                  </a:lnTo>
                  <a:lnTo>
                    <a:pt x="756" y="158"/>
                  </a:lnTo>
                  <a:lnTo>
                    <a:pt x="777" y="179"/>
                  </a:lnTo>
                  <a:lnTo>
                    <a:pt x="796" y="198"/>
                  </a:lnTo>
                  <a:lnTo>
                    <a:pt x="815" y="217"/>
                  </a:lnTo>
                  <a:lnTo>
                    <a:pt x="832" y="234"/>
                  </a:lnTo>
                  <a:lnTo>
                    <a:pt x="849" y="251"/>
                  </a:lnTo>
                  <a:lnTo>
                    <a:pt x="863" y="264"/>
                  </a:lnTo>
                  <a:lnTo>
                    <a:pt x="874" y="278"/>
                  </a:lnTo>
                  <a:lnTo>
                    <a:pt x="880" y="285"/>
                  </a:lnTo>
                  <a:lnTo>
                    <a:pt x="885" y="293"/>
                  </a:lnTo>
                  <a:lnTo>
                    <a:pt x="885" y="301"/>
                  </a:lnTo>
                  <a:lnTo>
                    <a:pt x="887" y="323"/>
                  </a:lnTo>
                  <a:lnTo>
                    <a:pt x="889" y="354"/>
                  </a:lnTo>
                  <a:lnTo>
                    <a:pt x="895" y="394"/>
                  </a:lnTo>
                  <a:lnTo>
                    <a:pt x="899" y="439"/>
                  </a:lnTo>
                  <a:lnTo>
                    <a:pt x="903" y="491"/>
                  </a:lnTo>
                  <a:lnTo>
                    <a:pt x="908" y="544"/>
                  </a:lnTo>
                  <a:lnTo>
                    <a:pt x="914" y="601"/>
                  </a:lnTo>
                  <a:lnTo>
                    <a:pt x="918" y="654"/>
                  </a:lnTo>
                  <a:lnTo>
                    <a:pt x="920" y="707"/>
                  </a:lnTo>
                  <a:lnTo>
                    <a:pt x="923" y="759"/>
                  </a:lnTo>
                  <a:lnTo>
                    <a:pt x="929" y="806"/>
                  </a:lnTo>
                  <a:lnTo>
                    <a:pt x="931" y="844"/>
                  </a:lnTo>
                  <a:lnTo>
                    <a:pt x="933" y="875"/>
                  </a:lnTo>
                  <a:lnTo>
                    <a:pt x="933" y="895"/>
                  </a:lnTo>
                  <a:lnTo>
                    <a:pt x="935" y="907"/>
                  </a:lnTo>
                  <a:lnTo>
                    <a:pt x="931" y="911"/>
                  </a:lnTo>
                  <a:lnTo>
                    <a:pt x="927" y="922"/>
                  </a:lnTo>
                  <a:lnTo>
                    <a:pt x="922" y="930"/>
                  </a:lnTo>
                  <a:lnTo>
                    <a:pt x="918" y="945"/>
                  </a:lnTo>
                  <a:lnTo>
                    <a:pt x="908" y="960"/>
                  </a:lnTo>
                  <a:lnTo>
                    <a:pt x="899" y="977"/>
                  </a:lnTo>
                  <a:lnTo>
                    <a:pt x="891" y="994"/>
                  </a:lnTo>
                  <a:lnTo>
                    <a:pt x="884" y="1015"/>
                  </a:lnTo>
                  <a:lnTo>
                    <a:pt x="874" y="1034"/>
                  </a:lnTo>
                  <a:lnTo>
                    <a:pt x="866" y="1053"/>
                  </a:lnTo>
                  <a:lnTo>
                    <a:pt x="859" y="1070"/>
                  </a:lnTo>
                  <a:lnTo>
                    <a:pt x="853" y="1089"/>
                  </a:lnTo>
                  <a:lnTo>
                    <a:pt x="847" y="1105"/>
                  </a:lnTo>
                  <a:lnTo>
                    <a:pt x="844" y="1122"/>
                  </a:lnTo>
                  <a:lnTo>
                    <a:pt x="842" y="1137"/>
                  </a:lnTo>
                  <a:lnTo>
                    <a:pt x="844" y="1148"/>
                  </a:lnTo>
                  <a:lnTo>
                    <a:pt x="846" y="1160"/>
                  </a:lnTo>
                  <a:lnTo>
                    <a:pt x="851" y="1179"/>
                  </a:lnTo>
                  <a:lnTo>
                    <a:pt x="859" y="1201"/>
                  </a:lnTo>
                  <a:lnTo>
                    <a:pt x="868" y="1232"/>
                  </a:lnTo>
                  <a:lnTo>
                    <a:pt x="880" y="1260"/>
                  </a:lnTo>
                  <a:lnTo>
                    <a:pt x="889" y="1295"/>
                  </a:lnTo>
                  <a:lnTo>
                    <a:pt x="901" y="1327"/>
                  </a:lnTo>
                  <a:lnTo>
                    <a:pt x="916" y="1361"/>
                  </a:lnTo>
                  <a:lnTo>
                    <a:pt x="925" y="1391"/>
                  </a:lnTo>
                  <a:lnTo>
                    <a:pt x="937" y="1426"/>
                  </a:lnTo>
                  <a:lnTo>
                    <a:pt x="948" y="1454"/>
                  </a:lnTo>
                  <a:lnTo>
                    <a:pt x="960" y="1481"/>
                  </a:lnTo>
                  <a:lnTo>
                    <a:pt x="967" y="1502"/>
                  </a:lnTo>
                  <a:lnTo>
                    <a:pt x="975" y="1519"/>
                  </a:lnTo>
                  <a:lnTo>
                    <a:pt x="977" y="1528"/>
                  </a:lnTo>
                  <a:lnTo>
                    <a:pt x="980" y="1534"/>
                  </a:lnTo>
                  <a:lnTo>
                    <a:pt x="203" y="1639"/>
                  </a:lnTo>
                  <a:lnTo>
                    <a:pt x="62" y="519"/>
                  </a:lnTo>
                  <a:lnTo>
                    <a:pt x="0" y="188"/>
                  </a:lnTo>
                  <a:lnTo>
                    <a:pt x="0" y="188"/>
                  </a:lnTo>
                  <a:close/>
                </a:path>
              </a:pathLst>
            </a:custGeom>
            <a:solidFill>
              <a:srgbClr val="C4C4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23"/>
            <p:cNvSpPr>
              <a:spLocks/>
            </p:cNvSpPr>
            <p:nvPr/>
          </p:nvSpPr>
          <p:spPr bwMode="auto">
            <a:xfrm>
              <a:off x="2415828" y="5409466"/>
              <a:ext cx="167965" cy="161827"/>
            </a:xfrm>
            <a:custGeom>
              <a:avLst/>
              <a:gdLst>
                <a:gd name="T0" fmla="*/ 331 w 331"/>
                <a:gd name="T1" fmla="*/ 323 h 369"/>
                <a:gd name="T2" fmla="*/ 9 w 331"/>
                <a:gd name="T3" fmla="*/ 0 h 369"/>
                <a:gd name="T4" fmla="*/ 0 w 331"/>
                <a:gd name="T5" fmla="*/ 47 h 369"/>
                <a:gd name="T6" fmla="*/ 331 w 331"/>
                <a:gd name="T7" fmla="*/ 369 h 369"/>
                <a:gd name="T8" fmla="*/ 331 w 331"/>
                <a:gd name="T9" fmla="*/ 323 h 369"/>
                <a:gd name="T10" fmla="*/ 331 w 331"/>
                <a:gd name="T11" fmla="*/ 323 h 3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31" h="369">
                  <a:moveTo>
                    <a:pt x="331" y="323"/>
                  </a:moveTo>
                  <a:lnTo>
                    <a:pt x="9" y="0"/>
                  </a:lnTo>
                  <a:lnTo>
                    <a:pt x="0" y="47"/>
                  </a:lnTo>
                  <a:lnTo>
                    <a:pt x="331" y="369"/>
                  </a:lnTo>
                  <a:lnTo>
                    <a:pt x="331" y="323"/>
                  </a:lnTo>
                  <a:lnTo>
                    <a:pt x="331" y="323"/>
                  </a:lnTo>
                  <a:close/>
                </a:path>
              </a:pathLst>
            </a:custGeom>
            <a:solidFill>
              <a:srgbClr val="8C8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4"/>
            <p:cNvSpPr>
              <a:spLocks/>
            </p:cNvSpPr>
            <p:nvPr/>
          </p:nvSpPr>
          <p:spPr bwMode="auto">
            <a:xfrm>
              <a:off x="2406719" y="5276662"/>
              <a:ext cx="312516" cy="252415"/>
            </a:xfrm>
            <a:custGeom>
              <a:avLst/>
              <a:gdLst>
                <a:gd name="T0" fmla="*/ 0 w 614"/>
                <a:gd name="T1" fmla="*/ 188 h 574"/>
                <a:gd name="T2" fmla="*/ 7 w 614"/>
                <a:gd name="T3" fmla="*/ 192 h 574"/>
                <a:gd name="T4" fmla="*/ 17 w 614"/>
                <a:gd name="T5" fmla="*/ 199 h 574"/>
                <a:gd name="T6" fmla="*/ 30 w 614"/>
                <a:gd name="T7" fmla="*/ 211 h 574"/>
                <a:gd name="T8" fmla="*/ 43 w 614"/>
                <a:gd name="T9" fmla="*/ 222 h 574"/>
                <a:gd name="T10" fmla="*/ 60 w 614"/>
                <a:gd name="T11" fmla="*/ 235 h 574"/>
                <a:gd name="T12" fmla="*/ 77 w 614"/>
                <a:gd name="T13" fmla="*/ 251 h 574"/>
                <a:gd name="T14" fmla="*/ 98 w 614"/>
                <a:gd name="T15" fmla="*/ 266 h 574"/>
                <a:gd name="T16" fmla="*/ 117 w 614"/>
                <a:gd name="T17" fmla="*/ 281 h 574"/>
                <a:gd name="T18" fmla="*/ 138 w 614"/>
                <a:gd name="T19" fmla="*/ 294 h 574"/>
                <a:gd name="T20" fmla="*/ 157 w 614"/>
                <a:gd name="T21" fmla="*/ 306 h 574"/>
                <a:gd name="T22" fmla="*/ 178 w 614"/>
                <a:gd name="T23" fmla="*/ 319 h 574"/>
                <a:gd name="T24" fmla="*/ 195 w 614"/>
                <a:gd name="T25" fmla="*/ 327 h 574"/>
                <a:gd name="T26" fmla="*/ 212 w 614"/>
                <a:gd name="T27" fmla="*/ 336 h 574"/>
                <a:gd name="T28" fmla="*/ 228 w 614"/>
                <a:gd name="T29" fmla="*/ 340 h 574"/>
                <a:gd name="T30" fmla="*/ 239 w 614"/>
                <a:gd name="T31" fmla="*/ 342 h 574"/>
                <a:gd name="T32" fmla="*/ 249 w 614"/>
                <a:gd name="T33" fmla="*/ 338 h 574"/>
                <a:gd name="T34" fmla="*/ 258 w 614"/>
                <a:gd name="T35" fmla="*/ 336 h 574"/>
                <a:gd name="T36" fmla="*/ 269 w 614"/>
                <a:gd name="T37" fmla="*/ 336 h 574"/>
                <a:gd name="T38" fmla="*/ 281 w 614"/>
                <a:gd name="T39" fmla="*/ 336 h 574"/>
                <a:gd name="T40" fmla="*/ 292 w 614"/>
                <a:gd name="T41" fmla="*/ 336 h 574"/>
                <a:gd name="T42" fmla="*/ 306 w 614"/>
                <a:gd name="T43" fmla="*/ 336 h 574"/>
                <a:gd name="T44" fmla="*/ 317 w 614"/>
                <a:gd name="T45" fmla="*/ 336 h 574"/>
                <a:gd name="T46" fmla="*/ 328 w 614"/>
                <a:gd name="T47" fmla="*/ 338 h 574"/>
                <a:gd name="T48" fmla="*/ 340 w 614"/>
                <a:gd name="T49" fmla="*/ 338 h 574"/>
                <a:gd name="T50" fmla="*/ 349 w 614"/>
                <a:gd name="T51" fmla="*/ 340 h 574"/>
                <a:gd name="T52" fmla="*/ 359 w 614"/>
                <a:gd name="T53" fmla="*/ 340 h 574"/>
                <a:gd name="T54" fmla="*/ 366 w 614"/>
                <a:gd name="T55" fmla="*/ 342 h 574"/>
                <a:gd name="T56" fmla="*/ 380 w 614"/>
                <a:gd name="T57" fmla="*/ 344 h 574"/>
                <a:gd name="T58" fmla="*/ 385 w 614"/>
                <a:gd name="T59" fmla="*/ 344 h 574"/>
                <a:gd name="T60" fmla="*/ 614 w 614"/>
                <a:gd name="T61" fmla="*/ 574 h 574"/>
                <a:gd name="T62" fmla="*/ 598 w 614"/>
                <a:gd name="T63" fmla="*/ 479 h 574"/>
                <a:gd name="T64" fmla="*/ 528 w 614"/>
                <a:gd name="T65" fmla="*/ 209 h 574"/>
                <a:gd name="T66" fmla="*/ 97 w 614"/>
                <a:gd name="T67" fmla="*/ 0 h 574"/>
                <a:gd name="T68" fmla="*/ 0 w 614"/>
                <a:gd name="T69" fmla="*/ 66 h 574"/>
                <a:gd name="T70" fmla="*/ 0 w 614"/>
                <a:gd name="T71" fmla="*/ 188 h 574"/>
                <a:gd name="T72" fmla="*/ 0 w 614"/>
                <a:gd name="T73" fmla="*/ 188 h 5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14" h="574">
                  <a:moveTo>
                    <a:pt x="0" y="188"/>
                  </a:moveTo>
                  <a:lnTo>
                    <a:pt x="7" y="192"/>
                  </a:lnTo>
                  <a:lnTo>
                    <a:pt x="17" y="199"/>
                  </a:lnTo>
                  <a:lnTo>
                    <a:pt x="30" y="211"/>
                  </a:lnTo>
                  <a:lnTo>
                    <a:pt x="43" y="222"/>
                  </a:lnTo>
                  <a:lnTo>
                    <a:pt x="60" y="235"/>
                  </a:lnTo>
                  <a:lnTo>
                    <a:pt x="77" y="251"/>
                  </a:lnTo>
                  <a:lnTo>
                    <a:pt x="98" y="266"/>
                  </a:lnTo>
                  <a:lnTo>
                    <a:pt x="117" y="281"/>
                  </a:lnTo>
                  <a:lnTo>
                    <a:pt x="138" y="294"/>
                  </a:lnTo>
                  <a:lnTo>
                    <a:pt x="157" y="306"/>
                  </a:lnTo>
                  <a:lnTo>
                    <a:pt x="178" y="319"/>
                  </a:lnTo>
                  <a:lnTo>
                    <a:pt x="195" y="327"/>
                  </a:lnTo>
                  <a:lnTo>
                    <a:pt x="212" y="336"/>
                  </a:lnTo>
                  <a:lnTo>
                    <a:pt x="228" y="340"/>
                  </a:lnTo>
                  <a:lnTo>
                    <a:pt x="239" y="342"/>
                  </a:lnTo>
                  <a:lnTo>
                    <a:pt x="249" y="338"/>
                  </a:lnTo>
                  <a:lnTo>
                    <a:pt x="258" y="336"/>
                  </a:lnTo>
                  <a:lnTo>
                    <a:pt x="269" y="336"/>
                  </a:lnTo>
                  <a:lnTo>
                    <a:pt x="281" y="336"/>
                  </a:lnTo>
                  <a:lnTo>
                    <a:pt x="292" y="336"/>
                  </a:lnTo>
                  <a:lnTo>
                    <a:pt x="306" y="336"/>
                  </a:lnTo>
                  <a:lnTo>
                    <a:pt x="317" y="336"/>
                  </a:lnTo>
                  <a:lnTo>
                    <a:pt x="328" y="338"/>
                  </a:lnTo>
                  <a:lnTo>
                    <a:pt x="340" y="338"/>
                  </a:lnTo>
                  <a:lnTo>
                    <a:pt x="349" y="340"/>
                  </a:lnTo>
                  <a:lnTo>
                    <a:pt x="359" y="340"/>
                  </a:lnTo>
                  <a:lnTo>
                    <a:pt x="366" y="342"/>
                  </a:lnTo>
                  <a:lnTo>
                    <a:pt x="380" y="344"/>
                  </a:lnTo>
                  <a:lnTo>
                    <a:pt x="385" y="344"/>
                  </a:lnTo>
                  <a:lnTo>
                    <a:pt x="614" y="574"/>
                  </a:lnTo>
                  <a:lnTo>
                    <a:pt x="598" y="479"/>
                  </a:lnTo>
                  <a:lnTo>
                    <a:pt x="528" y="209"/>
                  </a:lnTo>
                  <a:lnTo>
                    <a:pt x="97" y="0"/>
                  </a:lnTo>
                  <a:lnTo>
                    <a:pt x="0" y="66"/>
                  </a:lnTo>
                  <a:lnTo>
                    <a:pt x="0" y="188"/>
                  </a:lnTo>
                  <a:lnTo>
                    <a:pt x="0" y="188"/>
                  </a:lnTo>
                  <a:close/>
                </a:path>
              </a:pathLst>
            </a:custGeom>
            <a:solidFill>
              <a:srgbClr val="8C8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auto">
            <a:xfrm>
              <a:off x="2191714" y="5176400"/>
              <a:ext cx="334911" cy="304305"/>
            </a:xfrm>
            <a:custGeom>
              <a:avLst/>
              <a:gdLst>
                <a:gd name="T0" fmla="*/ 422 w 657"/>
                <a:gd name="T1" fmla="*/ 691 h 691"/>
                <a:gd name="T2" fmla="*/ 21 w 657"/>
                <a:gd name="T3" fmla="*/ 283 h 691"/>
                <a:gd name="T4" fmla="*/ 0 w 657"/>
                <a:gd name="T5" fmla="*/ 28 h 691"/>
                <a:gd name="T6" fmla="*/ 348 w 657"/>
                <a:gd name="T7" fmla="*/ 0 h 691"/>
                <a:gd name="T8" fmla="*/ 657 w 657"/>
                <a:gd name="T9" fmla="*/ 186 h 691"/>
                <a:gd name="T10" fmla="*/ 580 w 657"/>
                <a:gd name="T11" fmla="*/ 203 h 691"/>
                <a:gd name="T12" fmla="*/ 330 w 657"/>
                <a:gd name="T13" fmla="*/ 45 h 691"/>
                <a:gd name="T14" fmla="*/ 281 w 657"/>
                <a:gd name="T15" fmla="*/ 36 h 691"/>
                <a:gd name="T16" fmla="*/ 536 w 657"/>
                <a:gd name="T17" fmla="*/ 228 h 691"/>
                <a:gd name="T18" fmla="*/ 488 w 657"/>
                <a:gd name="T19" fmla="*/ 251 h 691"/>
                <a:gd name="T20" fmla="*/ 234 w 657"/>
                <a:gd name="T21" fmla="*/ 57 h 691"/>
                <a:gd name="T22" fmla="*/ 197 w 657"/>
                <a:gd name="T23" fmla="*/ 64 h 691"/>
                <a:gd name="T24" fmla="*/ 467 w 657"/>
                <a:gd name="T25" fmla="*/ 279 h 691"/>
                <a:gd name="T26" fmla="*/ 452 w 657"/>
                <a:gd name="T27" fmla="*/ 321 h 691"/>
                <a:gd name="T28" fmla="*/ 156 w 657"/>
                <a:gd name="T29" fmla="*/ 81 h 691"/>
                <a:gd name="T30" fmla="*/ 118 w 657"/>
                <a:gd name="T31" fmla="*/ 85 h 691"/>
                <a:gd name="T32" fmla="*/ 452 w 657"/>
                <a:gd name="T33" fmla="*/ 385 h 691"/>
                <a:gd name="T34" fmla="*/ 422 w 657"/>
                <a:gd name="T35" fmla="*/ 691 h 691"/>
                <a:gd name="T36" fmla="*/ 422 w 657"/>
                <a:gd name="T37" fmla="*/ 691 h 6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57" h="691">
                  <a:moveTo>
                    <a:pt x="422" y="691"/>
                  </a:moveTo>
                  <a:lnTo>
                    <a:pt x="21" y="283"/>
                  </a:lnTo>
                  <a:lnTo>
                    <a:pt x="0" y="28"/>
                  </a:lnTo>
                  <a:lnTo>
                    <a:pt x="348" y="0"/>
                  </a:lnTo>
                  <a:lnTo>
                    <a:pt x="657" y="186"/>
                  </a:lnTo>
                  <a:lnTo>
                    <a:pt x="580" y="203"/>
                  </a:lnTo>
                  <a:lnTo>
                    <a:pt x="330" y="45"/>
                  </a:lnTo>
                  <a:lnTo>
                    <a:pt x="281" y="36"/>
                  </a:lnTo>
                  <a:lnTo>
                    <a:pt x="536" y="228"/>
                  </a:lnTo>
                  <a:lnTo>
                    <a:pt x="488" y="251"/>
                  </a:lnTo>
                  <a:lnTo>
                    <a:pt x="234" y="57"/>
                  </a:lnTo>
                  <a:lnTo>
                    <a:pt x="197" y="64"/>
                  </a:lnTo>
                  <a:lnTo>
                    <a:pt x="467" y="279"/>
                  </a:lnTo>
                  <a:lnTo>
                    <a:pt x="452" y="321"/>
                  </a:lnTo>
                  <a:lnTo>
                    <a:pt x="156" y="81"/>
                  </a:lnTo>
                  <a:lnTo>
                    <a:pt x="118" y="85"/>
                  </a:lnTo>
                  <a:lnTo>
                    <a:pt x="452" y="385"/>
                  </a:lnTo>
                  <a:lnTo>
                    <a:pt x="422" y="691"/>
                  </a:lnTo>
                  <a:lnTo>
                    <a:pt x="422" y="691"/>
                  </a:lnTo>
                  <a:close/>
                </a:path>
              </a:pathLst>
            </a:custGeom>
            <a:solidFill>
              <a:srgbClr val="8C8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8"/>
            <p:cNvSpPr>
              <a:spLocks/>
            </p:cNvSpPr>
            <p:nvPr/>
          </p:nvSpPr>
          <p:spPr bwMode="auto">
            <a:xfrm>
              <a:off x="1596349" y="5201026"/>
              <a:ext cx="709523" cy="292872"/>
            </a:xfrm>
            <a:custGeom>
              <a:avLst/>
              <a:gdLst>
                <a:gd name="T0" fmla="*/ 557 w 1394"/>
                <a:gd name="T1" fmla="*/ 665 h 665"/>
                <a:gd name="T2" fmla="*/ 0 w 1394"/>
                <a:gd name="T3" fmla="*/ 207 h 665"/>
                <a:gd name="T4" fmla="*/ 17 w 1394"/>
                <a:gd name="T5" fmla="*/ 68 h 665"/>
                <a:gd name="T6" fmla="*/ 858 w 1394"/>
                <a:gd name="T7" fmla="*/ 0 h 665"/>
                <a:gd name="T8" fmla="*/ 1207 w 1394"/>
                <a:gd name="T9" fmla="*/ 289 h 665"/>
                <a:gd name="T10" fmla="*/ 1394 w 1394"/>
                <a:gd name="T11" fmla="*/ 617 h 665"/>
                <a:gd name="T12" fmla="*/ 1238 w 1394"/>
                <a:gd name="T13" fmla="*/ 598 h 665"/>
                <a:gd name="T14" fmla="*/ 1207 w 1394"/>
                <a:gd name="T15" fmla="*/ 650 h 665"/>
                <a:gd name="T16" fmla="*/ 913 w 1394"/>
                <a:gd name="T17" fmla="*/ 365 h 665"/>
                <a:gd name="T18" fmla="*/ 837 w 1394"/>
                <a:gd name="T19" fmla="*/ 553 h 665"/>
                <a:gd name="T20" fmla="*/ 780 w 1394"/>
                <a:gd name="T21" fmla="*/ 617 h 665"/>
                <a:gd name="T22" fmla="*/ 557 w 1394"/>
                <a:gd name="T23" fmla="*/ 665 h 665"/>
                <a:gd name="T24" fmla="*/ 557 w 1394"/>
                <a:gd name="T25" fmla="*/ 665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94" h="665">
                  <a:moveTo>
                    <a:pt x="557" y="665"/>
                  </a:moveTo>
                  <a:lnTo>
                    <a:pt x="0" y="207"/>
                  </a:lnTo>
                  <a:lnTo>
                    <a:pt x="17" y="68"/>
                  </a:lnTo>
                  <a:lnTo>
                    <a:pt x="858" y="0"/>
                  </a:lnTo>
                  <a:lnTo>
                    <a:pt x="1207" y="289"/>
                  </a:lnTo>
                  <a:lnTo>
                    <a:pt x="1394" y="617"/>
                  </a:lnTo>
                  <a:lnTo>
                    <a:pt x="1238" y="598"/>
                  </a:lnTo>
                  <a:lnTo>
                    <a:pt x="1207" y="650"/>
                  </a:lnTo>
                  <a:lnTo>
                    <a:pt x="913" y="365"/>
                  </a:lnTo>
                  <a:lnTo>
                    <a:pt x="837" y="553"/>
                  </a:lnTo>
                  <a:lnTo>
                    <a:pt x="780" y="617"/>
                  </a:lnTo>
                  <a:lnTo>
                    <a:pt x="557" y="665"/>
                  </a:lnTo>
                  <a:lnTo>
                    <a:pt x="557" y="665"/>
                  </a:lnTo>
                  <a:close/>
                </a:path>
              </a:pathLst>
            </a:custGeom>
            <a:solidFill>
              <a:srgbClr val="8C8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50"/>
            <p:cNvSpPr>
              <a:spLocks/>
            </p:cNvSpPr>
            <p:nvPr/>
          </p:nvSpPr>
          <p:spPr bwMode="auto">
            <a:xfrm>
              <a:off x="2677644" y="5383961"/>
              <a:ext cx="60060" cy="158309"/>
            </a:xfrm>
            <a:custGeom>
              <a:avLst/>
              <a:gdLst>
                <a:gd name="T0" fmla="*/ 36 w 117"/>
                <a:gd name="T1" fmla="*/ 0 h 361"/>
                <a:gd name="T2" fmla="*/ 117 w 117"/>
                <a:gd name="T3" fmla="*/ 361 h 361"/>
                <a:gd name="T4" fmla="*/ 60 w 117"/>
                <a:gd name="T5" fmla="*/ 298 h 361"/>
                <a:gd name="T6" fmla="*/ 0 w 117"/>
                <a:gd name="T7" fmla="*/ 0 h 361"/>
                <a:gd name="T8" fmla="*/ 36 w 117"/>
                <a:gd name="T9" fmla="*/ 0 h 361"/>
                <a:gd name="T10" fmla="*/ 36 w 117"/>
                <a:gd name="T11" fmla="*/ 0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7" h="361">
                  <a:moveTo>
                    <a:pt x="36" y="0"/>
                  </a:moveTo>
                  <a:lnTo>
                    <a:pt x="117" y="361"/>
                  </a:lnTo>
                  <a:lnTo>
                    <a:pt x="60" y="298"/>
                  </a:lnTo>
                  <a:lnTo>
                    <a:pt x="0" y="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C269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52"/>
            <p:cNvSpPr>
              <a:spLocks/>
            </p:cNvSpPr>
            <p:nvPr/>
          </p:nvSpPr>
          <p:spPr bwMode="auto">
            <a:xfrm>
              <a:off x="2537991" y="5349661"/>
              <a:ext cx="65150" cy="224271"/>
            </a:xfrm>
            <a:custGeom>
              <a:avLst/>
              <a:gdLst>
                <a:gd name="T0" fmla="*/ 53 w 127"/>
                <a:gd name="T1" fmla="*/ 19 h 509"/>
                <a:gd name="T2" fmla="*/ 53 w 127"/>
                <a:gd name="T3" fmla="*/ 21 h 509"/>
                <a:gd name="T4" fmla="*/ 53 w 127"/>
                <a:gd name="T5" fmla="*/ 29 h 509"/>
                <a:gd name="T6" fmla="*/ 55 w 127"/>
                <a:gd name="T7" fmla="*/ 42 h 509"/>
                <a:gd name="T8" fmla="*/ 59 w 127"/>
                <a:gd name="T9" fmla="*/ 61 h 509"/>
                <a:gd name="T10" fmla="*/ 63 w 127"/>
                <a:gd name="T11" fmla="*/ 80 h 509"/>
                <a:gd name="T12" fmla="*/ 67 w 127"/>
                <a:gd name="T13" fmla="*/ 101 h 509"/>
                <a:gd name="T14" fmla="*/ 68 w 127"/>
                <a:gd name="T15" fmla="*/ 127 h 509"/>
                <a:gd name="T16" fmla="*/ 74 w 127"/>
                <a:gd name="T17" fmla="*/ 154 h 509"/>
                <a:gd name="T18" fmla="*/ 78 w 127"/>
                <a:gd name="T19" fmla="*/ 179 h 509"/>
                <a:gd name="T20" fmla="*/ 82 w 127"/>
                <a:gd name="T21" fmla="*/ 205 h 509"/>
                <a:gd name="T22" fmla="*/ 86 w 127"/>
                <a:gd name="T23" fmla="*/ 228 h 509"/>
                <a:gd name="T24" fmla="*/ 89 w 127"/>
                <a:gd name="T25" fmla="*/ 253 h 509"/>
                <a:gd name="T26" fmla="*/ 93 w 127"/>
                <a:gd name="T27" fmla="*/ 272 h 509"/>
                <a:gd name="T28" fmla="*/ 97 w 127"/>
                <a:gd name="T29" fmla="*/ 289 h 509"/>
                <a:gd name="T30" fmla="*/ 99 w 127"/>
                <a:gd name="T31" fmla="*/ 302 h 509"/>
                <a:gd name="T32" fmla="*/ 103 w 127"/>
                <a:gd name="T33" fmla="*/ 312 h 509"/>
                <a:gd name="T34" fmla="*/ 103 w 127"/>
                <a:gd name="T35" fmla="*/ 315 h 509"/>
                <a:gd name="T36" fmla="*/ 103 w 127"/>
                <a:gd name="T37" fmla="*/ 325 h 509"/>
                <a:gd name="T38" fmla="*/ 105 w 127"/>
                <a:gd name="T39" fmla="*/ 334 h 509"/>
                <a:gd name="T40" fmla="*/ 106 w 127"/>
                <a:gd name="T41" fmla="*/ 344 h 509"/>
                <a:gd name="T42" fmla="*/ 106 w 127"/>
                <a:gd name="T43" fmla="*/ 353 h 509"/>
                <a:gd name="T44" fmla="*/ 108 w 127"/>
                <a:gd name="T45" fmla="*/ 367 h 509"/>
                <a:gd name="T46" fmla="*/ 110 w 127"/>
                <a:gd name="T47" fmla="*/ 376 h 509"/>
                <a:gd name="T48" fmla="*/ 114 w 127"/>
                <a:gd name="T49" fmla="*/ 391 h 509"/>
                <a:gd name="T50" fmla="*/ 116 w 127"/>
                <a:gd name="T51" fmla="*/ 401 h 509"/>
                <a:gd name="T52" fmla="*/ 118 w 127"/>
                <a:gd name="T53" fmla="*/ 412 h 509"/>
                <a:gd name="T54" fmla="*/ 120 w 127"/>
                <a:gd name="T55" fmla="*/ 424 h 509"/>
                <a:gd name="T56" fmla="*/ 124 w 127"/>
                <a:gd name="T57" fmla="*/ 435 h 509"/>
                <a:gd name="T58" fmla="*/ 125 w 127"/>
                <a:gd name="T59" fmla="*/ 450 h 509"/>
                <a:gd name="T60" fmla="*/ 127 w 127"/>
                <a:gd name="T61" fmla="*/ 462 h 509"/>
                <a:gd name="T62" fmla="*/ 127 w 127"/>
                <a:gd name="T63" fmla="*/ 466 h 509"/>
                <a:gd name="T64" fmla="*/ 127 w 127"/>
                <a:gd name="T65" fmla="*/ 475 h 509"/>
                <a:gd name="T66" fmla="*/ 127 w 127"/>
                <a:gd name="T67" fmla="*/ 485 h 509"/>
                <a:gd name="T68" fmla="*/ 127 w 127"/>
                <a:gd name="T69" fmla="*/ 494 h 509"/>
                <a:gd name="T70" fmla="*/ 124 w 127"/>
                <a:gd name="T71" fmla="*/ 509 h 509"/>
                <a:gd name="T72" fmla="*/ 112 w 127"/>
                <a:gd name="T73" fmla="*/ 509 h 509"/>
                <a:gd name="T74" fmla="*/ 0 w 127"/>
                <a:gd name="T75" fmla="*/ 0 h 509"/>
                <a:gd name="T76" fmla="*/ 53 w 127"/>
                <a:gd name="T77" fmla="*/ 19 h 509"/>
                <a:gd name="T78" fmla="*/ 53 w 127"/>
                <a:gd name="T79" fmla="*/ 19 h 5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27" h="509">
                  <a:moveTo>
                    <a:pt x="53" y="19"/>
                  </a:moveTo>
                  <a:lnTo>
                    <a:pt x="53" y="21"/>
                  </a:lnTo>
                  <a:lnTo>
                    <a:pt x="53" y="29"/>
                  </a:lnTo>
                  <a:lnTo>
                    <a:pt x="55" y="42"/>
                  </a:lnTo>
                  <a:lnTo>
                    <a:pt x="59" y="61"/>
                  </a:lnTo>
                  <a:lnTo>
                    <a:pt x="63" y="80"/>
                  </a:lnTo>
                  <a:lnTo>
                    <a:pt x="67" y="101"/>
                  </a:lnTo>
                  <a:lnTo>
                    <a:pt x="68" y="127"/>
                  </a:lnTo>
                  <a:lnTo>
                    <a:pt x="74" y="154"/>
                  </a:lnTo>
                  <a:lnTo>
                    <a:pt x="78" y="179"/>
                  </a:lnTo>
                  <a:lnTo>
                    <a:pt x="82" y="205"/>
                  </a:lnTo>
                  <a:lnTo>
                    <a:pt x="86" y="228"/>
                  </a:lnTo>
                  <a:lnTo>
                    <a:pt x="89" y="253"/>
                  </a:lnTo>
                  <a:lnTo>
                    <a:pt x="93" y="272"/>
                  </a:lnTo>
                  <a:lnTo>
                    <a:pt x="97" y="289"/>
                  </a:lnTo>
                  <a:lnTo>
                    <a:pt x="99" y="302"/>
                  </a:lnTo>
                  <a:lnTo>
                    <a:pt x="103" y="312"/>
                  </a:lnTo>
                  <a:lnTo>
                    <a:pt x="103" y="315"/>
                  </a:lnTo>
                  <a:lnTo>
                    <a:pt x="103" y="325"/>
                  </a:lnTo>
                  <a:lnTo>
                    <a:pt x="105" y="334"/>
                  </a:lnTo>
                  <a:lnTo>
                    <a:pt x="106" y="344"/>
                  </a:lnTo>
                  <a:lnTo>
                    <a:pt x="106" y="353"/>
                  </a:lnTo>
                  <a:lnTo>
                    <a:pt x="108" y="367"/>
                  </a:lnTo>
                  <a:lnTo>
                    <a:pt x="110" y="376"/>
                  </a:lnTo>
                  <a:lnTo>
                    <a:pt x="114" y="391"/>
                  </a:lnTo>
                  <a:lnTo>
                    <a:pt x="116" y="401"/>
                  </a:lnTo>
                  <a:lnTo>
                    <a:pt x="118" y="412"/>
                  </a:lnTo>
                  <a:lnTo>
                    <a:pt x="120" y="424"/>
                  </a:lnTo>
                  <a:lnTo>
                    <a:pt x="124" y="435"/>
                  </a:lnTo>
                  <a:lnTo>
                    <a:pt x="125" y="450"/>
                  </a:lnTo>
                  <a:lnTo>
                    <a:pt x="127" y="462"/>
                  </a:lnTo>
                  <a:lnTo>
                    <a:pt x="127" y="466"/>
                  </a:lnTo>
                  <a:lnTo>
                    <a:pt x="127" y="475"/>
                  </a:lnTo>
                  <a:lnTo>
                    <a:pt x="127" y="485"/>
                  </a:lnTo>
                  <a:lnTo>
                    <a:pt x="127" y="494"/>
                  </a:lnTo>
                  <a:lnTo>
                    <a:pt x="124" y="509"/>
                  </a:lnTo>
                  <a:lnTo>
                    <a:pt x="112" y="509"/>
                  </a:lnTo>
                  <a:lnTo>
                    <a:pt x="0" y="0"/>
                  </a:lnTo>
                  <a:lnTo>
                    <a:pt x="53" y="19"/>
                  </a:lnTo>
                  <a:lnTo>
                    <a:pt x="53" y="19"/>
                  </a:lnTo>
                  <a:close/>
                </a:path>
              </a:pathLst>
            </a:custGeom>
            <a:solidFill>
              <a:srgbClr val="C269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53"/>
            <p:cNvSpPr>
              <a:spLocks/>
            </p:cNvSpPr>
            <p:nvPr/>
          </p:nvSpPr>
          <p:spPr bwMode="auto">
            <a:xfrm>
              <a:off x="2402631" y="5313601"/>
              <a:ext cx="45719" cy="182935"/>
            </a:xfrm>
            <a:custGeom>
              <a:avLst/>
              <a:gdLst>
                <a:gd name="T0" fmla="*/ 31 w 71"/>
                <a:gd name="T1" fmla="*/ 0 h 417"/>
                <a:gd name="T2" fmla="*/ 0 w 71"/>
                <a:gd name="T3" fmla="*/ 375 h 417"/>
                <a:gd name="T4" fmla="*/ 0 w 71"/>
                <a:gd name="T5" fmla="*/ 379 h 417"/>
                <a:gd name="T6" fmla="*/ 4 w 71"/>
                <a:gd name="T7" fmla="*/ 390 h 417"/>
                <a:gd name="T8" fmla="*/ 10 w 71"/>
                <a:gd name="T9" fmla="*/ 401 h 417"/>
                <a:gd name="T10" fmla="*/ 21 w 71"/>
                <a:gd name="T11" fmla="*/ 413 h 417"/>
                <a:gd name="T12" fmla="*/ 35 w 71"/>
                <a:gd name="T13" fmla="*/ 415 h 417"/>
                <a:gd name="T14" fmla="*/ 48 w 71"/>
                <a:gd name="T15" fmla="*/ 417 h 417"/>
                <a:gd name="T16" fmla="*/ 59 w 71"/>
                <a:gd name="T17" fmla="*/ 417 h 417"/>
                <a:gd name="T18" fmla="*/ 65 w 71"/>
                <a:gd name="T19" fmla="*/ 417 h 417"/>
                <a:gd name="T20" fmla="*/ 71 w 71"/>
                <a:gd name="T21" fmla="*/ 23 h 417"/>
                <a:gd name="T22" fmla="*/ 31 w 71"/>
                <a:gd name="T23" fmla="*/ 0 h 417"/>
                <a:gd name="T24" fmla="*/ 31 w 71"/>
                <a:gd name="T25" fmla="*/ 0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1" h="417">
                  <a:moveTo>
                    <a:pt x="31" y="0"/>
                  </a:moveTo>
                  <a:lnTo>
                    <a:pt x="0" y="375"/>
                  </a:lnTo>
                  <a:lnTo>
                    <a:pt x="0" y="379"/>
                  </a:lnTo>
                  <a:lnTo>
                    <a:pt x="4" y="390"/>
                  </a:lnTo>
                  <a:lnTo>
                    <a:pt x="10" y="401"/>
                  </a:lnTo>
                  <a:lnTo>
                    <a:pt x="21" y="413"/>
                  </a:lnTo>
                  <a:lnTo>
                    <a:pt x="35" y="415"/>
                  </a:lnTo>
                  <a:lnTo>
                    <a:pt x="48" y="417"/>
                  </a:lnTo>
                  <a:lnTo>
                    <a:pt x="59" y="417"/>
                  </a:lnTo>
                  <a:lnTo>
                    <a:pt x="65" y="417"/>
                  </a:lnTo>
                  <a:lnTo>
                    <a:pt x="71" y="23"/>
                  </a:lnTo>
                  <a:lnTo>
                    <a:pt x="31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C269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55"/>
            <p:cNvSpPr>
              <a:spLocks/>
            </p:cNvSpPr>
            <p:nvPr/>
          </p:nvSpPr>
          <p:spPr bwMode="auto">
            <a:xfrm>
              <a:off x="2326022" y="4937177"/>
              <a:ext cx="394971" cy="446783"/>
            </a:xfrm>
            <a:custGeom>
              <a:avLst/>
              <a:gdLst>
                <a:gd name="T0" fmla="*/ 11 w 775"/>
                <a:gd name="T1" fmla="*/ 354 h 1015"/>
                <a:gd name="T2" fmla="*/ 0 w 775"/>
                <a:gd name="T3" fmla="*/ 143 h 1015"/>
                <a:gd name="T4" fmla="*/ 144 w 775"/>
                <a:gd name="T5" fmla="*/ 34 h 1015"/>
                <a:gd name="T6" fmla="*/ 313 w 775"/>
                <a:gd name="T7" fmla="*/ 0 h 1015"/>
                <a:gd name="T8" fmla="*/ 374 w 775"/>
                <a:gd name="T9" fmla="*/ 36 h 1015"/>
                <a:gd name="T10" fmla="*/ 427 w 775"/>
                <a:gd name="T11" fmla="*/ 211 h 1015"/>
                <a:gd name="T12" fmla="*/ 336 w 775"/>
                <a:gd name="T13" fmla="*/ 93 h 1015"/>
                <a:gd name="T14" fmla="*/ 272 w 775"/>
                <a:gd name="T15" fmla="*/ 78 h 1015"/>
                <a:gd name="T16" fmla="*/ 431 w 775"/>
                <a:gd name="T17" fmla="*/ 629 h 1015"/>
                <a:gd name="T18" fmla="*/ 502 w 775"/>
                <a:gd name="T19" fmla="*/ 639 h 1015"/>
                <a:gd name="T20" fmla="*/ 604 w 775"/>
                <a:gd name="T21" fmla="*/ 705 h 1015"/>
                <a:gd name="T22" fmla="*/ 705 w 775"/>
                <a:gd name="T23" fmla="*/ 802 h 1015"/>
                <a:gd name="T24" fmla="*/ 775 w 775"/>
                <a:gd name="T25" fmla="*/ 903 h 1015"/>
                <a:gd name="T26" fmla="*/ 773 w 775"/>
                <a:gd name="T27" fmla="*/ 969 h 1015"/>
                <a:gd name="T28" fmla="*/ 711 w 775"/>
                <a:gd name="T29" fmla="*/ 1015 h 1015"/>
                <a:gd name="T30" fmla="*/ 614 w 775"/>
                <a:gd name="T31" fmla="*/ 1015 h 1015"/>
                <a:gd name="T32" fmla="*/ 275 w 775"/>
                <a:gd name="T33" fmla="*/ 855 h 1015"/>
                <a:gd name="T34" fmla="*/ 239 w 775"/>
                <a:gd name="T35" fmla="*/ 724 h 1015"/>
                <a:gd name="T36" fmla="*/ 135 w 775"/>
                <a:gd name="T37" fmla="*/ 306 h 1015"/>
                <a:gd name="T38" fmla="*/ 171 w 775"/>
                <a:gd name="T39" fmla="*/ 308 h 1015"/>
                <a:gd name="T40" fmla="*/ 283 w 775"/>
                <a:gd name="T41" fmla="*/ 662 h 1015"/>
                <a:gd name="T42" fmla="*/ 372 w 775"/>
                <a:gd name="T43" fmla="*/ 641 h 1015"/>
                <a:gd name="T44" fmla="*/ 247 w 775"/>
                <a:gd name="T45" fmla="*/ 120 h 1015"/>
                <a:gd name="T46" fmla="*/ 224 w 775"/>
                <a:gd name="T47" fmla="*/ 61 h 1015"/>
                <a:gd name="T48" fmla="*/ 121 w 775"/>
                <a:gd name="T49" fmla="*/ 105 h 1015"/>
                <a:gd name="T50" fmla="*/ 91 w 775"/>
                <a:gd name="T51" fmla="*/ 143 h 1015"/>
                <a:gd name="T52" fmla="*/ 42 w 775"/>
                <a:gd name="T53" fmla="*/ 344 h 1015"/>
                <a:gd name="T54" fmla="*/ 11 w 775"/>
                <a:gd name="T55" fmla="*/ 354 h 1015"/>
                <a:gd name="T56" fmla="*/ 11 w 775"/>
                <a:gd name="T57" fmla="*/ 354 h 10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5" h="1015">
                  <a:moveTo>
                    <a:pt x="11" y="354"/>
                  </a:moveTo>
                  <a:lnTo>
                    <a:pt x="0" y="143"/>
                  </a:lnTo>
                  <a:lnTo>
                    <a:pt x="144" y="34"/>
                  </a:lnTo>
                  <a:lnTo>
                    <a:pt x="313" y="0"/>
                  </a:lnTo>
                  <a:lnTo>
                    <a:pt x="374" y="36"/>
                  </a:lnTo>
                  <a:lnTo>
                    <a:pt x="427" y="211"/>
                  </a:lnTo>
                  <a:lnTo>
                    <a:pt x="336" y="93"/>
                  </a:lnTo>
                  <a:lnTo>
                    <a:pt x="272" y="78"/>
                  </a:lnTo>
                  <a:lnTo>
                    <a:pt x="431" y="629"/>
                  </a:lnTo>
                  <a:lnTo>
                    <a:pt x="502" y="639"/>
                  </a:lnTo>
                  <a:lnTo>
                    <a:pt x="604" y="705"/>
                  </a:lnTo>
                  <a:lnTo>
                    <a:pt x="705" y="802"/>
                  </a:lnTo>
                  <a:lnTo>
                    <a:pt x="775" y="903"/>
                  </a:lnTo>
                  <a:lnTo>
                    <a:pt x="773" y="969"/>
                  </a:lnTo>
                  <a:lnTo>
                    <a:pt x="711" y="1015"/>
                  </a:lnTo>
                  <a:lnTo>
                    <a:pt x="614" y="1015"/>
                  </a:lnTo>
                  <a:lnTo>
                    <a:pt x="275" y="855"/>
                  </a:lnTo>
                  <a:lnTo>
                    <a:pt x="239" y="724"/>
                  </a:lnTo>
                  <a:lnTo>
                    <a:pt x="135" y="306"/>
                  </a:lnTo>
                  <a:lnTo>
                    <a:pt x="171" y="308"/>
                  </a:lnTo>
                  <a:lnTo>
                    <a:pt x="283" y="662"/>
                  </a:lnTo>
                  <a:lnTo>
                    <a:pt x="372" y="641"/>
                  </a:lnTo>
                  <a:lnTo>
                    <a:pt x="247" y="120"/>
                  </a:lnTo>
                  <a:lnTo>
                    <a:pt x="224" y="61"/>
                  </a:lnTo>
                  <a:lnTo>
                    <a:pt x="121" y="105"/>
                  </a:lnTo>
                  <a:lnTo>
                    <a:pt x="91" y="143"/>
                  </a:lnTo>
                  <a:lnTo>
                    <a:pt x="42" y="344"/>
                  </a:lnTo>
                  <a:lnTo>
                    <a:pt x="11" y="354"/>
                  </a:lnTo>
                  <a:lnTo>
                    <a:pt x="11" y="354"/>
                  </a:lnTo>
                  <a:close/>
                </a:path>
              </a:pathLst>
            </a:custGeom>
            <a:solidFill>
              <a:srgbClr val="C269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56"/>
            <p:cNvSpPr>
              <a:spLocks/>
            </p:cNvSpPr>
            <p:nvPr/>
          </p:nvSpPr>
          <p:spPr bwMode="auto">
            <a:xfrm>
              <a:off x="1945284" y="4875613"/>
              <a:ext cx="368504" cy="588382"/>
            </a:xfrm>
            <a:custGeom>
              <a:avLst/>
              <a:gdLst>
                <a:gd name="T0" fmla="*/ 270 w 725"/>
                <a:gd name="T1" fmla="*/ 161 h 1337"/>
                <a:gd name="T2" fmla="*/ 206 w 725"/>
                <a:gd name="T3" fmla="*/ 359 h 1337"/>
                <a:gd name="T4" fmla="*/ 189 w 725"/>
                <a:gd name="T5" fmla="*/ 505 h 1337"/>
                <a:gd name="T6" fmla="*/ 84 w 725"/>
                <a:gd name="T7" fmla="*/ 1003 h 1337"/>
                <a:gd name="T8" fmla="*/ 17 w 725"/>
                <a:gd name="T9" fmla="*/ 1165 h 1337"/>
                <a:gd name="T10" fmla="*/ 0 w 725"/>
                <a:gd name="T11" fmla="*/ 1284 h 1337"/>
                <a:gd name="T12" fmla="*/ 249 w 725"/>
                <a:gd name="T13" fmla="*/ 1337 h 1337"/>
                <a:gd name="T14" fmla="*/ 337 w 725"/>
                <a:gd name="T15" fmla="*/ 851 h 1337"/>
                <a:gd name="T16" fmla="*/ 422 w 725"/>
                <a:gd name="T17" fmla="*/ 604 h 1337"/>
                <a:gd name="T18" fmla="*/ 453 w 725"/>
                <a:gd name="T19" fmla="*/ 674 h 1337"/>
                <a:gd name="T20" fmla="*/ 483 w 725"/>
                <a:gd name="T21" fmla="*/ 1320 h 1337"/>
                <a:gd name="T22" fmla="*/ 725 w 725"/>
                <a:gd name="T23" fmla="*/ 1296 h 1337"/>
                <a:gd name="T24" fmla="*/ 700 w 725"/>
                <a:gd name="T25" fmla="*/ 1155 h 1337"/>
                <a:gd name="T26" fmla="*/ 660 w 725"/>
                <a:gd name="T27" fmla="*/ 501 h 1337"/>
                <a:gd name="T28" fmla="*/ 641 w 725"/>
                <a:gd name="T29" fmla="*/ 182 h 1337"/>
                <a:gd name="T30" fmla="*/ 580 w 725"/>
                <a:gd name="T31" fmla="*/ 0 h 1337"/>
                <a:gd name="T32" fmla="*/ 270 w 725"/>
                <a:gd name="T33" fmla="*/ 161 h 1337"/>
                <a:gd name="T34" fmla="*/ 270 w 725"/>
                <a:gd name="T35" fmla="*/ 161 h 1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25" h="1337">
                  <a:moveTo>
                    <a:pt x="270" y="161"/>
                  </a:moveTo>
                  <a:lnTo>
                    <a:pt x="206" y="359"/>
                  </a:lnTo>
                  <a:lnTo>
                    <a:pt x="189" y="505"/>
                  </a:lnTo>
                  <a:lnTo>
                    <a:pt x="84" y="1003"/>
                  </a:lnTo>
                  <a:lnTo>
                    <a:pt x="17" y="1165"/>
                  </a:lnTo>
                  <a:lnTo>
                    <a:pt x="0" y="1284"/>
                  </a:lnTo>
                  <a:lnTo>
                    <a:pt x="249" y="1337"/>
                  </a:lnTo>
                  <a:lnTo>
                    <a:pt x="337" y="851"/>
                  </a:lnTo>
                  <a:lnTo>
                    <a:pt x="422" y="604"/>
                  </a:lnTo>
                  <a:lnTo>
                    <a:pt x="453" y="674"/>
                  </a:lnTo>
                  <a:lnTo>
                    <a:pt x="483" y="1320"/>
                  </a:lnTo>
                  <a:lnTo>
                    <a:pt x="725" y="1296"/>
                  </a:lnTo>
                  <a:lnTo>
                    <a:pt x="700" y="1155"/>
                  </a:lnTo>
                  <a:lnTo>
                    <a:pt x="660" y="501"/>
                  </a:lnTo>
                  <a:lnTo>
                    <a:pt x="641" y="182"/>
                  </a:lnTo>
                  <a:lnTo>
                    <a:pt x="580" y="0"/>
                  </a:lnTo>
                  <a:lnTo>
                    <a:pt x="270" y="161"/>
                  </a:lnTo>
                  <a:lnTo>
                    <a:pt x="270" y="161"/>
                  </a:lnTo>
                  <a:close/>
                </a:path>
              </a:pathLst>
            </a:custGeom>
            <a:solidFill>
              <a:srgbClr val="9E856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57"/>
            <p:cNvSpPr>
              <a:spLocks/>
            </p:cNvSpPr>
            <p:nvPr/>
          </p:nvSpPr>
          <p:spPr bwMode="auto">
            <a:xfrm>
              <a:off x="2065164" y="4949490"/>
              <a:ext cx="107904" cy="188212"/>
            </a:xfrm>
            <a:custGeom>
              <a:avLst/>
              <a:gdLst>
                <a:gd name="T0" fmla="*/ 0 w 211"/>
                <a:gd name="T1" fmla="*/ 366 h 427"/>
                <a:gd name="T2" fmla="*/ 44 w 211"/>
                <a:gd name="T3" fmla="*/ 427 h 427"/>
                <a:gd name="T4" fmla="*/ 44 w 211"/>
                <a:gd name="T5" fmla="*/ 423 h 427"/>
                <a:gd name="T6" fmla="*/ 44 w 211"/>
                <a:gd name="T7" fmla="*/ 420 h 427"/>
                <a:gd name="T8" fmla="*/ 46 w 211"/>
                <a:gd name="T9" fmla="*/ 408 h 427"/>
                <a:gd name="T10" fmla="*/ 50 w 211"/>
                <a:gd name="T11" fmla="*/ 399 h 427"/>
                <a:gd name="T12" fmla="*/ 52 w 211"/>
                <a:gd name="T13" fmla="*/ 384 h 427"/>
                <a:gd name="T14" fmla="*/ 55 w 211"/>
                <a:gd name="T15" fmla="*/ 366 h 427"/>
                <a:gd name="T16" fmla="*/ 59 w 211"/>
                <a:gd name="T17" fmla="*/ 349 h 427"/>
                <a:gd name="T18" fmla="*/ 65 w 211"/>
                <a:gd name="T19" fmla="*/ 332 h 427"/>
                <a:gd name="T20" fmla="*/ 69 w 211"/>
                <a:gd name="T21" fmla="*/ 313 h 427"/>
                <a:gd name="T22" fmla="*/ 73 w 211"/>
                <a:gd name="T23" fmla="*/ 294 h 427"/>
                <a:gd name="T24" fmla="*/ 76 w 211"/>
                <a:gd name="T25" fmla="*/ 277 h 427"/>
                <a:gd name="T26" fmla="*/ 82 w 211"/>
                <a:gd name="T27" fmla="*/ 264 h 427"/>
                <a:gd name="T28" fmla="*/ 86 w 211"/>
                <a:gd name="T29" fmla="*/ 247 h 427"/>
                <a:gd name="T30" fmla="*/ 90 w 211"/>
                <a:gd name="T31" fmla="*/ 235 h 427"/>
                <a:gd name="T32" fmla="*/ 93 w 211"/>
                <a:gd name="T33" fmla="*/ 226 h 427"/>
                <a:gd name="T34" fmla="*/ 97 w 211"/>
                <a:gd name="T35" fmla="*/ 222 h 427"/>
                <a:gd name="T36" fmla="*/ 107 w 211"/>
                <a:gd name="T37" fmla="*/ 209 h 427"/>
                <a:gd name="T38" fmla="*/ 120 w 211"/>
                <a:gd name="T39" fmla="*/ 192 h 427"/>
                <a:gd name="T40" fmla="*/ 128 w 211"/>
                <a:gd name="T41" fmla="*/ 182 h 427"/>
                <a:gd name="T42" fmla="*/ 139 w 211"/>
                <a:gd name="T43" fmla="*/ 171 h 427"/>
                <a:gd name="T44" fmla="*/ 149 w 211"/>
                <a:gd name="T45" fmla="*/ 161 h 427"/>
                <a:gd name="T46" fmla="*/ 160 w 211"/>
                <a:gd name="T47" fmla="*/ 152 h 427"/>
                <a:gd name="T48" fmla="*/ 168 w 211"/>
                <a:gd name="T49" fmla="*/ 142 h 427"/>
                <a:gd name="T50" fmla="*/ 177 w 211"/>
                <a:gd name="T51" fmla="*/ 131 h 427"/>
                <a:gd name="T52" fmla="*/ 185 w 211"/>
                <a:gd name="T53" fmla="*/ 123 h 427"/>
                <a:gd name="T54" fmla="*/ 194 w 211"/>
                <a:gd name="T55" fmla="*/ 117 h 427"/>
                <a:gd name="T56" fmla="*/ 206 w 211"/>
                <a:gd name="T57" fmla="*/ 108 h 427"/>
                <a:gd name="T58" fmla="*/ 211 w 211"/>
                <a:gd name="T59" fmla="*/ 104 h 427"/>
                <a:gd name="T60" fmla="*/ 202 w 211"/>
                <a:gd name="T61" fmla="*/ 0 h 427"/>
                <a:gd name="T62" fmla="*/ 61 w 211"/>
                <a:gd name="T63" fmla="*/ 24 h 427"/>
                <a:gd name="T64" fmla="*/ 19 w 211"/>
                <a:gd name="T65" fmla="*/ 188 h 427"/>
                <a:gd name="T66" fmla="*/ 0 w 211"/>
                <a:gd name="T67" fmla="*/ 366 h 427"/>
                <a:gd name="T68" fmla="*/ 0 w 211"/>
                <a:gd name="T69" fmla="*/ 366 h 4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11" h="427">
                  <a:moveTo>
                    <a:pt x="0" y="366"/>
                  </a:moveTo>
                  <a:lnTo>
                    <a:pt x="44" y="427"/>
                  </a:lnTo>
                  <a:lnTo>
                    <a:pt x="44" y="423"/>
                  </a:lnTo>
                  <a:lnTo>
                    <a:pt x="44" y="420"/>
                  </a:lnTo>
                  <a:lnTo>
                    <a:pt x="46" y="408"/>
                  </a:lnTo>
                  <a:lnTo>
                    <a:pt x="50" y="399"/>
                  </a:lnTo>
                  <a:lnTo>
                    <a:pt x="52" y="384"/>
                  </a:lnTo>
                  <a:lnTo>
                    <a:pt x="55" y="366"/>
                  </a:lnTo>
                  <a:lnTo>
                    <a:pt x="59" y="349"/>
                  </a:lnTo>
                  <a:lnTo>
                    <a:pt x="65" y="332"/>
                  </a:lnTo>
                  <a:lnTo>
                    <a:pt x="69" y="313"/>
                  </a:lnTo>
                  <a:lnTo>
                    <a:pt x="73" y="294"/>
                  </a:lnTo>
                  <a:lnTo>
                    <a:pt x="76" y="277"/>
                  </a:lnTo>
                  <a:lnTo>
                    <a:pt x="82" y="264"/>
                  </a:lnTo>
                  <a:lnTo>
                    <a:pt x="86" y="247"/>
                  </a:lnTo>
                  <a:lnTo>
                    <a:pt x="90" y="235"/>
                  </a:lnTo>
                  <a:lnTo>
                    <a:pt x="93" y="226"/>
                  </a:lnTo>
                  <a:lnTo>
                    <a:pt x="97" y="222"/>
                  </a:lnTo>
                  <a:lnTo>
                    <a:pt x="107" y="209"/>
                  </a:lnTo>
                  <a:lnTo>
                    <a:pt x="120" y="192"/>
                  </a:lnTo>
                  <a:lnTo>
                    <a:pt x="128" y="182"/>
                  </a:lnTo>
                  <a:lnTo>
                    <a:pt x="139" y="171"/>
                  </a:lnTo>
                  <a:lnTo>
                    <a:pt x="149" y="161"/>
                  </a:lnTo>
                  <a:lnTo>
                    <a:pt x="160" y="152"/>
                  </a:lnTo>
                  <a:lnTo>
                    <a:pt x="168" y="142"/>
                  </a:lnTo>
                  <a:lnTo>
                    <a:pt x="177" y="131"/>
                  </a:lnTo>
                  <a:lnTo>
                    <a:pt x="185" y="123"/>
                  </a:lnTo>
                  <a:lnTo>
                    <a:pt x="194" y="117"/>
                  </a:lnTo>
                  <a:lnTo>
                    <a:pt x="206" y="108"/>
                  </a:lnTo>
                  <a:lnTo>
                    <a:pt x="211" y="104"/>
                  </a:lnTo>
                  <a:lnTo>
                    <a:pt x="202" y="0"/>
                  </a:lnTo>
                  <a:lnTo>
                    <a:pt x="61" y="24"/>
                  </a:lnTo>
                  <a:lnTo>
                    <a:pt x="19" y="188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solidFill>
              <a:srgbClr val="9475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58"/>
            <p:cNvSpPr>
              <a:spLocks/>
            </p:cNvSpPr>
            <p:nvPr/>
          </p:nvSpPr>
          <p:spPr bwMode="auto">
            <a:xfrm>
              <a:off x="2173105" y="5131546"/>
              <a:ext cx="96707" cy="322775"/>
            </a:xfrm>
            <a:custGeom>
              <a:avLst/>
              <a:gdLst>
                <a:gd name="T0" fmla="*/ 0 w 190"/>
                <a:gd name="T1" fmla="*/ 0 h 736"/>
                <a:gd name="T2" fmla="*/ 129 w 190"/>
                <a:gd name="T3" fmla="*/ 91 h 736"/>
                <a:gd name="T4" fmla="*/ 163 w 190"/>
                <a:gd name="T5" fmla="*/ 384 h 736"/>
                <a:gd name="T6" fmla="*/ 161 w 190"/>
                <a:gd name="T7" fmla="*/ 500 h 736"/>
                <a:gd name="T8" fmla="*/ 190 w 190"/>
                <a:gd name="T9" fmla="*/ 724 h 736"/>
                <a:gd name="T10" fmla="*/ 49 w 190"/>
                <a:gd name="T11" fmla="*/ 736 h 736"/>
                <a:gd name="T12" fmla="*/ 24 w 190"/>
                <a:gd name="T13" fmla="*/ 403 h 736"/>
                <a:gd name="T14" fmla="*/ 21 w 190"/>
                <a:gd name="T15" fmla="*/ 118 h 736"/>
                <a:gd name="T16" fmla="*/ 0 w 190"/>
                <a:gd name="T17" fmla="*/ 0 h 736"/>
                <a:gd name="T18" fmla="*/ 0 w 190"/>
                <a:gd name="T19" fmla="*/ 0 h 7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0" h="736">
                  <a:moveTo>
                    <a:pt x="0" y="0"/>
                  </a:moveTo>
                  <a:lnTo>
                    <a:pt x="129" y="91"/>
                  </a:lnTo>
                  <a:lnTo>
                    <a:pt x="163" y="384"/>
                  </a:lnTo>
                  <a:lnTo>
                    <a:pt x="161" y="500"/>
                  </a:lnTo>
                  <a:lnTo>
                    <a:pt x="190" y="724"/>
                  </a:lnTo>
                  <a:lnTo>
                    <a:pt x="49" y="736"/>
                  </a:lnTo>
                  <a:lnTo>
                    <a:pt x="24" y="403"/>
                  </a:lnTo>
                  <a:lnTo>
                    <a:pt x="21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475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59"/>
            <p:cNvSpPr>
              <a:spLocks/>
            </p:cNvSpPr>
            <p:nvPr/>
          </p:nvSpPr>
          <p:spPr bwMode="auto">
            <a:xfrm>
              <a:off x="1977264" y="5176400"/>
              <a:ext cx="114012" cy="275282"/>
            </a:xfrm>
            <a:custGeom>
              <a:avLst/>
              <a:gdLst>
                <a:gd name="T0" fmla="*/ 133 w 222"/>
                <a:gd name="T1" fmla="*/ 125 h 627"/>
                <a:gd name="T2" fmla="*/ 222 w 222"/>
                <a:gd name="T3" fmla="*/ 0 h 627"/>
                <a:gd name="T4" fmla="*/ 209 w 222"/>
                <a:gd name="T5" fmla="*/ 167 h 627"/>
                <a:gd name="T6" fmla="*/ 163 w 222"/>
                <a:gd name="T7" fmla="*/ 300 h 627"/>
                <a:gd name="T8" fmla="*/ 150 w 222"/>
                <a:gd name="T9" fmla="*/ 427 h 627"/>
                <a:gd name="T10" fmla="*/ 119 w 222"/>
                <a:gd name="T11" fmla="*/ 513 h 627"/>
                <a:gd name="T12" fmla="*/ 108 w 222"/>
                <a:gd name="T13" fmla="*/ 627 h 627"/>
                <a:gd name="T14" fmla="*/ 0 w 222"/>
                <a:gd name="T15" fmla="*/ 602 h 627"/>
                <a:gd name="T16" fmla="*/ 13 w 222"/>
                <a:gd name="T17" fmla="*/ 471 h 627"/>
                <a:gd name="T18" fmla="*/ 95 w 222"/>
                <a:gd name="T19" fmla="*/ 319 h 627"/>
                <a:gd name="T20" fmla="*/ 133 w 222"/>
                <a:gd name="T21" fmla="*/ 125 h 627"/>
                <a:gd name="T22" fmla="*/ 133 w 222"/>
                <a:gd name="T23" fmla="*/ 125 h 6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22" h="627">
                  <a:moveTo>
                    <a:pt x="133" y="125"/>
                  </a:moveTo>
                  <a:lnTo>
                    <a:pt x="222" y="0"/>
                  </a:lnTo>
                  <a:lnTo>
                    <a:pt x="209" y="167"/>
                  </a:lnTo>
                  <a:lnTo>
                    <a:pt x="163" y="300"/>
                  </a:lnTo>
                  <a:lnTo>
                    <a:pt x="150" y="427"/>
                  </a:lnTo>
                  <a:lnTo>
                    <a:pt x="119" y="513"/>
                  </a:lnTo>
                  <a:lnTo>
                    <a:pt x="108" y="627"/>
                  </a:lnTo>
                  <a:lnTo>
                    <a:pt x="0" y="602"/>
                  </a:lnTo>
                  <a:lnTo>
                    <a:pt x="13" y="471"/>
                  </a:lnTo>
                  <a:lnTo>
                    <a:pt x="95" y="319"/>
                  </a:lnTo>
                  <a:lnTo>
                    <a:pt x="133" y="125"/>
                  </a:lnTo>
                  <a:lnTo>
                    <a:pt x="133" y="125"/>
                  </a:lnTo>
                  <a:close/>
                </a:path>
              </a:pathLst>
            </a:custGeom>
            <a:solidFill>
              <a:srgbClr val="9475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60"/>
            <p:cNvSpPr>
              <a:spLocks/>
            </p:cNvSpPr>
            <p:nvPr/>
          </p:nvSpPr>
          <p:spPr bwMode="auto">
            <a:xfrm>
              <a:off x="1970938" y="4614403"/>
              <a:ext cx="276888" cy="332449"/>
            </a:xfrm>
            <a:custGeom>
              <a:avLst/>
              <a:gdLst>
                <a:gd name="T0" fmla="*/ 95 w 543"/>
                <a:gd name="T1" fmla="*/ 0 h 754"/>
                <a:gd name="T2" fmla="*/ 0 w 543"/>
                <a:gd name="T3" fmla="*/ 60 h 754"/>
                <a:gd name="T4" fmla="*/ 393 w 543"/>
                <a:gd name="T5" fmla="*/ 735 h 754"/>
                <a:gd name="T6" fmla="*/ 496 w 543"/>
                <a:gd name="T7" fmla="*/ 754 h 754"/>
                <a:gd name="T8" fmla="*/ 543 w 543"/>
                <a:gd name="T9" fmla="*/ 591 h 754"/>
                <a:gd name="T10" fmla="*/ 272 w 543"/>
                <a:gd name="T11" fmla="*/ 114 h 754"/>
                <a:gd name="T12" fmla="*/ 95 w 543"/>
                <a:gd name="T13" fmla="*/ 0 h 754"/>
                <a:gd name="T14" fmla="*/ 95 w 543"/>
                <a:gd name="T15" fmla="*/ 0 h 7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43" h="754">
                  <a:moveTo>
                    <a:pt x="95" y="0"/>
                  </a:moveTo>
                  <a:lnTo>
                    <a:pt x="0" y="60"/>
                  </a:lnTo>
                  <a:lnTo>
                    <a:pt x="393" y="735"/>
                  </a:lnTo>
                  <a:lnTo>
                    <a:pt x="496" y="754"/>
                  </a:lnTo>
                  <a:lnTo>
                    <a:pt x="543" y="591"/>
                  </a:lnTo>
                  <a:lnTo>
                    <a:pt x="272" y="114"/>
                  </a:lnTo>
                  <a:lnTo>
                    <a:pt x="95" y="0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8A6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61"/>
            <p:cNvSpPr>
              <a:spLocks/>
            </p:cNvSpPr>
            <p:nvPr/>
          </p:nvSpPr>
          <p:spPr bwMode="auto">
            <a:xfrm>
              <a:off x="1983906" y="4602090"/>
              <a:ext cx="414312" cy="294631"/>
            </a:xfrm>
            <a:custGeom>
              <a:avLst/>
              <a:gdLst>
                <a:gd name="T0" fmla="*/ 0 w 816"/>
                <a:gd name="T1" fmla="*/ 4 h 671"/>
                <a:gd name="T2" fmla="*/ 13 w 816"/>
                <a:gd name="T3" fmla="*/ 49 h 671"/>
                <a:gd name="T4" fmla="*/ 69 w 816"/>
                <a:gd name="T5" fmla="*/ 120 h 671"/>
                <a:gd name="T6" fmla="*/ 124 w 816"/>
                <a:gd name="T7" fmla="*/ 184 h 671"/>
                <a:gd name="T8" fmla="*/ 171 w 816"/>
                <a:gd name="T9" fmla="*/ 236 h 671"/>
                <a:gd name="T10" fmla="*/ 272 w 816"/>
                <a:gd name="T11" fmla="*/ 338 h 671"/>
                <a:gd name="T12" fmla="*/ 344 w 816"/>
                <a:gd name="T13" fmla="*/ 435 h 671"/>
                <a:gd name="T14" fmla="*/ 466 w 816"/>
                <a:gd name="T15" fmla="*/ 671 h 671"/>
                <a:gd name="T16" fmla="*/ 483 w 816"/>
                <a:gd name="T17" fmla="*/ 591 h 671"/>
                <a:gd name="T18" fmla="*/ 466 w 816"/>
                <a:gd name="T19" fmla="*/ 428 h 671"/>
                <a:gd name="T20" fmla="*/ 411 w 816"/>
                <a:gd name="T21" fmla="*/ 297 h 671"/>
                <a:gd name="T22" fmla="*/ 312 w 816"/>
                <a:gd name="T23" fmla="*/ 158 h 671"/>
                <a:gd name="T24" fmla="*/ 802 w 816"/>
                <a:gd name="T25" fmla="*/ 336 h 671"/>
                <a:gd name="T26" fmla="*/ 816 w 816"/>
                <a:gd name="T27" fmla="*/ 308 h 671"/>
                <a:gd name="T28" fmla="*/ 295 w 816"/>
                <a:gd name="T29" fmla="*/ 34 h 671"/>
                <a:gd name="T30" fmla="*/ 93 w 816"/>
                <a:gd name="T31" fmla="*/ 42 h 671"/>
                <a:gd name="T32" fmla="*/ 30 w 816"/>
                <a:gd name="T33" fmla="*/ 0 h 671"/>
                <a:gd name="T34" fmla="*/ 0 w 816"/>
                <a:gd name="T35" fmla="*/ 4 h 671"/>
                <a:gd name="T36" fmla="*/ 0 w 816"/>
                <a:gd name="T37" fmla="*/ 4 h 6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16" h="671">
                  <a:moveTo>
                    <a:pt x="0" y="4"/>
                  </a:moveTo>
                  <a:lnTo>
                    <a:pt x="13" y="49"/>
                  </a:lnTo>
                  <a:lnTo>
                    <a:pt x="69" y="120"/>
                  </a:lnTo>
                  <a:lnTo>
                    <a:pt x="124" y="184"/>
                  </a:lnTo>
                  <a:lnTo>
                    <a:pt x="171" y="236"/>
                  </a:lnTo>
                  <a:lnTo>
                    <a:pt x="272" y="338"/>
                  </a:lnTo>
                  <a:lnTo>
                    <a:pt x="344" y="435"/>
                  </a:lnTo>
                  <a:lnTo>
                    <a:pt x="466" y="671"/>
                  </a:lnTo>
                  <a:lnTo>
                    <a:pt x="483" y="591"/>
                  </a:lnTo>
                  <a:lnTo>
                    <a:pt x="466" y="428"/>
                  </a:lnTo>
                  <a:lnTo>
                    <a:pt x="411" y="297"/>
                  </a:lnTo>
                  <a:lnTo>
                    <a:pt x="312" y="158"/>
                  </a:lnTo>
                  <a:lnTo>
                    <a:pt x="802" y="336"/>
                  </a:lnTo>
                  <a:lnTo>
                    <a:pt x="816" y="308"/>
                  </a:lnTo>
                  <a:lnTo>
                    <a:pt x="295" y="34"/>
                  </a:lnTo>
                  <a:lnTo>
                    <a:pt x="93" y="42"/>
                  </a:lnTo>
                  <a:lnTo>
                    <a:pt x="30" y="0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B8A66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62"/>
            <p:cNvSpPr>
              <a:spLocks/>
            </p:cNvSpPr>
            <p:nvPr/>
          </p:nvSpPr>
          <p:spPr bwMode="auto">
            <a:xfrm>
              <a:off x="1485303" y="4620559"/>
              <a:ext cx="693042" cy="339485"/>
            </a:xfrm>
            <a:custGeom>
              <a:avLst/>
              <a:gdLst>
                <a:gd name="T0" fmla="*/ 146 w 1576"/>
                <a:gd name="T1" fmla="*/ 0 h 771"/>
                <a:gd name="T2" fmla="*/ 42 w 1576"/>
                <a:gd name="T3" fmla="*/ 163 h 771"/>
                <a:gd name="T4" fmla="*/ 0 w 1576"/>
                <a:gd name="T5" fmla="*/ 319 h 771"/>
                <a:gd name="T6" fmla="*/ 0 w 1576"/>
                <a:gd name="T7" fmla="*/ 382 h 771"/>
                <a:gd name="T8" fmla="*/ 30 w 1576"/>
                <a:gd name="T9" fmla="*/ 418 h 771"/>
                <a:gd name="T10" fmla="*/ 163 w 1576"/>
                <a:gd name="T11" fmla="*/ 424 h 771"/>
                <a:gd name="T12" fmla="*/ 958 w 1576"/>
                <a:gd name="T13" fmla="*/ 258 h 771"/>
                <a:gd name="T14" fmla="*/ 1214 w 1576"/>
                <a:gd name="T15" fmla="*/ 446 h 771"/>
                <a:gd name="T16" fmla="*/ 1401 w 1576"/>
                <a:gd name="T17" fmla="*/ 764 h 771"/>
                <a:gd name="T18" fmla="*/ 1479 w 1576"/>
                <a:gd name="T19" fmla="*/ 771 h 771"/>
                <a:gd name="T20" fmla="*/ 1576 w 1576"/>
                <a:gd name="T21" fmla="*/ 722 h 771"/>
                <a:gd name="T22" fmla="*/ 1545 w 1576"/>
                <a:gd name="T23" fmla="*/ 526 h 771"/>
                <a:gd name="T24" fmla="*/ 1462 w 1576"/>
                <a:gd name="T25" fmla="*/ 332 h 771"/>
                <a:gd name="T26" fmla="*/ 1384 w 1576"/>
                <a:gd name="T27" fmla="*/ 194 h 771"/>
                <a:gd name="T28" fmla="*/ 1304 w 1576"/>
                <a:gd name="T29" fmla="*/ 93 h 771"/>
                <a:gd name="T30" fmla="*/ 1281 w 1576"/>
                <a:gd name="T31" fmla="*/ 91 h 771"/>
                <a:gd name="T32" fmla="*/ 1230 w 1576"/>
                <a:gd name="T33" fmla="*/ 0 h 771"/>
                <a:gd name="T34" fmla="*/ 1015 w 1576"/>
                <a:gd name="T35" fmla="*/ 17 h 771"/>
                <a:gd name="T36" fmla="*/ 804 w 1576"/>
                <a:gd name="T37" fmla="*/ 44 h 771"/>
                <a:gd name="T38" fmla="*/ 574 w 1576"/>
                <a:gd name="T39" fmla="*/ 121 h 771"/>
                <a:gd name="T40" fmla="*/ 395 w 1576"/>
                <a:gd name="T41" fmla="*/ 194 h 771"/>
                <a:gd name="T42" fmla="*/ 243 w 1576"/>
                <a:gd name="T43" fmla="*/ 266 h 771"/>
                <a:gd name="T44" fmla="*/ 171 w 1576"/>
                <a:gd name="T45" fmla="*/ 294 h 771"/>
                <a:gd name="T46" fmla="*/ 116 w 1576"/>
                <a:gd name="T47" fmla="*/ 279 h 771"/>
                <a:gd name="T48" fmla="*/ 129 w 1576"/>
                <a:gd name="T49" fmla="*/ 152 h 771"/>
                <a:gd name="T50" fmla="*/ 188 w 1576"/>
                <a:gd name="T51" fmla="*/ 19 h 771"/>
                <a:gd name="T52" fmla="*/ 146 w 1576"/>
                <a:gd name="T53" fmla="*/ 0 h 771"/>
                <a:gd name="T54" fmla="*/ 146 w 1576"/>
                <a:gd name="T55" fmla="*/ 0 h 7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576" h="771">
                  <a:moveTo>
                    <a:pt x="146" y="0"/>
                  </a:moveTo>
                  <a:lnTo>
                    <a:pt x="42" y="163"/>
                  </a:lnTo>
                  <a:lnTo>
                    <a:pt x="0" y="319"/>
                  </a:lnTo>
                  <a:lnTo>
                    <a:pt x="0" y="382"/>
                  </a:lnTo>
                  <a:lnTo>
                    <a:pt x="30" y="418"/>
                  </a:lnTo>
                  <a:lnTo>
                    <a:pt x="163" y="424"/>
                  </a:lnTo>
                  <a:lnTo>
                    <a:pt x="958" y="258"/>
                  </a:lnTo>
                  <a:lnTo>
                    <a:pt x="1214" y="446"/>
                  </a:lnTo>
                  <a:lnTo>
                    <a:pt x="1401" y="764"/>
                  </a:lnTo>
                  <a:lnTo>
                    <a:pt x="1479" y="771"/>
                  </a:lnTo>
                  <a:lnTo>
                    <a:pt x="1576" y="722"/>
                  </a:lnTo>
                  <a:lnTo>
                    <a:pt x="1545" y="526"/>
                  </a:lnTo>
                  <a:lnTo>
                    <a:pt x="1462" y="332"/>
                  </a:lnTo>
                  <a:lnTo>
                    <a:pt x="1384" y="194"/>
                  </a:lnTo>
                  <a:lnTo>
                    <a:pt x="1304" y="93"/>
                  </a:lnTo>
                  <a:lnTo>
                    <a:pt x="1281" y="91"/>
                  </a:lnTo>
                  <a:lnTo>
                    <a:pt x="1230" y="0"/>
                  </a:lnTo>
                  <a:lnTo>
                    <a:pt x="1015" y="17"/>
                  </a:lnTo>
                  <a:lnTo>
                    <a:pt x="804" y="44"/>
                  </a:lnTo>
                  <a:lnTo>
                    <a:pt x="574" y="121"/>
                  </a:lnTo>
                  <a:lnTo>
                    <a:pt x="395" y="194"/>
                  </a:lnTo>
                  <a:lnTo>
                    <a:pt x="243" y="266"/>
                  </a:lnTo>
                  <a:lnTo>
                    <a:pt x="171" y="294"/>
                  </a:lnTo>
                  <a:lnTo>
                    <a:pt x="116" y="279"/>
                  </a:lnTo>
                  <a:lnTo>
                    <a:pt x="129" y="152"/>
                  </a:lnTo>
                  <a:lnTo>
                    <a:pt x="188" y="19"/>
                  </a:lnTo>
                  <a:lnTo>
                    <a:pt x="146" y="0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rgbClr val="B8A66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63"/>
            <p:cNvSpPr>
              <a:spLocks/>
            </p:cNvSpPr>
            <p:nvPr/>
          </p:nvSpPr>
          <p:spPr bwMode="auto">
            <a:xfrm>
              <a:off x="2381049" y="4896721"/>
              <a:ext cx="126228" cy="97624"/>
            </a:xfrm>
            <a:custGeom>
              <a:avLst/>
              <a:gdLst>
                <a:gd name="T0" fmla="*/ 0 w 247"/>
                <a:gd name="T1" fmla="*/ 70 h 220"/>
                <a:gd name="T2" fmla="*/ 24 w 247"/>
                <a:gd name="T3" fmla="*/ 160 h 220"/>
                <a:gd name="T4" fmla="*/ 121 w 247"/>
                <a:gd name="T5" fmla="*/ 127 h 220"/>
                <a:gd name="T6" fmla="*/ 150 w 247"/>
                <a:gd name="T7" fmla="*/ 160 h 220"/>
                <a:gd name="T8" fmla="*/ 188 w 247"/>
                <a:gd name="T9" fmla="*/ 154 h 220"/>
                <a:gd name="T10" fmla="*/ 216 w 247"/>
                <a:gd name="T11" fmla="*/ 220 h 220"/>
                <a:gd name="T12" fmla="*/ 247 w 247"/>
                <a:gd name="T13" fmla="*/ 95 h 220"/>
                <a:gd name="T14" fmla="*/ 233 w 247"/>
                <a:gd name="T15" fmla="*/ 28 h 220"/>
                <a:gd name="T16" fmla="*/ 193 w 247"/>
                <a:gd name="T17" fmla="*/ 0 h 220"/>
                <a:gd name="T18" fmla="*/ 138 w 247"/>
                <a:gd name="T19" fmla="*/ 21 h 220"/>
                <a:gd name="T20" fmla="*/ 53 w 247"/>
                <a:gd name="T21" fmla="*/ 61 h 220"/>
                <a:gd name="T22" fmla="*/ 38 w 247"/>
                <a:gd name="T23" fmla="*/ 36 h 220"/>
                <a:gd name="T24" fmla="*/ 0 w 247"/>
                <a:gd name="T25" fmla="*/ 70 h 220"/>
                <a:gd name="T26" fmla="*/ 0 w 247"/>
                <a:gd name="T27" fmla="*/ 7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7" h="220">
                  <a:moveTo>
                    <a:pt x="0" y="70"/>
                  </a:moveTo>
                  <a:lnTo>
                    <a:pt x="24" y="160"/>
                  </a:lnTo>
                  <a:lnTo>
                    <a:pt x="121" y="127"/>
                  </a:lnTo>
                  <a:lnTo>
                    <a:pt x="150" y="160"/>
                  </a:lnTo>
                  <a:lnTo>
                    <a:pt x="188" y="154"/>
                  </a:lnTo>
                  <a:lnTo>
                    <a:pt x="216" y="220"/>
                  </a:lnTo>
                  <a:lnTo>
                    <a:pt x="247" y="95"/>
                  </a:lnTo>
                  <a:lnTo>
                    <a:pt x="233" y="28"/>
                  </a:lnTo>
                  <a:lnTo>
                    <a:pt x="193" y="0"/>
                  </a:lnTo>
                  <a:lnTo>
                    <a:pt x="138" y="21"/>
                  </a:lnTo>
                  <a:lnTo>
                    <a:pt x="53" y="61"/>
                  </a:lnTo>
                  <a:lnTo>
                    <a:pt x="38" y="36"/>
                  </a:lnTo>
                  <a:lnTo>
                    <a:pt x="0" y="70"/>
                  </a:lnTo>
                  <a:lnTo>
                    <a:pt x="0" y="70"/>
                  </a:lnTo>
                  <a:close/>
                </a:path>
              </a:pathLst>
            </a:custGeom>
            <a:solidFill>
              <a:srgbClr val="F799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64"/>
            <p:cNvSpPr>
              <a:spLocks/>
            </p:cNvSpPr>
            <p:nvPr/>
          </p:nvSpPr>
          <p:spPr bwMode="auto">
            <a:xfrm>
              <a:off x="1574132" y="4405963"/>
              <a:ext cx="97624" cy="114334"/>
            </a:xfrm>
            <a:custGeom>
              <a:avLst/>
              <a:gdLst>
                <a:gd name="T0" fmla="*/ 4 w 223"/>
                <a:gd name="T1" fmla="*/ 103 h 261"/>
                <a:gd name="T2" fmla="*/ 6 w 223"/>
                <a:gd name="T3" fmla="*/ 109 h 261"/>
                <a:gd name="T4" fmla="*/ 12 w 223"/>
                <a:gd name="T5" fmla="*/ 116 h 261"/>
                <a:gd name="T6" fmla="*/ 21 w 223"/>
                <a:gd name="T7" fmla="*/ 126 h 261"/>
                <a:gd name="T8" fmla="*/ 29 w 223"/>
                <a:gd name="T9" fmla="*/ 137 h 261"/>
                <a:gd name="T10" fmla="*/ 40 w 223"/>
                <a:gd name="T11" fmla="*/ 151 h 261"/>
                <a:gd name="T12" fmla="*/ 50 w 223"/>
                <a:gd name="T13" fmla="*/ 166 h 261"/>
                <a:gd name="T14" fmla="*/ 61 w 223"/>
                <a:gd name="T15" fmla="*/ 181 h 261"/>
                <a:gd name="T16" fmla="*/ 72 w 223"/>
                <a:gd name="T17" fmla="*/ 194 h 261"/>
                <a:gd name="T18" fmla="*/ 84 w 223"/>
                <a:gd name="T19" fmla="*/ 209 h 261"/>
                <a:gd name="T20" fmla="*/ 95 w 223"/>
                <a:gd name="T21" fmla="*/ 221 h 261"/>
                <a:gd name="T22" fmla="*/ 105 w 223"/>
                <a:gd name="T23" fmla="*/ 234 h 261"/>
                <a:gd name="T24" fmla="*/ 114 w 223"/>
                <a:gd name="T25" fmla="*/ 242 h 261"/>
                <a:gd name="T26" fmla="*/ 122 w 223"/>
                <a:gd name="T27" fmla="*/ 253 h 261"/>
                <a:gd name="T28" fmla="*/ 128 w 223"/>
                <a:gd name="T29" fmla="*/ 255 h 261"/>
                <a:gd name="T30" fmla="*/ 133 w 223"/>
                <a:gd name="T31" fmla="*/ 261 h 261"/>
                <a:gd name="T32" fmla="*/ 139 w 223"/>
                <a:gd name="T33" fmla="*/ 257 h 261"/>
                <a:gd name="T34" fmla="*/ 152 w 223"/>
                <a:gd name="T35" fmla="*/ 251 h 261"/>
                <a:gd name="T36" fmla="*/ 166 w 223"/>
                <a:gd name="T37" fmla="*/ 240 h 261"/>
                <a:gd name="T38" fmla="*/ 183 w 223"/>
                <a:gd name="T39" fmla="*/ 230 h 261"/>
                <a:gd name="T40" fmla="*/ 196 w 223"/>
                <a:gd name="T41" fmla="*/ 217 h 261"/>
                <a:gd name="T42" fmla="*/ 211 w 223"/>
                <a:gd name="T43" fmla="*/ 208 h 261"/>
                <a:gd name="T44" fmla="*/ 219 w 223"/>
                <a:gd name="T45" fmla="*/ 200 h 261"/>
                <a:gd name="T46" fmla="*/ 223 w 223"/>
                <a:gd name="T47" fmla="*/ 198 h 261"/>
                <a:gd name="T48" fmla="*/ 109 w 223"/>
                <a:gd name="T49" fmla="*/ 0 h 261"/>
                <a:gd name="T50" fmla="*/ 71 w 223"/>
                <a:gd name="T51" fmla="*/ 18 h 261"/>
                <a:gd name="T52" fmla="*/ 0 w 223"/>
                <a:gd name="T53" fmla="*/ 78 h 261"/>
                <a:gd name="T54" fmla="*/ 4 w 223"/>
                <a:gd name="T55" fmla="*/ 103 h 261"/>
                <a:gd name="T56" fmla="*/ 4 w 223"/>
                <a:gd name="T57" fmla="*/ 103 h 2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23" h="261">
                  <a:moveTo>
                    <a:pt x="4" y="103"/>
                  </a:moveTo>
                  <a:lnTo>
                    <a:pt x="6" y="109"/>
                  </a:lnTo>
                  <a:lnTo>
                    <a:pt x="12" y="116"/>
                  </a:lnTo>
                  <a:lnTo>
                    <a:pt x="21" y="126"/>
                  </a:lnTo>
                  <a:lnTo>
                    <a:pt x="29" y="137"/>
                  </a:lnTo>
                  <a:lnTo>
                    <a:pt x="40" y="151"/>
                  </a:lnTo>
                  <a:lnTo>
                    <a:pt x="50" y="166"/>
                  </a:lnTo>
                  <a:lnTo>
                    <a:pt x="61" y="181"/>
                  </a:lnTo>
                  <a:lnTo>
                    <a:pt x="72" y="194"/>
                  </a:lnTo>
                  <a:lnTo>
                    <a:pt x="84" y="209"/>
                  </a:lnTo>
                  <a:lnTo>
                    <a:pt x="95" y="221"/>
                  </a:lnTo>
                  <a:lnTo>
                    <a:pt x="105" y="234"/>
                  </a:lnTo>
                  <a:lnTo>
                    <a:pt x="114" y="242"/>
                  </a:lnTo>
                  <a:lnTo>
                    <a:pt x="122" y="253"/>
                  </a:lnTo>
                  <a:lnTo>
                    <a:pt x="128" y="255"/>
                  </a:lnTo>
                  <a:lnTo>
                    <a:pt x="133" y="261"/>
                  </a:lnTo>
                  <a:lnTo>
                    <a:pt x="139" y="257"/>
                  </a:lnTo>
                  <a:lnTo>
                    <a:pt x="152" y="251"/>
                  </a:lnTo>
                  <a:lnTo>
                    <a:pt x="166" y="240"/>
                  </a:lnTo>
                  <a:lnTo>
                    <a:pt x="183" y="230"/>
                  </a:lnTo>
                  <a:lnTo>
                    <a:pt x="196" y="217"/>
                  </a:lnTo>
                  <a:lnTo>
                    <a:pt x="211" y="208"/>
                  </a:lnTo>
                  <a:lnTo>
                    <a:pt x="219" y="200"/>
                  </a:lnTo>
                  <a:lnTo>
                    <a:pt x="223" y="198"/>
                  </a:lnTo>
                  <a:lnTo>
                    <a:pt x="109" y="0"/>
                  </a:lnTo>
                  <a:lnTo>
                    <a:pt x="71" y="18"/>
                  </a:lnTo>
                  <a:lnTo>
                    <a:pt x="0" y="78"/>
                  </a:lnTo>
                  <a:lnTo>
                    <a:pt x="4" y="103"/>
                  </a:lnTo>
                  <a:lnTo>
                    <a:pt x="4" y="103"/>
                  </a:lnTo>
                  <a:close/>
                </a:path>
              </a:pathLst>
            </a:custGeom>
            <a:solidFill>
              <a:srgbClr val="F799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65"/>
            <p:cNvSpPr>
              <a:spLocks/>
            </p:cNvSpPr>
            <p:nvPr/>
          </p:nvSpPr>
          <p:spPr bwMode="auto">
            <a:xfrm>
              <a:off x="2127024" y="4648703"/>
              <a:ext cx="273833" cy="93226"/>
            </a:xfrm>
            <a:custGeom>
              <a:avLst/>
              <a:gdLst>
                <a:gd name="T0" fmla="*/ 0 w 538"/>
                <a:gd name="T1" fmla="*/ 0 h 211"/>
                <a:gd name="T2" fmla="*/ 268 w 538"/>
                <a:gd name="T3" fmla="*/ 57 h 211"/>
                <a:gd name="T4" fmla="*/ 538 w 538"/>
                <a:gd name="T5" fmla="*/ 204 h 211"/>
                <a:gd name="T6" fmla="*/ 498 w 538"/>
                <a:gd name="T7" fmla="*/ 211 h 211"/>
                <a:gd name="T8" fmla="*/ 52 w 538"/>
                <a:gd name="T9" fmla="*/ 80 h 211"/>
                <a:gd name="T10" fmla="*/ 0 w 538"/>
                <a:gd name="T11" fmla="*/ 0 h 211"/>
                <a:gd name="T12" fmla="*/ 0 w 538"/>
                <a:gd name="T13" fmla="*/ 0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38" h="211">
                  <a:moveTo>
                    <a:pt x="0" y="0"/>
                  </a:moveTo>
                  <a:lnTo>
                    <a:pt x="268" y="57"/>
                  </a:lnTo>
                  <a:lnTo>
                    <a:pt x="538" y="204"/>
                  </a:lnTo>
                  <a:lnTo>
                    <a:pt x="498" y="211"/>
                  </a:lnTo>
                  <a:lnTo>
                    <a:pt x="52" y="8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188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66"/>
            <p:cNvSpPr>
              <a:spLocks/>
            </p:cNvSpPr>
            <p:nvPr/>
          </p:nvSpPr>
          <p:spPr bwMode="auto">
            <a:xfrm>
              <a:off x="2022851" y="4404204"/>
              <a:ext cx="95689" cy="37818"/>
            </a:xfrm>
            <a:custGeom>
              <a:avLst/>
              <a:gdLst>
                <a:gd name="T0" fmla="*/ 0 w 188"/>
                <a:gd name="T1" fmla="*/ 85 h 85"/>
                <a:gd name="T2" fmla="*/ 64 w 188"/>
                <a:gd name="T3" fmla="*/ 0 h 85"/>
                <a:gd name="T4" fmla="*/ 161 w 188"/>
                <a:gd name="T5" fmla="*/ 7 h 85"/>
                <a:gd name="T6" fmla="*/ 188 w 188"/>
                <a:gd name="T7" fmla="*/ 26 h 85"/>
                <a:gd name="T8" fmla="*/ 188 w 188"/>
                <a:gd name="T9" fmla="*/ 38 h 85"/>
                <a:gd name="T10" fmla="*/ 0 w 188"/>
                <a:gd name="T11" fmla="*/ 85 h 85"/>
                <a:gd name="T12" fmla="*/ 0 w 188"/>
                <a:gd name="T13" fmla="*/ 85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8" h="85">
                  <a:moveTo>
                    <a:pt x="0" y="85"/>
                  </a:moveTo>
                  <a:lnTo>
                    <a:pt x="64" y="0"/>
                  </a:lnTo>
                  <a:lnTo>
                    <a:pt x="161" y="7"/>
                  </a:lnTo>
                  <a:lnTo>
                    <a:pt x="188" y="26"/>
                  </a:lnTo>
                  <a:lnTo>
                    <a:pt x="188" y="38"/>
                  </a:lnTo>
                  <a:lnTo>
                    <a:pt x="0" y="85"/>
                  </a:lnTo>
                  <a:lnTo>
                    <a:pt x="0" y="85"/>
                  </a:lnTo>
                  <a:close/>
                </a:path>
              </a:pathLst>
            </a:custGeom>
            <a:solidFill>
              <a:srgbClr val="F7C9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67"/>
            <p:cNvSpPr>
              <a:spLocks/>
            </p:cNvSpPr>
            <p:nvPr/>
          </p:nvSpPr>
          <p:spPr bwMode="auto">
            <a:xfrm>
              <a:off x="1802393" y="4343518"/>
              <a:ext cx="261617" cy="298149"/>
            </a:xfrm>
            <a:custGeom>
              <a:avLst/>
              <a:gdLst>
                <a:gd name="T0" fmla="*/ 327 w 513"/>
                <a:gd name="T1" fmla="*/ 0 h 676"/>
                <a:gd name="T2" fmla="*/ 91 w 513"/>
                <a:gd name="T3" fmla="*/ 32 h 676"/>
                <a:gd name="T4" fmla="*/ 0 w 513"/>
                <a:gd name="T5" fmla="*/ 123 h 676"/>
                <a:gd name="T6" fmla="*/ 13 w 513"/>
                <a:gd name="T7" fmla="*/ 351 h 676"/>
                <a:gd name="T8" fmla="*/ 44 w 513"/>
                <a:gd name="T9" fmla="*/ 441 h 676"/>
                <a:gd name="T10" fmla="*/ 118 w 513"/>
                <a:gd name="T11" fmla="*/ 532 h 676"/>
                <a:gd name="T12" fmla="*/ 274 w 513"/>
                <a:gd name="T13" fmla="*/ 570 h 676"/>
                <a:gd name="T14" fmla="*/ 357 w 513"/>
                <a:gd name="T15" fmla="*/ 673 h 676"/>
                <a:gd name="T16" fmla="*/ 449 w 513"/>
                <a:gd name="T17" fmla="*/ 676 h 676"/>
                <a:gd name="T18" fmla="*/ 473 w 513"/>
                <a:gd name="T19" fmla="*/ 648 h 676"/>
                <a:gd name="T20" fmla="*/ 412 w 513"/>
                <a:gd name="T21" fmla="*/ 534 h 676"/>
                <a:gd name="T22" fmla="*/ 513 w 513"/>
                <a:gd name="T23" fmla="*/ 302 h 676"/>
                <a:gd name="T24" fmla="*/ 327 w 513"/>
                <a:gd name="T25" fmla="*/ 0 h 676"/>
                <a:gd name="T26" fmla="*/ 327 w 513"/>
                <a:gd name="T27" fmla="*/ 0 h 6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13" h="676">
                  <a:moveTo>
                    <a:pt x="327" y="0"/>
                  </a:moveTo>
                  <a:lnTo>
                    <a:pt x="91" y="32"/>
                  </a:lnTo>
                  <a:lnTo>
                    <a:pt x="0" y="123"/>
                  </a:lnTo>
                  <a:lnTo>
                    <a:pt x="13" y="351"/>
                  </a:lnTo>
                  <a:lnTo>
                    <a:pt x="44" y="441"/>
                  </a:lnTo>
                  <a:lnTo>
                    <a:pt x="118" y="532"/>
                  </a:lnTo>
                  <a:lnTo>
                    <a:pt x="274" y="570"/>
                  </a:lnTo>
                  <a:lnTo>
                    <a:pt x="357" y="673"/>
                  </a:lnTo>
                  <a:lnTo>
                    <a:pt x="449" y="676"/>
                  </a:lnTo>
                  <a:lnTo>
                    <a:pt x="473" y="648"/>
                  </a:lnTo>
                  <a:lnTo>
                    <a:pt x="412" y="534"/>
                  </a:lnTo>
                  <a:lnTo>
                    <a:pt x="513" y="302"/>
                  </a:lnTo>
                  <a:lnTo>
                    <a:pt x="327" y="0"/>
                  </a:lnTo>
                  <a:lnTo>
                    <a:pt x="327" y="0"/>
                  </a:lnTo>
                  <a:close/>
                </a:path>
              </a:pathLst>
            </a:custGeom>
            <a:solidFill>
              <a:srgbClr val="F799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68"/>
            <p:cNvSpPr>
              <a:spLocks/>
            </p:cNvSpPr>
            <p:nvPr/>
          </p:nvSpPr>
          <p:spPr bwMode="auto">
            <a:xfrm>
              <a:off x="1858816" y="4429709"/>
              <a:ext cx="131318" cy="42216"/>
            </a:xfrm>
            <a:custGeom>
              <a:avLst/>
              <a:gdLst>
                <a:gd name="T0" fmla="*/ 0 w 259"/>
                <a:gd name="T1" fmla="*/ 70 h 95"/>
                <a:gd name="T2" fmla="*/ 76 w 259"/>
                <a:gd name="T3" fmla="*/ 22 h 95"/>
                <a:gd name="T4" fmla="*/ 175 w 259"/>
                <a:gd name="T5" fmla="*/ 0 h 95"/>
                <a:gd name="T6" fmla="*/ 259 w 259"/>
                <a:gd name="T7" fmla="*/ 34 h 95"/>
                <a:gd name="T8" fmla="*/ 257 w 259"/>
                <a:gd name="T9" fmla="*/ 47 h 95"/>
                <a:gd name="T10" fmla="*/ 160 w 259"/>
                <a:gd name="T11" fmla="*/ 91 h 95"/>
                <a:gd name="T12" fmla="*/ 54 w 259"/>
                <a:gd name="T13" fmla="*/ 95 h 95"/>
                <a:gd name="T14" fmla="*/ 0 w 259"/>
                <a:gd name="T15" fmla="*/ 70 h 95"/>
                <a:gd name="T16" fmla="*/ 0 w 259"/>
                <a:gd name="T17" fmla="*/ 7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9" h="95">
                  <a:moveTo>
                    <a:pt x="0" y="70"/>
                  </a:moveTo>
                  <a:lnTo>
                    <a:pt x="76" y="22"/>
                  </a:lnTo>
                  <a:lnTo>
                    <a:pt x="175" y="0"/>
                  </a:lnTo>
                  <a:lnTo>
                    <a:pt x="259" y="34"/>
                  </a:lnTo>
                  <a:lnTo>
                    <a:pt x="257" y="47"/>
                  </a:lnTo>
                  <a:lnTo>
                    <a:pt x="160" y="91"/>
                  </a:lnTo>
                  <a:lnTo>
                    <a:pt x="54" y="95"/>
                  </a:lnTo>
                  <a:lnTo>
                    <a:pt x="0" y="70"/>
                  </a:lnTo>
                  <a:lnTo>
                    <a:pt x="0" y="70"/>
                  </a:lnTo>
                  <a:close/>
                </a:path>
              </a:pathLst>
            </a:custGeom>
            <a:solidFill>
              <a:srgbClr val="F7C9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69"/>
            <p:cNvSpPr>
              <a:spLocks/>
            </p:cNvSpPr>
            <p:nvPr/>
          </p:nvSpPr>
          <p:spPr bwMode="auto">
            <a:xfrm>
              <a:off x="1551265" y="4671570"/>
              <a:ext cx="607731" cy="286715"/>
            </a:xfrm>
            <a:custGeom>
              <a:avLst/>
              <a:gdLst>
                <a:gd name="T0" fmla="*/ 7 w 1382"/>
                <a:gd name="T1" fmla="*/ 298 h 652"/>
                <a:gd name="T2" fmla="*/ 0 w 1382"/>
                <a:gd name="T3" fmla="*/ 239 h 652"/>
                <a:gd name="T4" fmla="*/ 2 w 1382"/>
                <a:gd name="T5" fmla="*/ 237 h 652"/>
                <a:gd name="T6" fmla="*/ 9 w 1382"/>
                <a:gd name="T7" fmla="*/ 235 h 652"/>
                <a:gd name="T8" fmla="*/ 17 w 1382"/>
                <a:gd name="T9" fmla="*/ 235 h 652"/>
                <a:gd name="T10" fmla="*/ 34 w 1382"/>
                <a:gd name="T11" fmla="*/ 234 h 652"/>
                <a:gd name="T12" fmla="*/ 51 w 1382"/>
                <a:gd name="T13" fmla="*/ 228 h 652"/>
                <a:gd name="T14" fmla="*/ 74 w 1382"/>
                <a:gd name="T15" fmla="*/ 222 h 652"/>
                <a:gd name="T16" fmla="*/ 95 w 1382"/>
                <a:gd name="T17" fmla="*/ 216 h 652"/>
                <a:gd name="T18" fmla="*/ 123 w 1382"/>
                <a:gd name="T19" fmla="*/ 213 h 652"/>
                <a:gd name="T20" fmla="*/ 150 w 1382"/>
                <a:gd name="T21" fmla="*/ 203 h 652"/>
                <a:gd name="T22" fmla="*/ 180 w 1382"/>
                <a:gd name="T23" fmla="*/ 196 h 652"/>
                <a:gd name="T24" fmla="*/ 211 w 1382"/>
                <a:gd name="T25" fmla="*/ 182 h 652"/>
                <a:gd name="T26" fmla="*/ 247 w 1382"/>
                <a:gd name="T27" fmla="*/ 173 h 652"/>
                <a:gd name="T28" fmla="*/ 279 w 1382"/>
                <a:gd name="T29" fmla="*/ 158 h 652"/>
                <a:gd name="T30" fmla="*/ 314 w 1382"/>
                <a:gd name="T31" fmla="*/ 144 h 652"/>
                <a:gd name="T32" fmla="*/ 348 w 1382"/>
                <a:gd name="T33" fmla="*/ 127 h 652"/>
                <a:gd name="T34" fmla="*/ 382 w 1382"/>
                <a:gd name="T35" fmla="*/ 112 h 652"/>
                <a:gd name="T36" fmla="*/ 827 w 1382"/>
                <a:gd name="T37" fmla="*/ 0 h 652"/>
                <a:gd name="T38" fmla="*/ 781 w 1382"/>
                <a:gd name="T39" fmla="*/ 91 h 652"/>
                <a:gd name="T40" fmla="*/ 981 w 1382"/>
                <a:gd name="T41" fmla="*/ 59 h 652"/>
                <a:gd name="T42" fmla="*/ 931 w 1382"/>
                <a:gd name="T43" fmla="*/ 137 h 652"/>
                <a:gd name="T44" fmla="*/ 1093 w 1382"/>
                <a:gd name="T45" fmla="*/ 108 h 652"/>
                <a:gd name="T46" fmla="*/ 1057 w 1382"/>
                <a:gd name="T47" fmla="*/ 196 h 652"/>
                <a:gd name="T48" fmla="*/ 1184 w 1382"/>
                <a:gd name="T49" fmla="*/ 186 h 652"/>
                <a:gd name="T50" fmla="*/ 1137 w 1382"/>
                <a:gd name="T51" fmla="*/ 292 h 652"/>
                <a:gd name="T52" fmla="*/ 1274 w 1382"/>
                <a:gd name="T53" fmla="*/ 289 h 652"/>
                <a:gd name="T54" fmla="*/ 1226 w 1382"/>
                <a:gd name="T55" fmla="*/ 367 h 652"/>
                <a:gd name="T56" fmla="*/ 1310 w 1382"/>
                <a:gd name="T57" fmla="*/ 367 h 652"/>
                <a:gd name="T58" fmla="*/ 1275 w 1382"/>
                <a:gd name="T59" fmla="*/ 458 h 652"/>
                <a:gd name="T60" fmla="*/ 1348 w 1382"/>
                <a:gd name="T61" fmla="*/ 458 h 652"/>
                <a:gd name="T62" fmla="*/ 1300 w 1382"/>
                <a:gd name="T63" fmla="*/ 538 h 652"/>
                <a:gd name="T64" fmla="*/ 1382 w 1382"/>
                <a:gd name="T65" fmla="*/ 549 h 652"/>
                <a:gd name="T66" fmla="*/ 1348 w 1382"/>
                <a:gd name="T67" fmla="*/ 633 h 652"/>
                <a:gd name="T68" fmla="*/ 1268 w 1382"/>
                <a:gd name="T69" fmla="*/ 652 h 652"/>
                <a:gd name="T70" fmla="*/ 1093 w 1382"/>
                <a:gd name="T71" fmla="*/ 336 h 652"/>
                <a:gd name="T72" fmla="*/ 815 w 1382"/>
                <a:gd name="T73" fmla="*/ 152 h 652"/>
                <a:gd name="T74" fmla="*/ 587 w 1382"/>
                <a:gd name="T75" fmla="*/ 163 h 652"/>
                <a:gd name="T76" fmla="*/ 7 w 1382"/>
                <a:gd name="T77" fmla="*/ 298 h 652"/>
                <a:gd name="T78" fmla="*/ 7 w 1382"/>
                <a:gd name="T79" fmla="*/ 298 h 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382" h="652">
                  <a:moveTo>
                    <a:pt x="7" y="298"/>
                  </a:moveTo>
                  <a:lnTo>
                    <a:pt x="0" y="239"/>
                  </a:lnTo>
                  <a:lnTo>
                    <a:pt x="2" y="237"/>
                  </a:lnTo>
                  <a:lnTo>
                    <a:pt x="9" y="235"/>
                  </a:lnTo>
                  <a:lnTo>
                    <a:pt x="17" y="235"/>
                  </a:lnTo>
                  <a:lnTo>
                    <a:pt x="34" y="234"/>
                  </a:lnTo>
                  <a:lnTo>
                    <a:pt x="51" y="228"/>
                  </a:lnTo>
                  <a:lnTo>
                    <a:pt x="74" y="222"/>
                  </a:lnTo>
                  <a:lnTo>
                    <a:pt x="95" y="216"/>
                  </a:lnTo>
                  <a:lnTo>
                    <a:pt x="123" y="213"/>
                  </a:lnTo>
                  <a:lnTo>
                    <a:pt x="150" y="203"/>
                  </a:lnTo>
                  <a:lnTo>
                    <a:pt x="180" y="196"/>
                  </a:lnTo>
                  <a:lnTo>
                    <a:pt x="211" y="182"/>
                  </a:lnTo>
                  <a:lnTo>
                    <a:pt x="247" y="173"/>
                  </a:lnTo>
                  <a:lnTo>
                    <a:pt x="279" y="158"/>
                  </a:lnTo>
                  <a:lnTo>
                    <a:pt x="314" y="144"/>
                  </a:lnTo>
                  <a:lnTo>
                    <a:pt x="348" y="127"/>
                  </a:lnTo>
                  <a:lnTo>
                    <a:pt x="382" y="112"/>
                  </a:lnTo>
                  <a:lnTo>
                    <a:pt x="827" y="0"/>
                  </a:lnTo>
                  <a:lnTo>
                    <a:pt x="781" y="91"/>
                  </a:lnTo>
                  <a:lnTo>
                    <a:pt x="981" y="59"/>
                  </a:lnTo>
                  <a:lnTo>
                    <a:pt x="931" y="137"/>
                  </a:lnTo>
                  <a:lnTo>
                    <a:pt x="1093" y="108"/>
                  </a:lnTo>
                  <a:lnTo>
                    <a:pt x="1057" y="196"/>
                  </a:lnTo>
                  <a:lnTo>
                    <a:pt x="1184" y="186"/>
                  </a:lnTo>
                  <a:lnTo>
                    <a:pt x="1137" y="292"/>
                  </a:lnTo>
                  <a:lnTo>
                    <a:pt x="1274" y="289"/>
                  </a:lnTo>
                  <a:lnTo>
                    <a:pt x="1226" y="367"/>
                  </a:lnTo>
                  <a:lnTo>
                    <a:pt x="1310" y="367"/>
                  </a:lnTo>
                  <a:lnTo>
                    <a:pt x="1275" y="458"/>
                  </a:lnTo>
                  <a:lnTo>
                    <a:pt x="1348" y="458"/>
                  </a:lnTo>
                  <a:lnTo>
                    <a:pt x="1300" y="538"/>
                  </a:lnTo>
                  <a:lnTo>
                    <a:pt x="1382" y="549"/>
                  </a:lnTo>
                  <a:lnTo>
                    <a:pt x="1348" y="633"/>
                  </a:lnTo>
                  <a:lnTo>
                    <a:pt x="1268" y="652"/>
                  </a:lnTo>
                  <a:lnTo>
                    <a:pt x="1093" y="336"/>
                  </a:lnTo>
                  <a:lnTo>
                    <a:pt x="815" y="152"/>
                  </a:lnTo>
                  <a:lnTo>
                    <a:pt x="587" y="163"/>
                  </a:lnTo>
                  <a:lnTo>
                    <a:pt x="7" y="298"/>
                  </a:lnTo>
                  <a:lnTo>
                    <a:pt x="7" y="298"/>
                  </a:lnTo>
                  <a:close/>
                </a:path>
              </a:pathLst>
            </a:custGeom>
            <a:solidFill>
              <a:srgbClr val="A188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70"/>
            <p:cNvSpPr>
              <a:spLocks/>
            </p:cNvSpPr>
            <p:nvPr/>
          </p:nvSpPr>
          <p:spPr bwMode="auto">
            <a:xfrm>
              <a:off x="2422505" y="5077897"/>
              <a:ext cx="196468" cy="285836"/>
            </a:xfrm>
            <a:custGeom>
              <a:avLst/>
              <a:gdLst>
                <a:gd name="T0" fmla="*/ 349 w 385"/>
                <a:gd name="T1" fmla="*/ 650 h 650"/>
                <a:gd name="T2" fmla="*/ 347 w 385"/>
                <a:gd name="T3" fmla="*/ 647 h 650"/>
                <a:gd name="T4" fmla="*/ 342 w 385"/>
                <a:gd name="T5" fmla="*/ 643 h 650"/>
                <a:gd name="T6" fmla="*/ 332 w 385"/>
                <a:gd name="T7" fmla="*/ 631 h 650"/>
                <a:gd name="T8" fmla="*/ 325 w 385"/>
                <a:gd name="T9" fmla="*/ 622 h 650"/>
                <a:gd name="T10" fmla="*/ 309 w 385"/>
                <a:gd name="T11" fmla="*/ 605 h 650"/>
                <a:gd name="T12" fmla="*/ 296 w 385"/>
                <a:gd name="T13" fmla="*/ 591 h 650"/>
                <a:gd name="T14" fmla="*/ 283 w 385"/>
                <a:gd name="T15" fmla="*/ 574 h 650"/>
                <a:gd name="T16" fmla="*/ 269 w 385"/>
                <a:gd name="T17" fmla="*/ 557 h 650"/>
                <a:gd name="T18" fmla="*/ 252 w 385"/>
                <a:gd name="T19" fmla="*/ 538 h 650"/>
                <a:gd name="T20" fmla="*/ 239 w 385"/>
                <a:gd name="T21" fmla="*/ 519 h 650"/>
                <a:gd name="T22" fmla="*/ 226 w 385"/>
                <a:gd name="T23" fmla="*/ 500 h 650"/>
                <a:gd name="T24" fmla="*/ 214 w 385"/>
                <a:gd name="T25" fmla="*/ 485 h 650"/>
                <a:gd name="T26" fmla="*/ 205 w 385"/>
                <a:gd name="T27" fmla="*/ 466 h 650"/>
                <a:gd name="T28" fmla="*/ 199 w 385"/>
                <a:gd name="T29" fmla="*/ 453 h 650"/>
                <a:gd name="T30" fmla="*/ 195 w 385"/>
                <a:gd name="T31" fmla="*/ 441 h 650"/>
                <a:gd name="T32" fmla="*/ 197 w 385"/>
                <a:gd name="T33" fmla="*/ 432 h 650"/>
                <a:gd name="T34" fmla="*/ 203 w 385"/>
                <a:gd name="T35" fmla="*/ 415 h 650"/>
                <a:gd name="T36" fmla="*/ 212 w 385"/>
                <a:gd name="T37" fmla="*/ 400 h 650"/>
                <a:gd name="T38" fmla="*/ 218 w 385"/>
                <a:gd name="T39" fmla="*/ 390 h 650"/>
                <a:gd name="T40" fmla="*/ 230 w 385"/>
                <a:gd name="T41" fmla="*/ 384 h 650"/>
                <a:gd name="T42" fmla="*/ 237 w 385"/>
                <a:gd name="T43" fmla="*/ 377 h 650"/>
                <a:gd name="T44" fmla="*/ 250 w 385"/>
                <a:gd name="T45" fmla="*/ 371 h 650"/>
                <a:gd name="T46" fmla="*/ 260 w 385"/>
                <a:gd name="T47" fmla="*/ 365 h 650"/>
                <a:gd name="T48" fmla="*/ 273 w 385"/>
                <a:gd name="T49" fmla="*/ 360 h 650"/>
                <a:gd name="T50" fmla="*/ 289 w 385"/>
                <a:gd name="T51" fmla="*/ 354 h 650"/>
                <a:gd name="T52" fmla="*/ 306 w 385"/>
                <a:gd name="T53" fmla="*/ 352 h 650"/>
                <a:gd name="T54" fmla="*/ 321 w 385"/>
                <a:gd name="T55" fmla="*/ 348 h 650"/>
                <a:gd name="T56" fmla="*/ 342 w 385"/>
                <a:gd name="T57" fmla="*/ 348 h 650"/>
                <a:gd name="T58" fmla="*/ 361 w 385"/>
                <a:gd name="T59" fmla="*/ 348 h 650"/>
                <a:gd name="T60" fmla="*/ 385 w 385"/>
                <a:gd name="T61" fmla="*/ 348 h 650"/>
                <a:gd name="T62" fmla="*/ 308 w 385"/>
                <a:gd name="T63" fmla="*/ 318 h 650"/>
                <a:gd name="T64" fmla="*/ 239 w 385"/>
                <a:gd name="T65" fmla="*/ 318 h 650"/>
                <a:gd name="T66" fmla="*/ 193 w 385"/>
                <a:gd name="T67" fmla="*/ 92 h 650"/>
                <a:gd name="T68" fmla="*/ 161 w 385"/>
                <a:gd name="T69" fmla="*/ 95 h 650"/>
                <a:gd name="T70" fmla="*/ 216 w 385"/>
                <a:gd name="T71" fmla="*/ 325 h 650"/>
                <a:gd name="T72" fmla="*/ 89 w 385"/>
                <a:gd name="T73" fmla="*/ 356 h 650"/>
                <a:gd name="T74" fmla="*/ 28 w 385"/>
                <a:gd name="T75" fmla="*/ 29 h 650"/>
                <a:gd name="T76" fmla="*/ 0 w 385"/>
                <a:gd name="T77" fmla="*/ 0 h 650"/>
                <a:gd name="T78" fmla="*/ 0 w 385"/>
                <a:gd name="T79" fmla="*/ 25 h 650"/>
                <a:gd name="T80" fmla="*/ 77 w 385"/>
                <a:gd name="T81" fmla="*/ 363 h 650"/>
                <a:gd name="T82" fmla="*/ 81 w 385"/>
                <a:gd name="T83" fmla="*/ 460 h 650"/>
                <a:gd name="T84" fmla="*/ 230 w 385"/>
                <a:gd name="T85" fmla="*/ 603 h 650"/>
                <a:gd name="T86" fmla="*/ 349 w 385"/>
                <a:gd name="T87" fmla="*/ 650 h 650"/>
                <a:gd name="T88" fmla="*/ 349 w 385"/>
                <a:gd name="T89" fmla="*/ 650 h 6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85" h="650">
                  <a:moveTo>
                    <a:pt x="349" y="650"/>
                  </a:moveTo>
                  <a:lnTo>
                    <a:pt x="347" y="647"/>
                  </a:lnTo>
                  <a:lnTo>
                    <a:pt x="342" y="643"/>
                  </a:lnTo>
                  <a:lnTo>
                    <a:pt x="332" y="631"/>
                  </a:lnTo>
                  <a:lnTo>
                    <a:pt x="325" y="622"/>
                  </a:lnTo>
                  <a:lnTo>
                    <a:pt x="309" y="605"/>
                  </a:lnTo>
                  <a:lnTo>
                    <a:pt x="296" y="591"/>
                  </a:lnTo>
                  <a:lnTo>
                    <a:pt x="283" y="574"/>
                  </a:lnTo>
                  <a:lnTo>
                    <a:pt x="269" y="557"/>
                  </a:lnTo>
                  <a:lnTo>
                    <a:pt x="252" y="538"/>
                  </a:lnTo>
                  <a:lnTo>
                    <a:pt x="239" y="519"/>
                  </a:lnTo>
                  <a:lnTo>
                    <a:pt x="226" y="500"/>
                  </a:lnTo>
                  <a:lnTo>
                    <a:pt x="214" y="485"/>
                  </a:lnTo>
                  <a:lnTo>
                    <a:pt x="205" y="466"/>
                  </a:lnTo>
                  <a:lnTo>
                    <a:pt x="199" y="453"/>
                  </a:lnTo>
                  <a:lnTo>
                    <a:pt x="195" y="441"/>
                  </a:lnTo>
                  <a:lnTo>
                    <a:pt x="197" y="432"/>
                  </a:lnTo>
                  <a:lnTo>
                    <a:pt x="203" y="415"/>
                  </a:lnTo>
                  <a:lnTo>
                    <a:pt x="212" y="400"/>
                  </a:lnTo>
                  <a:lnTo>
                    <a:pt x="218" y="390"/>
                  </a:lnTo>
                  <a:lnTo>
                    <a:pt x="230" y="384"/>
                  </a:lnTo>
                  <a:lnTo>
                    <a:pt x="237" y="377"/>
                  </a:lnTo>
                  <a:lnTo>
                    <a:pt x="250" y="371"/>
                  </a:lnTo>
                  <a:lnTo>
                    <a:pt x="260" y="365"/>
                  </a:lnTo>
                  <a:lnTo>
                    <a:pt x="273" y="360"/>
                  </a:lnTo>
                  <a:lnTo>
                    <a:pt x="289" y="354"/>
                  </a:lnTo>
                  <a:lnTo>
                    <a:pt x="306" y="352"/>
                  </a:lnTo>
                  <a:lnTo>
                    <a:pt x="321" y="348"/>
                  </a:lnTo>
                  <a:lnTo>
                    <a:pt x="342" y="348"/>
                  </a:lnTo>
                  <a:lnTo>
                    <a:pt x="361" y="348"/>
                  </a:lnTo>
                  <a:lnTo>
                    <a:pt x="385" y="348"/>
                  </a:lnTo>
                  <a:lnTo>
                    <a:pt x="308" y="318"/>
                  </a:lnTo>
                  <a:lnTo>
                    <a:pt x="239" y="318"/>
                  </a:lnTo>
                  <a:lnTo>
                    <a:pt x="193" y="92"/>
                  </a:lnTo>
                  <a:lnTo>
                    <a:pt x="161" y="95"/>
                  </a:lnTo>
                  <a:lnTo>
                    <a:pt x="216" y="325"/>
                  </a:lnTo>
                  <a:lnTo>
                    <a:pt x="89" y="356"/>
                  </a:lnTo>
                  <a:lnTo>
                    <a:pt x="28" y="29"/>
                  </a:lnTo>
                  <a:lnTo>
                    <a:pt x="0" y="0"/>
                  </a:lnTo>
                  <a:lnTo>
                    <a:pt x="0" y="25"/>
                  </a:lnTo>
                  <a:lnTo>
                    <a:pt x="77" y="363"/>
                  </a:lnTo>
                  <a:lnTo>
                    <a:pt x="81" y="460"/>
                  </a:lnTo>
                  <a:lnTo>
                    <a:pt x="230" y="603"/>
                  </a:lnTo>
                  <a:lnTo>
                    <a:pt x="349" y="650"/>
                  </a:lnTo>
                  <a:lnTo>
                    <a:pt x="349" y="650"/>
                  </a:lnTo>
                  <a:close/>
                </a:path>
              </a:pathLst>
            </a:custGeom>
            <a:solidFill>
              <a:srgbClr val="B343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73"/>
            <p:cNvSpPr>
              <a:spLocks/>
            </p:cNvSpPr>
            <p:nvPr/>
          </p:nvSpPr>
          <p:spPr bwMode="auto">
            <a:xfrm>
              <a:off x="1628661" y="4771832"/>
              <a:ext cx="204922" cy="782750"/>
            </a:xfrm>
            <a:custGeom>
              <a:avLst/>
              <a:gdLst>
                <a:gd name="T0" fmla="*/ 72 w 466"/>
                <a:gd name="T1" fmla="*/ 51 h 1781"/>
                <a:gd name="T2" fmla="*/ 74 w 466"/>
                <a:gd name="T3" fmla="*/ 140 h 1781"/>
                <a:gd name="T4" fmla="*/ 80 w 466"/>
                <a:gd name="T5" fmla="*/ 294 h 1781"/>
                <a:gd name="T6" fmla="*/ 87 w 466"/>
                <a:gd name="T7" fmla="*/ 492 h 1781"/>
                <a:gd name="T8" fmla="*/ 93 w 466"/>
                <a:gd name="T9" fmla="*/ 709 h 1781"/>
                <a:gd name="T10" fmla="*/ 93 w 466"/>
                <a:gd name="T11" fmla="*/ 922 h 1781"/>
                <a:gd name="T12" fmla="*/ 89 w 466"/>
                <a:gd name="T13" fmla="*/ 1104 h 1781"/>
                <a:gd name="T14" fmla="*/ 80 w 466"/>
                <a:gd name="T15" fmla="*/ 1239 h 1781"/>
                <a:gd name="T16" fmla="*/ 63 w 466"/>
                <a:gd name="T17" fmla="*/ 1311 h 1781"/>
                <a:gd name="T18" fmla="*/ 44 w 466"/>
                <a:gd name="T19" fmla="*/ 1374 h 1781"/>
                <a:gd name="T20" fmla="*/ 26 w 466"/>
                <a:gd name="T21" fmla="*/ 1435 h 1781"/>
                <a:gd name="T22" fmla="*/ 15 w 466"/>
                <a:gd name="T23" fmla="*/ 1497 h 1781"/>
                <a:gd name="T24" fmla="*/ 5 w 466"/>
                <a:gd name="T25" fmla="*/ 1556 h 1781"/>
                <a:gd name="T26" fmla="*/ 0 w 466"/>
                <a:gd name="T27" fmla="*/ 1611 h 1781"/>
                <a:gd name="T28" fmla="*/ 2 w 466"/>
                <a:gd name="T29" fmla="*/ 1665 h 1781"/>
                <a:gd name="T30" fmla="*/ 13 w 466"/>
                <a:gd name="T31" fmla="*/ 1708 h 1781"/>
                <a:gd name="T32" fmla="*/ 28 w 466"/>
                <a:gd name="T33" fmla="*/ 1741 h 1781"/>
                <a:gd name="T34" fmla="*/ 44 w 466"/>
                <a:gd name="T35" fmla="*/ 1764 h 1781"/>
                <a:gd name="T36" fmla="*/ 61 w 466"/>
                <a:gd name="T37" fmla="*/ 1777 h 1781"/>
                <a:gd name="T38" fmla="*/ 76 w 466"/>
                <a:gd name="T39" fmla="*/ 1773 h 1781"/>
                <a:gd name="T40" fmla="*/ 66 w 466"/>
                <a:gd name="T41" fmla="*/ 1592 h 1781"/>
                <a:gd name="T42" fmla="*/ 163 w 466"/>
                <a:gd name="T43" fmla="*/ 1484 h 1781"/>
                <a:gd name="T44" fmla="*/ 211 w 466"/>
                <a:gd name="T45" fmla="*/ 1357 h 1781"/>
                <a:gd name="T46" fmla="*/ 260 w 466"/>
                <a:gd name="T47" fmla="*/ 1178 h 1781"/>
                <a:gd name="T48" fmla="*/ 293 w 466"/>
                <a:gd name="T49" fmla="*/ 984 h 1781"/>
                <a:gd name="T50" fmla="*/ 279 w 466"/>
                <a:gd name="T51" fmla="*/ 804 h 1781"/>
                <a:gd name="T52" fmla="*/ 237 w 466"/>
                <a:gd name="T53" fmla="*/ 616 h 1781"/>
                <a:gd name="T54" fmla="*/ 203 w 466"/>
                <a:gd name="T55" fmla="*/ 445 h 1781"/>
                <a:gd name="T56" fmla="*/ 224 w 466"/>
                <a:gd name="T57" fmla="*/ 351 h 1781"/>
                <a:gd name="T58" fmla="*/ 182 w 466"/>
                <a:gd name="T59" fmla="*/ 222 h 1781"/>
                <a:gd name="T60" fmla="*/ 167 w 466"/>
                <a:gd name="T61" fmla="*/ 110 h 1781"/>
                <a:gd name="T62" fmla="*/ 72 w 466"/>
                <a:gd name="T63" fmla="*/ 42 h 17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66" h="1781">
                  <a:moveTo>
                    <a:pt x="72" y="42"/>
                  </a:moveTo>
                  <a:lnTo>
                    <a:pt x="72" y="51"/>
                  </a:lnTo>
                  <a:lnTo>
                    <a:pt x="72" y="85"/>
                  </a:lnTo>
                  <a:lnTo>
                    <a:pt x="74" y="140"/>
                  </a:lnTo>
                  <a:lnTo>
                    <a:pt x="78" y="211"/>
                  </a:lnTo>
                  <a:lnTo>
                    <a:pt x="80" y="294"/>
                  </a:lnTo>
                  <a:lnTo>
                    <a:pt x="83" y="389"/>
                  </a:lnTo>
                  <a:lnTo>
                    <a:pt x="87" y="492"/>
                  </a:lnTo>
                  <a:lnTo>
                    <a:pt x="91" y="600"/>
                  </a:lnTo>
                  <a:lnTo>
                    <a:pt x="93" y="709"/>
                  </a:lnTo>
                  <a:lnTo>
                    <a:pt x="93" y="817"/>
                  </a:lnTo>
                  <a:lnTo>
                    <a:pt x="93" y="922"/>
                  </a:lnTo>
                  <a:lnTo>
                    <a:pt x="93" y="1020"/>
                  </a:lnTo>
                  <a:lnTo>
                    <a:pt x="89" y="1104"/>
                  </a:lnTo>
                  <a:lnTo>
                    <a:pt x="85" y="1180"/>
                  </a:lnTo>
                  <a:lnTo>
                    <a:pt x="80" y="1239"/>
                  </a:lnTo>
                  <a:lnTo>
                    <a:pt x="72" y="1281"/>
                  </a:lnTo>
                  <a:lnTo>
                    <a:pt x="63" y="1311"/>
                  </a:lnTo>
                  <a:lnTo>
                    <a:pt x="53" y="1342"/>
                  </a:lnTo>
                  <a:lnTo>
                    <a:pt x="44" y="1374"/>
                  </a:lnTo>
                  <a:lnTo>
                    <a:pt x="36" y="1404"/>
                  </a:lnTo>
                  <a:lnTo>
                    <a:pt x="26" y="1435"/>
                  </a:lnTo>
                  <a:lnTo>
                    <a:pt x="21" y="1467"/>
                  </a:lnTo>
                  <a:lnTo>
                    <a:pt x="15" y="1497"/>
                  </a:lnTo>
                  <a:lnTo>
                    <a:pt x="11" y="1530"/>
                  </a:lnTo>
                  <a:lnTo>
                    <a:pt x="5" y="1556"/>
                  </a:lnTo>
                  <a:lnTo>
                    <a:pt x="2" y="1587"/>
                  </a:lnTo>
                  <a:lnTo>
                    <a:pt x="0" y="1611"/>
                  </a:lnTo>
                  <a:lnTo>
                    <a:pt x="2" y="1640"/>
                  </a:lnTo>
                  <a:lnTo>
                    <a:pt x="2" y="1665"/>
                  </a:lnTo>
                  <a:lnTo>
                    <a:pt x="7" y="1687"/>
                  </a:lnTo>
                  <a:lnTo>
                    <a:pt x="13" y="1708"/>
                  </a:lnTo>
                  <a:lnTo>
                    <a:pt x="21" y="1727"/>
                  </a:lnTo>
                  <a:lnTo>
                    <a:pt x="28" y="1741"/>
                  </a:lnTo>
                  <a:lnTo>
                    <a:pt x="36" y="1752"/>
                  </a:lnTo>
                  <a:lnTo>
                    <a:pt x="44" y="1764"/>
                  </a:lnTo>
                  <a:lnTo>
                    <a:pt x="51" y="1769"/>
                  </a:lnTo>
                  <a:lnTo>
                    <a:pt x="61" y="1777"/>
                  </a:lnTo>
                  <a:lnTo>
                    <a:pt x="70" y="1781"/>
                  </a:lnTo>
                  <a:lnTo>
                    <a:pt x="76" y="1773"/>
                  </a:lnTo>
                  <a:lnTo>
                    <a:pt x="80" y="1767"/>
                  </a:lnTo>
                  <a:lnTo>
                    <a:pt x="66" y="1592"/>
                  </a:lnTo>
                  <a:lnTo>
                    <a:pt x="218" y="1636"/>
                  </a:lnTo>
                  <a:lnTo>
                    <a:pt x="163" y="1484"/>
                  </a:lnTo>
                  <a:lnTo>
                    <a:pt x="279" y="1454"/>
                  </a:lnTo>
                  <a:lnTo>
                    <a:pt x="211" y="1357"/>
                  </a:lnTo>
                  <a:lnTo>
                    <a:pt x="357" y="1317"/>
                  </a:lnTo>
                  <a:lnTo>
                    <a:pt x="260" y="1178"/>
                  </a:lnTo>
                  <a:lnTo>
                    <a:pt x="431" y="1142"/>
                  </a:lnTo>
                  <a:lnTo>
                    <a:pt x="293" y="984"/>
                  </a:lnTo>
                  <a:lnTo>
                    <a:pt x="466" y="908"/>
                  </a:lnTo>
                  <a:lnTo>
                    <a:pt x="279" y="804"/>
                  </a:lnTo>
                  <a:lnTo>
                    <a:pt x="376" y="732"/>
                  </a:lnTo>
                  <a:lnTo>
                    <a:pt x="237" y="616"/>
                  </a:lnTo>
                  <a:lnTo>
                    <a:pt x="308" y="555"/>
                  </a:lnTo>
                  <a:lnTo>
                    <a:pt x="203" y="445"/>
                  </a:lnTo>
                  <a:lnTo>
                    <a:pt x="321" y="399"/>
                  </a:lnTo>
                  <a:lnTo>
                    <a:pt x="224" y="351"/>
                  </a:lnTo>
                  <a:lnTo>
                    <a:pt x="302" y="291"/>
                  </a:lnTo>
                  <a:lnTo>
                    <a:pt x="182" y="222"/>
                  </a:lnTo>
                  <a:lnTo>
                    <a:pt x="302" y="144"/>
                  </a:lnTo>
                  <a:lnTo>
                    <a:pt x="167" y="110"/>
                  </a:lnTo>
                  <a:lnTo>
                    <a:pt x="218" y="0"/>
                  </a:lnTo>
                  <a:lnTo>
                    <a:pt x="72" y="42"/>
                  </a:lnTo>
                  <a:lnTo>
                    <a:pt x="72" y="42"/>
                  </a:lnTo>
                  <a:close/>
                </a:path>
              </a:pathLst>
            </a:custGeom>
            <a:solidFill>
              <a:srgbClr val="ADAD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74"/>
            <p:cNvSpPr>
              <a:spLocks/>
            </p:cNvSpPr>
            <p:nvPr/>
          </p:nvSpPr>
          <p:spPr bwMode="auto">
            <a:xfrm>
              <a:off x="1913236" y="4310098"/>
              <a:ext cx="209701" cy="266487"/>
            </a:xfrm>
            <a:custGeom>
              <a:avLst/>
              <a:gdLst>
                <a:gd name="T0" fmla="*/ 13 w 410"/>
                <a:gd name="T1" fmla="*/ 64 h 604"/>
                <a:gd name="T2" fmla="*/ 51 w 410"/>
                <a:gd name="T3" fmla="*/ 89 h 604"/>
                <a:gd name="T4" fmla="*/ 95 w 410"/>
                <a:gd name="T5" fmla="*/ 133 h 604"/>
                <a:gd name="T6" fmla="*/ 138 w 410"/>
                <a:gd name="T7" fmla="*/ 199 h 604"/>
                <a:gd name="T8" fmla="*/ 167 w 410"/>
                <a:gd name="T9" fmla="*/ 294 h 604"/>
                <a:gd name="T10" fmla="*/ 190 w 410"/>
                <a:gd name="T11" fmla="*/ 342 h 604"/>
                <a:gd name="T12" fmla="*/ 214 w 410"/>
                <a:gd name="T13" fmla="*/ 370 h 604"/>
                <a:gd name="T14" fmla="*/ 190 w 410"/>
                <a:gd name="T15" fmla="*/ 389 h 604"/>
                <a:gd name="T16" fmla="*/ 171 w 410"/>
                <a:gd name="T17" fmla="*/ 412 h 604"/>
                <a:gd name="T18" fmla="*/ 184 w 410"/>
                <a:gd name="T19" fmla="*/ 452 h 604"/>
                <a:gd name="T20" fmla="*/ 192 w 410"/>
                <a:gd name="T21" fmla="*/ 484 h 604"/>
                <a:gd name="T22" fmla="*/ 121 w 410"/>
                <a:gd name="T23" fmla="*/ 526 h 604"/>
                <a:gd name="T24" fmla="*/ 165 w 410"/>
                <a:gd name="T25" fmla="*/ 602 h 604"/>
                <a:gd name="T26" fmla="*/ 192 w 410"/>
                <a:gd name="T27" fmla="*/ 593 h 604"/>
                <a:gd name="T28" fmla="*/ 235 w 410"/>
                <a:gd name="T29" fmla="*/ 566 h 604"/>
                <a:gd name="T30" fmla="*/ 283 w 410"/>
                <a:gd name="T31" fmla="*/ 511 h 604"/>
                <a:gd name="T32" fmla="*/ 317 w 410"/>
                <a:gd name="T33" fmla="*/ 422 h 604"/>
                <a:gd name="T34" fmla="*/ 325 w 410"/>
                <a:gd name="T35" fmla="*/ 291 h 604"/>
                <a:gd name="T36" fmla="*/ 349 w 410"/>
                <a:gd name="T37" fmla="*/ 283 h 604"/>
                <a:gd name="T38" fmla="*/ 393 w 410"/>
                <a:gd name="T39" fmla="*/ 272 h 604"/>
                <a:gd name="T40" fmla="*/ 406 w 410"/>
                <a:gd name="T41" fmla="*/ 247 h 604"/>
                <a:gd name="T42" fmla="*/ 365 w 410"/>
                <a:gd name="T43" fmla="*/ 247 h 604"/>
                <a:gd name="T44" fmla="*/ 340 w 410"/>
                <a:gd name="T45" fmla="*/ 228 h 604"/>
                <a:gd name="T46" fmla="*/ 300 w 410"/>
                <a:gd name="T47" fmla="*/ 232 h 604"/>
                <a:gd name="T48" fmla="*/ 283 w 410"/>
                <a:gd name="T49" fmla="*/ 253 h 604"/>
                <a:gd name="T50" fmla="*/ 233 w 410"/>
                <a:gd name="T51" fmla="*/ 281 h 604"/>
                <a:gd name="T52" fmla="*/ 243 w 410"/>
                <a:gd name="T53" fmla="*/ 258 h 604"/>
                <a:gd name="T54" fmla="*/ 273 w 410"/>
                <a:gd name="T55" fmla="*/ 222 h 604"/>
                <a:gd name="T56" fmla="*/ 300 w 410"/>
                <a:gd name="T57" fmla="*/ 207 h 604"/>
                <a:gd name="T58" fmla="*/ 285 w 410"/>
                <a:gd name="T59" fmla="*/ 167 h 604"/>
                <a:gd name="T60" fmla="*/ 254 w 410"/>
                <a:gd name="T61" fmla="*/ 123 h 604"/>
                <a:gd name="T62" fmla="*/ 239 w 410"/>
                <a:gd name="T63" fmla="*/ 108 h 604"/>
                <a:gd name="T64" fmla="*/ 235 w 410"/>
                <a:gd name="T65" fmla="*/ 76 h 604"/>
                <a:gd name="T66" fmla="*/ 228 w 410"/>
                <a:gd name="T67" fmla="*/ 51 h 604"/>
                <a:gd name="T68" fmla="*/ 247 w 410"/>
                <a:gd name="T69" fmla="*/ 61 h 604"/>
                <a:gd name="T70" fmla="*/ 266 w 410"/>
                <a:gd name="T71" fmla="*/ 97 h 604"/>
                <a:gd name="T72" fmla="*/ 270 w 410"/>
                <a:gd name="T73" fmla="*/ 85 h 604"/>
                <a:gd name="T74" fmla="*/ 262 w 410"/>
                <a:gd name="T75" fmla="*/ 57 h 604"/>
                <a:gd name="T76" fmla="*/ 239 w 410"/>
                <a:gd name="T77" fmla="*/ 24 h 604"/>
                <a:gd name="T78" fmla="*/ 190 w 410"/>
                <a:gd name="T79" fmla="*/ 4 h 604"/>
                <a:gd name="T80" fmla="*/ 110 w 410"/>
                <a:gd name="T81" fmla="*/ 5 h 604"/>
                <a:gd name="T82" fmla="*/ 74 w 410"/>
                <a:gd name="T83" fmla="*/ 23 h 604"/>
                <a:gd name="T84" fmla="*/ 55 w 410"/>
                <a:gd name="T85" fmla="*/ 40 h 604"/>
                <a:gd name="T86" fmla="*/ 34 w 410"/>
                <a:gd name="T87" fmla="*/ 49 h 604"/>
                <a:gd name="T88" fmla="*/ 0 w 410"/>
                <a:gd name="T89" fmla="*/ 59 h 6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10" h="604">
                  <a:moveTo>
                    <a:pt x="0" y="59"/>
                  </a:moveTo>
                  <a:lnTo>
                    <a:pt x="5" y="61"/>
                  </a:lnTo>
                  <a:lnTo>
                    <a:pt x="13" y="64"/>
                  </a:lnTo>
                  <a:lnTo>
                    <a:pt x="24" y="72"/>
                  </a:lnTo>
                  <a:lnTo>
                    <a:pt x="34" y="78"/>
                  </a:lnTo>
                  <a:lnTo>
                    <a:pt x="51" y="89"/>
                  </a:lnTo>
                  <a:lnTo>
                    <a:pt x="66" y="101"/>
                  </a:lnTo>
                  <a:lnTo>
                    <a:pt x="81" y="118"/>
                  </a:lnTo>
                  <a:lnTo>
                    <a:pt x="95" y="133"/>
                  </a:lnTo>
                  <a:lnTo>
                    <a:pt x="112" y="154"/>
                  </a:lnTo>
                  <a:lnTo>
                    <a:pt x="125" y="175"/>
                  </a:lnTo>
                  <a:lnTo>
                    <a:pt x="138" y="199"/>
                  </a:lnTo>
                  <a:lnTo>
                    <a:pt x="150" y="228"/>
                  </a:lnTo>
                  <a:lnTo>
                    <a:pt x="159" y="258"/>
                  </a:lnTo>
                  <a:lnTo>
                    <a:pt x="167" y="294"/>
                  </a:lnTo>
                  <a:lnTo>
                    <a:pt x="171" y="332"/>
                  </a:lnTo>
                  <a:lnTo>
                    <a:pt x="176" y="332"/>
                  </a:lnTo>
                  <a:lnTo>
                    <a:pt x="190" y="342"/>
                  </a:lnTo>
                  <a:lnTo>
                    <a:pt x="203" y="351"/>
                  </a:lnTo>
                  <a:lnTo>
                    <a:pt x="211" y="359"/>
                  </a:lnTo>
                  <a:lnTo>
                    <a:pt x="214" y="370"/>
                  </a:lnTo>
                  <a:lnTo>
                    <a:pt x="213" y="380"/>
                  </a:lnTo>
                  <a:lnTo>
                    <a:pt x="205" y="384"/>
                  </a:lnTo>
                  <a:lnTo>
                    <a:pt x="190" y="389"/>
                  </a:lnTo>
                  <a:lnTo>
                    <a:pt x="176" y="395"/>
                  </a:lnTo>
                  <a:lnTo>
                    <a:pt x="171" y="408"/>
                  </a:lnTo>
                  <a:lnTo>
                    <a:pt x="171" y="412"/>
                  </a:lnTo>
                  <a:lnTo>
                    <a:pt x="175" y="425"/>
                  </a:lnTo>
                  <a:lnTo>
                    <a:pt x="178" y="437"/>
                  </a:lnTo>
                  <a:lnTo>
                    <a:pt x="184" y="452"/>
                  </a:lnTo>
                  <a:lnTo>
                    <a:pt x="188" y="465"/>
                  </a:lnTo>
                  <a:lnTo>
                    <a:pt x="190" y="475"/>
                  </a:lnTo>
                  <a:lnTo>
                    <a:pt x="192" y="484"/>
                  </a:lnTo>
                  <a:lnTo>
                    <a:pt x="194" y="488"/>
                  </a:lnTo>
                  <a:lnTo>
                    <a:pt x="116" y="511"/>
                  </a:lnTo>
                  <a:lnTo>
                    <a:pt x="121" y="526"/>
                  </a:lnTo>
                  <a:lnTo>
                    <a:pt x="157" y="524"/>
                  </a:lnTo>
                  <a:lnTo>
                    <a:pt x="165" y="604"/>
                  </a:lnTo>
                  <a:lnTo>
                    <a:pt x="165" y="602"/>
                  </a:lnTo>
                  <a:lnTo>
                    <a:pt x="171" y="600"/>
                  </a:lnTo>
                  <a:lnTo>
                    <a:pt x="180" y="597"/>
                  </a:lnTo>
                  <a:lnTo>
                    <a:pt x="192" y="593"/>
                  </a:lnTo>
                  <a:lnTo>
                    <a:pt x="205" y="585"/>
                  </a:lnTo>
                  <a:lnTo>
                    <a:pt x="220" y="578"/>
                  </a:lnTo>
                  <a:lnTo>
                    <a:pt x="235" y="566"/>
                  </a:lnTo>
                  <a:lnTo>
                    <a:pt x="252" y="551"/>
                  </a:lnTo>
                  <a:lnTo>
                    <a:pt x="266" y="532"/>
                  </a:lnTo>
                  <a:lnTo>
                    <a:pt x="283" y="511"/>
                  </a:lnTo>
                  <a:lnTo>
                    <a:pt x="296" y="486"/>
                  </a:lnTo>
                  <a:lnTo>
                    <a:pt x="308" y="456"/>
                  </a:lnTo>
                  <a:lnTo>
                    <a:pt x="317" y="422"/>
                  </a:lnTo>
                  <a:lnTo>
                    <a:pt x="325" y="384"/>
                  </a:lnTo>
                  <a:lnTo>
                    <a:pt x="325" y="338"/>
                  </a:lnTo>
                  <a:lnTo>
                    <a:pt x="325" y="291"/>
                  </a:lnTo>
                  <a:lnTo>
                    <a:pt x="327" y="289"/>
                  </a:lnTo>
                  <a:lnTo>
                    <a:pt x="338" y="287"/>
                  </a:lnTo>
                  <a:lnTo>
                    <a:pt x="349" y="283"/>
                  </a:lnTo>
                  <a:lnTo>
                    <a:pt x="365" y="279"/>
                  </a:lnTo>
                  <a:lnTo>
                    <a:pt x="380" y="273"/>
                  </a:lnTo>
                  <a:lnTo>
                    <a:pt x="393" y="272"/>
                  </a:lnTo>
                  <a:lnTo>
                    <a:pt x="403" y="266"/>
                  </a:lnTo>
                  <a:lnTo>
                    <a:pt x="410" y="262"/>
                  </a:lnTo>
                  <a:lnTo>
                    <a:pt x="406" y="247"/>
                  </a:lnTo>
                  <a:lnTo>
                    <a:pt x="403" y="241"/>
                  </a:lnTo>
                  <a:lnTo>
                    <a:pt x="370" y="253"/>
                  </a:lnTo>
                  <a:lnTo>
                    <a:pt x="365" y="247"/>
                  </a:lnTo>
                  <a:lnTo>
                    <a:pt x="357" y="235"/>
                  </a:lnTo>
                  <a:lnTo>
                    <a:pt x="348" y="232"/>
                  </a:lnTo>
                  <a:lnTo>
                    <a:pt x="340" y="228"/>
                  </a:lnTo>
                  <a:lnTo>
                    <a:pt x="327" y="226"/>
                  </a:lnTo>
                  <a:lnTo>
                    <a:pt x="315" y="228"/>
                  </a:lnTo>
                  <a:lnTo>
                    <a:pt x="300" y="232"/>
                  </a:lnTo>
                  <a:lnTo>
                    <a:pt x="291" y="235"/>
                  </a:lnTo>
                  <a:lnTo>
                    <a:pt x="285" y="243"/>
                  </a:lnTo>
                  <a:lnTo>
                    <a:pt x="283" y="253"/>
                  </a:lnTo>
                  <a:lnTo>
                    <a:pt x="281" y="268"/>
                  </a:lnTo>
                  <a:lnTo>
                    <a:pt x="283" y="273"/>
                  </a:lnTo>
                  <a:lnTo>
                    <a:pt x="233" y="281"/>
                  </a:lnTo>
                  <a:lnTo>
                    <a:pt x="233" y="277"/>
                  </a:lnTo>
                  <a:lnTo>
                    <a:pt x="237" y="270"/>
                  </a:lnTo>
                  <a:lnTo>
                    <a:pt x="243" y="258"/>
                  </a:lnTo>
                  <a:lnTo>
                    <a:pt x="252" y="247"/>
                  </a:lnTo>
                  <a:lnTo>
                    <a:pt x="262" y="234"/>
                  </a:lnTo>
                  <a:lnTo>
                    <a:pt x="273" y="222"/>
                  </a:lnTo>
                  <a:lnTo>
                    <a:pt x="285" y="215"/>
                  </a:lnTo>
                  <a:lnTo>
                    <a:pt x="302" y="213"/>
                  </a:lnTo>
                  <a:lnTo>
                    <a:pt x="300" y="207"/>
                  </a:lnTo>
                  <a:lnTo>
                    <a:pt x="296" y="196"/>
                  </a:lnTo>
                  <a:lnTo>
                    <a:pt x="291" y="182"/>
                  </a:lnTo>
                  <a:lnTo>
                    <a:pt x="285" y="167"/>
                  </a:lnTo>
                  <a:lnTo>
                    <a:pt x="275" y="150"/>
                  </a:lnTo>
                  <a:lnTo>
                    <a:pt x="266" y="135"/>
                  </a:lnTo>
                  <a:lnTo>
                    <a:pt x="254" y="123"/>
                  </a:lnTo>
                  <a:lnTo>
                    <a:pt x="241" y="118"/>
                  </a:lnTo>
                  <a:lnTo>
                    <a:pt x="239" y="116"/>
                  </a:lnTo>
                  <a:lnTo>
                    <a:pt x="239" y="108"/>
                  </a:lnTo>
                  <a:lnTo>
                    <a:pt x="239" y="99"/>
                  </a:lnTo>
                  <a:lnTo>
                    <a:pt x="239" y="89"/>
                  </a:lnTo>
                  <a:lnTo>
                    <a:pt x="235" y="76"/>
                  </a:lnTo>
                  <a:lnTo>
                    <a:pt x="233" y="64"/>
                  </a:lnTo>
                  <a:lnTo>
                    <a:pt x="230" y="55"/>
                  </a:lnTo>
                  <a:lnTo>
                    <a:pt x="228" y="51"/>
                  </a:lnTo>
                  <a:lnTo>
                    <a:pt x="232" y="51"/>
                  </a:lnTo>
                  <a:lnTo>
                    <a:pt x="241" y="59"/>
                  </a:lnTo>
                  <a:lnTo>
                    <a:pt x="247" y="61"/>
                  </a:lnTo>
                  <a:lnTo>
                    <a:pt x="252" y="70"/>
                  </a:lnTo>
                  <a:lnTo>
                    <a:pt x="258" y="80"/>
                  </a:lnTo>
                  <a:lnTo>
                    <a:pt x="266" y="97"/>
                  </a:lnTo>
                  <a:lnTo>
                    <a:pt x="270" y="106"/>
                  </a:lnTo>
                  <a:lnTo>
                    <a:pt x="270" y="99"/>
                  </a:lnTo>
                  <a:lnTo>
                    <a:pt x="270" y="85"/>
                  </a:lnTo>
                  <a:lnTo>
                    <a:pt x="268" y="76"/>
                  </a:lnTo>
                  <a:lnTo>
                    <a:pt x="266" y="66"/>
                  </a:lnTo>
                  <a:lnTo>
                    <a:pt x="262" y="57"/>
                  </a:lnTo>
                  <a:lnTo>
                    <a:pt x="258" y="45"/>
                  </a:lnTo>
                  <a:lnTo>
                    <a:pt x="249" y="36"/>
                  </a:lnTo>
                  <a:lnTo>
                    <a:pt x="239" y="24"/>
                  </a:lnTo>
                  <a:lnTo>
                    <a:pt x="226" y="15"/>
                  </a:lnTo>
                  <a:lnTo>
                    <a:pt x="211" y="9"/>
                  </a:lnTo>
                  <a:lnTo>
                    <a:pt x="190" y="4"/>
                  </a:lnTo>
                  <a:lnTo>
                    <a:pt x="169" y="2"/>
                  </a:lnTo>
                  <a:lnTo>
                    <a:pt x="140" y="0"/>
                  </a:lnTo>
                  <a:lnTo>
                    <a:pt x="110" y="5"/>
                  </a:lnTo>
                  <a:lnTo>
                    <a:pt x="100" y="9"/>
                  </a:lnTo>
                  <a:lnTo>
                    <a:pt x="85" y="19"/>
                  </a:lnTo>
                  <a:lnTo>
                    <a:pt x="74" y="23"/>
                  </a:lnTo>
                  <a:lnTo>
                    <a:pt x="66" y="30"/>
                  </a:lnTo>
                  <a:lnTo>
                    <a:pt x="59" y="36"/>
                  </a:lnTo>
                  <a:lnTo>
                    <a:pt x="55" y="40"/>
                  </a:lnTo>
                  <a:lnTo>
                    <a:pt x="51" y="42"/>
                  </a:lnTo>
                  <a:lnTo>
                    <a:pt x="43" y="45"/>
                  </a:lnTo>
                  <a:lnTo>
                    <a:pt x="34" y="49"/>
                  </a:lnTo>
                  <a:lnTo>
                    <a:pt x="24" y="53"/>
                  </a:lnTo>
                  <a:lnTo>
                    <a:pt x="7" y="57"/>
                  </a:lnTo>
                  <a:lnTo>
                    <a:pt x="0" y="59"/>
                  </a:lnTo>
                  <a:lnTo>
                    <a:pt x="0" y="59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75"/>
            <p:cNvSpPr>
              <a:spLocks/>
            </p:cNvSpPr>
            <p:nvPr/>
          </p:nvSpPr>
          <p:spPr bwMode="auto">
            <a:xfrm>
              <a:off x="2025212" y="4396288"/>
              <a:ext cx="97725" cy="43975"/>
            </a:xfrm>
            <a:custGeom>
              <a:avLst/>
              <a:gdLst>
                <a:gd name="T0" fmla="*/ 8 w 192"/>
                <a:gd name="T1" fmla="*/ 98 h 98"/>
                <a:gd name="T2" fmla="*/ 8 w 192"/>
                <a:gd name="T3" fmla="*/ 96 h 98"/>
                <a:gd name="T4" fmla="*/ 12 w 192"/>
                <a:gd name="T5" fmla="*/ 91 h 98"/>
                <a:gd name="T6" fmla="*/ 17 w 192"/>
                <a:gd name="T7" fmla="*/ 79 h 98"/>
                <a:gd name="T8" fmla="*/ 29 w 192"/>
                <a:gd name="T9" fmla="*/ 72 h 98"/>
                <a:gd name="T10" fmla="*/ 38 w 192"/>
                <a:gd name="T11" fmla="*/ 60 h 98"/>
                <a:gd name="T12" fmla="*/ 53 w 192"/>
                <a:gd name="T13" fmla="*/ 51 h 98"/>
                <a:gd name="T14" fmla="*/ 61 w 192"/>
                <a:gd name="T15" fmla="*/ 45 h 98"/>
                <a:gd name="T16" fmla="*/ 69 w 192"/>
                <a:gd name="T17" fmla="*/ 41 h 98"/>
                <a:gd name="T18" fmla="*/ 80 w 192"/>
                <a:gd name="T19" fmla="*/ 38 h 98"/>
                <a:gd name="T20" fmla="*/ 92 w 192"/>
                <a:gd name="T21" fmla="*/ 38 h 98"/>
                <a:gd name="T22" fmla="*/ 101 w 192"/>
                <a:gd name="T23" fmla="*/ 38 h 98"/>
                <a:gd name="T24" fmla="*/ 111 w 192"/>
                <a:gd name="T25" fmla="*/ 36 h 98"/>
                <a:gd name="T26" fmla="*/ 120 w 192"/>
                <a:gd name="T27" fmla="*/ 36 h 98"/>
                <a:gd name="T28" fmla="*/ 128 w 192"/>
                <a:gd name="T29" fmla="*/ 36 h 98"/>
                <a:gd name="T30" fmla="*/ 143 w 192"/>
                <a:gd name="T31" fmla="*/ 34 h 98"/>
                <a:gd name="T32" fmla="*/ 154 w 192"/>
                <a:gd name="T33" fmla="*/ 38 h 98"/>
                <a:gd name="T34" fmla="*/ 166 w 192"/>
                <a:gd name="T35" fmla="*/ 39 h 98"/>
                <a:gd name="T36" fmla="*/ 175 w 192"/>
                <a:gd name="T37" fmla="*/ 51 h 98"/>
                <a:gd name="T38" fmla="*/ 181 w 192"/>
                <a:gd name="T39" fmla="*/ 57 h 98"/>
                <a:gd name="T40" fmla="*/ 185 w 192"/>
                <a:gd name="T41" fmla="*/ 57 h 98"/>
                <a:gd name="T42" fmla="*/ 190 w 192"/>
                <a:gd name="T43" fmla="*/ 53 h 98"/>
                <a:gd name="T44" fmla="*/ 192 w 192"/>
                <a:gd name="T45" fmla="*/ 49 h 98"/>
                <a:gd name="T46" fmla="*/ 188 w 192"/>
                <a:gd name="T47" fmla="*/ 41 h 98"/>
                <a:gd name="T48" fmla="*/ 185 w 192"/>
                <a:gd name="T49" fmla="*/ 36 h 98"/>
                <a:gd name="T50" fmla="*/ 177 w 192"/>
                <a:gd name="T51" fmla="*/ 26 h 98"/>
                <a:gd name="T52" fmla="*/ 166 w 192"/>
                <a:gd name="T53" fmla="*/ 19 h 98"/>
                <a:gd name="T54" fmla="*/ 156 w 192"/>
                <a:gd name="T55" fmla="*/ 13 h 98"/>
                <a:gd name="T56" fmla="*/ 147 w 192"/>
                <a:gd name="T57" fmla="*/ 9 h 98"/>
                <a:gd name="T58" fmla="*/ 137 w 192"/>
                <a:gd name="T59" fmla="*/ 5 h 98"/>
                <a:gd name="T60" fmla="*/ 126 w 192"/>
                <a:gd name="T61" fmla="*/ 3 h 98"/>
                <a:gd name="T62" fmla="*/ 109 w 192"/>
                <a:gd name="T63" fmla="*/ 1 h 98"/>
                <a:gd name="T64" fmla="*/ 95 w 192"/>
                <a:gd name="T65" fmla="*/ 0 h 98"/>
                <a:gd name="T66" fmla="*/ 78 w 192"/>
                <a:gd name="T67" fmla="*/ 0 h 98"/>
                <a:gd name="T68" fmla="*/ 59 w 192"/>
                <a:gd name="T69" fmla="*/ 3 h 98"/>
                <a:gd name="T70" fmla="*/ 0 w 192"/>
                <a:gd name="T71" fmla="*/ 57 h 98"/>
                <a:gd name="T72" fmla="*/ 8 w 192"/>
                <a:gd name="T73" fmla="*/ 98 h 98"/>
                <a:gd name="T74" fmla="*/ 8 w 192"/>
                <a:gd name="T75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2" h="98">
                  <a:moveTo>
                    <a:pt x="8" y="98"/>
                  </a:moveTo>
                  <a:lnTo>
                    <a:pt x="8" y="96"/>
                  </a:lnTo>
                  <a:lnTo>
                    <a:pt x="12" y="91"/>
                  </a:lnTo>
                  <a:lnTo>
                    <a:pt x="17" y="79"/>
                  </a:lnTo>
                  <a:lnTo>
                    <a:pt x="29" y="72"/>
                  </a:lnTo>
                  <a:lnTo>
                    <a:pt x="38" y="60"/>
                  </a:lnTo>
                  <a:lnTo>
                    <a:pt x="53" y="51"/>
                  </a:lnTo>
                  <a:lnTo>
                    <a:pt x="61" y="45"/>
                  </a:lnTo>
                  <a:lnTo>
                    <a:pt x="69" y="41"/>
                  </a:lnTo>
                  <a:lnTo>
                    <a:pt x="80" y="38"/>
                  </a:lnTo>
                  <a:lnTo>
                    <a:pt x="92" y="38"/>
                  </a:lnTo>
                  <a:lnTo>
                    <a:pt x="101" y="38"/>
                  </a:lnTo>
                  <a:lnTo>
                    <a:pt x="111" y="36"/>
                  </a:lnTo>
                  <a:lnTo>
                    <a:pt x="120" y="36"/>
                  </a:lnTo>
                  <a:lnTo>
                    <a:pt x="128" y="36"/>
                  </a:lnTo>
                  <a:lnTo>
                    <a:pt x="143" y="34"/>
                  </a:lnTo>
                  <a:lnTo>
                    <a:pt x="154" y="38"/>
                  </a:lnTo>
                  <a:lnTo>
                    <a:pt x="166" y="39"/>
                  </a:lnTo>
                  <a:lnTo>
                    <a:pt x="175" y="51"/>
                  </a:lnTo>
                  <a:lnTo>
                    <a:pt x="181" y="57"/>
                  </a:lnTo>
                  <a:lnTo>
                    <a:pt x="185" y="57"/>
                  </a:lnTo>
                  <a:lnTo>
                    <a:pt x="190" y="53"/>
                  </a:lnTo>
                  <a:lnTo>
                    <a:pt x="192" y="49"/>
                  </a:lnTo>
                  <a:lnTo>
                    <a:pt x="188" y="41"/>
                  </a:lnTo>
                  <a:lnTo>
                    <a:pt x="185" y="36"/>
                  </a:lnTo>
                  <a:lnTo>
                    <a:pt x="177" y="26"/>
                  </a:lnTo>
                  <a:lnTo>
                    <a:pt x="166" y="19"/>
                  </a:lnTo>
                  <a:lnTo>
                    <a:pt x="156" y="13"/>
                  </a:lnTo>
                  <a:lnTo>
                    <a:pt x="147" y="9"/>
                  </a:lnTo>
                  <a:lnTo>
                    <a:pt x="137" y="5"/>
                  </a:lnTo>
                  <a:lnTo>
                    <a:pt x="126" y="3"/>
                  </a:lnTo>
                  <a:lnTo>
                    <a:pt x="109" y="1"/>
                  </a:lnTo>
                  <a:lnTo>
                    <a:pt x="95" y="0"/>
                  </a:lnTo>
                  <a:lnTo>
                    <a:pt x="78" y="0"/>
                  </a:lnTo>
                  <a:lnTo>
                    <a:pt x="59" y="3"/>
                  </a:lnTo>
                  <a:lnTo>
                    <a:pt x="0" y="57"/>
                  </a:lnTo>
                  <a:lnTo>
                    <a:pt x="8" y="98"/>
                  </a:lnTo>
                  <a:lnTo>
                    <a:pt x="8" y="98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76"/>
            <p:cNvSpPr>
              <a:spLocks/>
            </p:cNvSpPr>
            <p:nvPr/>
          </p:nvSpPr>
          <p:spPr bwMode="auto">
            <a:xfrm>
              <a:off x="1853912" y="4426191"/>
              <a:ext cx="141498" cy="38698"/>
            </a:xfrm>
            <a:custGeom>
              <a:avLst/>
              <a:gdLst>
                <a:gd name="T0" fmla="*/ 0 w 277"/>
                <a:gd name="T1" fmla="*/ 82 h 89"/>
                <a:gd name="T2" fmla="*/ 2 w 277"/>
                <a:gd name="T3" fmla="*/ 78 h 89"/>
                <a:gd name="T4" fmla="*/ 11 w 277"/>
                <a:gd name="T5" fmla="*/ 70 h 89"/>
                <a:gd name="T6" fmla="*/ 17 w 277"/>
                <a:gd name="T7" fmla="*/ 63 h 89"/>
                <a:gd name="T8" fmla="*/ 23 w 277"/>
                <a:gd name="T9" fmla="*/ 57 h 89"/>
                <a:gd name="T10" fmla="*/ 32 w 277"/>
                <a:gd name="T11" fmla="*/ 51 h 89"/>
                <a:gd name="T12" fmla="*/ 42 w 277"/>
                <a:gd name="T13" fmla="*/ 46 h 89"/>
                <a:gd name="T14" fmla="*/ 51 w 277"/>
                <a:gd name="T15" fmla="*/ 36 h 89"/>
                <a:gd name="T16" fmla="*/ 63 w 277"/>
                <a:gd name="T17" fmla="*/ 32 h 89"/>
                <a:gd name="T18" fmla="*/ 76 w 277"/>
                <a:gd name="T19" fmla="*/ 25 h 89"/>
                <a:gd name="T20" fmla="*/ 91 w 277"/>
                <a:gd name="T21" fmla="*/ 19 h 89"/>
                <a:gd name="T22" fmla="*/ 104 w 277"/>
                <a:gd name="T23" fmla="*/ 13 h 89"/>
                <a:gd name="T24" fmla="*/ 121 w 277"/>
                <a:gd name="T25" fmla="*/ 10 h 89"/>
                <a:gd name="T26" fmla="*/ 137 w 277"/>
                <a:gd name="T27" fmla="*/ 4 h 89"/>
                <a:gd name="T28" fmla="*/ 158 w 277"/>
                <a:gd name="T29" fmla="*/ 4 h 89"/>
                <a:gd name="T30" fmla="*/ 173 w 277"/>
                <a:gd name="T31" fmla="*/ 0 h 89"/>
                <a:gd name="T32" fmla="*/ 190 w 277"/>
                <a:gd name="T33" fmla="*/ 0 h 89"/>
                <a:gd name="T34" fmla="*/ 205 w 277"/>
                <a:gd name="T35" fmla="*/ 2 h 89"/>
                <a:gd name="T36" fmla="*/ 218 w 277"/>
                <a:gd name="T37" fmla="*/ 4 h 89"/>
                <a:gd name="T38" fmla="*/ 230 w 277"/>
                <a:gd name="T39" fmla="*/ 6 h 89"/>
                <a:gd name="T40" fmla="*/ 239 w 277"/>
                <a:gd name="T41" fmla="*/ 10 h 89"/>
                <a:gd name="T42" fmla="*/ 247 w 277"/>
                <a:gd name="T43" fmla="*/ 11 h 89"/>
                <a:gd name="T44" fmla="*/ 255 w 277"/>
                <a:gd name="T45" fmla="*/ 17 h 89"/>
                <a:gd name="T46" fmla="*/ 266 w 277"/>
                <a:gd name="T47" fmla="*/ 25 h 89"/>
                <a:gd name="T48" fmla="*/ 270 w 277"/>
                <a:gd name="T49" fmla="*/ 32 h 89"/>
                <a:gd name="T50" fmla="*/ 274 w 277"/>
                <a:gd name="T51" fmla="*/ 38 h 89"/>
                <a:gd name="T52" fmla="*/ 277 w 277"/>
                <a:gd name="T53" fmla="*/ 44 h 89"/>
                <a:gd name="T54" fmla="*/ 275 w 277"/>
                <a:gd name="T55" fmla="*/ 51 h 89"/>
                <a:gd name="T56" fmla="*/ 270 w 277"/>
                <a:gd name="T57" fmla="*/ 55 h 89"/>
                <a:gd name="T58" fmla="*/ 264 w 277"/>
                <a:gd name="T59" fmla="*/ 51 h 89"/>
                <a:gd name="T60" fmla="*/ 258 w 277"/>
                <a:gd name="T61" fmla="*/ 48 h 89"/>
                <a:gd name="T62" fmla="*/ 251 w 277"/>
                <a:gd name="T63" fmla="*/ 42 h 89"/>
                <a:gd name="T64" fmla="*/ 241 w 277"/>
                <a:gd name="T65" fmla="*/ 36 h 89"/>
                <a:gd name="T66" fmla="*/ 232 w 277"/>
                <a:gd name="T67" fmla="*/ 32 h 89"/>
                <a:gd name="T68" fmla="*/ 226 w 277"/>
                <a:gd name="T69" fmla="*/ 32 h 89"/>
                <a:gd name="T70" fmla="*/ 215 w 277"/>
                <a:gd name="T71" fmla="*/ 29 h 89"/>
                <a:gd name="T72" fmla="*/ 207 w 277"/>
                <a:gd name="T73" fmla="*/ 29 h 89"/>
                <a:gd name="T74" fmla="*/ 194 w 277"/>
                <a:gd name="T75" fmla="*/ 27 h 89"/>
                <a:gd name="T76" fmla="*/ 180 w 277"/>
                <a:gd name="T77" fmla="*/ 27 h 89"/>
                <a:gd name="T78" fmla="*/ 165 w 277"/>
                <a:gd name="T79" fmla="*/ 29 h 89"/>
                <a:gd name="T80" fmla="*/ 150 w 277"/>
                <a:gd name="T81" fmla="*/ 32 h 89"/>
                <a:gd name="T82" fmla="*/ 131 w 277"/>
                <a:gd name="T83" fmla="*/ 32 h 89"/>
                <a:gd name="T84" fmla="*/ 114 w 277"/>
                <a:gd name="T85" fmla="*/ 34 h 89"/>
                <a:gd name="T86" fmla="*/ 99 w 277"/>
                <a:gd name="T87" fmla="*/ 38 h 89"/>
                <a:gd name="T88" fmla="*/ 87 w 277"/>
                <a:gd name="T89" fmla="*/ 44 h 89"/>
                <a:gd name="T90" fmla="*/ 74 w 277"/>
                <a:gd name="T91" fmla="*/ 49 h 89"/>
                <a:gd name="T92" fmla="*/ 63 w 277"/>
                <a:gd name="T93" fmla="*/ 53 h 89"/>
                <a:gd name="T94" fmla="*/ 53 w 277"/>
                <a:gd name="T95" fmla="*/ 59 h 89"/>
                <a:gd name="T96" fmla="*/ 45 w 277"/>
                <a:gd name="T97" fmla="*/ 65 h 89"/>
                <a:gd name="T98" fmla="*/ 30 w 277"/>
                <a:gd name="T99" fmla="*/ 70 h 89"/>
                <a:gd name="T100" fmla="*/ 21 w 277"/>
                <a:gd name="T101" fmla="*/ 80 h 89"/>
                <a:gd name="T102" fmla="*/ 15 w 277"/>
                <a:gd name="T103" fmla="*/ 86 h 89"/>
                <a:gd name="T104" fmla="*/ 13 w 277"/>
                <a:gd name="T105" fmla="*/ 89 h 89"/>
                <a:gd name="T106" fmla="*/ 4 w 277"/>
                <a:gd name="T107" fmla="*/ 86 h 89"/>
                <a:gd name="T108" fmla="*/ 0 w 277"/>
                <a:gd name="T109" fmla="*/ 82 h 89"/>
                <a:gd name="T110" fmla="*/ 0 w 277"/>
                <a:gd name="T111" fmla="*/ 8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77" h="89">
                  <a:moveTo>
                    <a:pt x="0" y="82"/>
                  </a:moveTo>
                  <a:lnTo>
                    <a:pt x="2" y="78"/>
                  </a:lnTo>
                  <a:lnTo>
                    <a:pt x="11" y="70"/>
                  </a:lnTo>
                  <a:lnTo>
                    <a:pt x="17" y="63"/>
                  </a:lnTo>
                  <a:lnTo>
                    <a:pt x="23" y="57"/>
                  </a:lnTo>
                  <a:lnTo>
                    <a:pt x="32" y="51"/>
                  </a:lnTo>
                  <a:lnTo>
                    <a:pt x="42" y="46"/>
                  </a:lnTo>
                  <a:lnTo>
                    <a:pt x="51" y="36"/>
                  </a:lnTo>
                  <a:lnTo>
                    <a:pt x="63" y="32"/>
                  </a:lnTo>
                  <a:lnTo>
                    <a:pt x="76" y="25"/>
                  </a:lnTo>
                  <a:lnTo>
                    <a:pt x="91" y="19"/>
                  </a:lnTo>
                  <a:lnTo>
                    <a:pt x="104" y="13"/>
                  </a:lnTo>
                  <a:lnTo>
                    <a:pt x="121" y="10"/>
                  </a:lnTo>
                  <a:lnTo>
                    <a:pt x="137" y="4"/>
                  </a:lnTo>
                  <a:lnTo>
                    <a:pt x="158" y="4"/>
                  </a:lnTo>
                  <a:lnTo>
                    <a:pt x="173" y="0"/>
                  </a:lnTo>
                  <a:lnTo>
                    <a:pt x="190" y="0"/>
                  </a:lnTo>
                  <a:lnTo>
                    <a:pt x="205" y="2"/>
                  </a:lnTo>
                  <a:lnTo>
                    <a:pt x="218" y="4"/>
                  </a:lnTo>
                  <a:lnTo>
                    <a:pt x="230" y="6"/>
                  </a:lnTo>
                  <a:lnTo>
                    <a:pt x="239" y="10"/>
                  </a:lnTo>
                  <a:lnTo>
                    <a:pt x="247" y="11"/>
                  </a:lnTo>
                  <a:lnTo>
                    <a:pt x="255" y="17"/>
                  </a:lnTo>
                  <a:lnTo>
                    <a:pt x="266" y="25"/>
                  </a:lnTo>
                  <a:lnTo>
                    <a:pt x="270" y="32"/>
                  </a:lnTo>
                  <a:lnTo>
                    <a:pt x="274" y="38"/>
                  </a:lnTo>
                  <a:lnTo>
                    <a:pt x="277" y="44"/>
                  </a:lnTo>
                  <a:lnTo>
                    <a:pt x="275" y="51"/>
                  </a:lnTo>
                  <a:lnTo>
                    <a:pt x="270" y="55"/>
                  </a:lnTo>
                  <a:lnTo>
                    <a:pt x="264" y="51"/>
                  </a:lnTo>
                  <a:lnTo>
                    <a:pt x="258" y="48"/>
                  </a:lnTo>
                  <a:lnTo>
                    <a:pt x="251" y="42"/>
                  </a:lnTo>
                  <a:lnTo>
                    <a:pt x="241" y="36"/>
                  </a:lnTo>
                  <a:lnTo>
                    <a:pt x="232" y="32"/>
                  </a:lnTo>
                  <a:lnTo>
                    <a:pt x="226" y="32"/>
                  </a:lnTo>
                  <a:lnTo>
                    <a:pt x="215" y="29"/>
                  </a:lnTo>
                  <a:lnTo>
                    <a:pt x="207" y="29"/>
                  </a:lnTo>
                  <a:lnTo>
                    <a:pt x="194" y="27"/>
                  </a:lnTo>
                  <a:lnTo>
                    <a:pt x="180" y="27"/>
                  </a:lnTo>
                  <a:lnTo>
                    <a:pt x="165" y="29"/>
                  </a:lnTo>
                  <a:lnTo>
                    <a:pt x="150" y="32"/>
                  </a:lnTo>
                  <a:lnTo>
                    <a:pt x="131" y="32"/>
                  </a:lnTo>
                  <a:lnTo>
                    <a:pt x="114" y="34"/>
                  </a:lnTo>
                  <a:lnTo>
                    <a:pt x="99" y="38"/>
                  </a:lnTo>
                  <a:lnTo>
                    <a:pt x="87" y="44"/>
                  </a:lnTo>
                  <a:lnTo>
                    <a:pt x="74" y="49"/>
                  </a:lnTo>
                  <a:lnTo>
                    <a:pt x="63" y="53"/>
                  </a:lnTo>
                  <a:lnTo>
                    <a:pt x="53" y="59"/>
                  </a:lnTo>
                  <a:lnTo>
                    <a:pt x="45" y="65"/>
                  </a:lnTo>
                  <a:lnTo>
                    <a:pt x="30" y="70"/>
                  </a:lnTo>
                  <a:lnTo>
                    <a:pt x="21" y="80"/>
                  </a:lnTo>
                  <a:lnTo>
                    <a:pt x="15" y="86"/>
                  </a:lnTo>
                  <a:lnTo>
                    <a:pt x="13" y="89"/>
                  </a:lnTo>
                  <a:lnTo>
                    <a:pt x="4" y="86"/>
                  </a:lnTo>
                  <a:lnTo>
                    <a:pt x="0" y="8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77"/>
            <p:cNvSpPr>
              <a:spLocks/>
            </p:cNvSpPr>
            <p:nvPr/>
          </p:nvSpPr>
          <p:spPr bwMode="auto">
            <a:xfrm>
              <a:off x="1858400" y="4444660"/>
              <a:ext cx="134371" cy="30782"/>
            </a:xfrm>
            <a:custGeom>
              <a:avLst/>
              <a:gdLst>
                <a:gd name="T0" fmla="*/ 6 w 265"/>
                <a:gd name="T1" fmla="*/ 36 h 68"/>
                <a:gd name="T2" fmla="*/ 8 w 265"/>
                <a:gd name="T3" fmla="*/ 36 h 68"/>
                <a:gd name="T4" fmla="*/ 17 w 265"/>
                <a:gd name="T5" fmla="*/ 38 h 68"/>
                <a:gd name="T6" fmla="*/ 23 w 265"/>
                <a:gd name="T7" fmla="*/ 40 h 68"/>
                <a:gd name="T8" fmla="*/ 31 w 265"/>
                <a:gd name="T9" fmla="*/ 42 h 68"/>
                <a:gd name="T10" fmla="*/ 40 w 265"/>
                <a:gd name="T11" fmla="*/ 43 h 68"/>
                <a:gd name="T12" fmla="*/ 50 w 265"/>
                <a:gd name="T13" fmla="*/ 47 h 68"/>
                <a:gd name="T14" fmla="*/ 61 w 265"/>
                <a:gd name="T15" fmla="*/ 47 h 68"/>
                <a:gd name="T16" fmla="*/ 71 w 265"/>
                <a:gd name="T17" fmla="*/ 47 h 68"/>
                <a:gd name="T18" fmla="*/ 84 w 265"/>
                <a:gd name="T19" fmla="*/ 49 h 68"/>
                <a:gd name="T20" fmla="*/ 97 w 265"/>
                <a:gd name="T21" fmla="*/ 51 h 68"/>
                <a:gd name="T22" fmla="*/ 109 w 265"/>
                <a:gd name="T23" fmla="*/ 49 h 68"/>
                <a:gd name="T24" fmla="*/ 124 w 265"/>
                <a:gd name="T25" fmla="*/ 49 h 68"/>
                <a:gd name="T26" fmla="*/ 135 w 265"/>
                <a:gd name="T27" fmla="*/ 47 h 68"/>
                <a:gd name="T28" fmla="*/ 151 w 265"/>
                <a:gd name="T29" fmla="*/ 47 h 68"/>
                <a:gd name="T30" fmla="*/ 164 w 265"/>
                <a:gd name="T31" fmla="*/ 43 h 68"/>
                <a:gd name="T32" fmla="*/ 177 w 265"/>
                <a:gd name="T33" fmla="*/ 40 h 68"/>
                <a:gd name="T34" fmla="*/ 187 w 265"/>
                <a:gd name="T35" fmla="*/ 36 h 68"/>
                <a:gd name="T36" fmla="*/ 198 w 265"/>
                <a:gd name="T37" fmla="*/ 34 h 68"/>
                <a:gd name="T38" fmla="*/ 213 w 265"/>
                <a:gd name="T39" fmla="*/ 26 h 68"/>
                <a:gd name="T40" fmla="*/ 228 w 265"/>
                <a:gd name="T41" fmla="*/ 21 h 68"/>
                <a:gd name="T42" fmla="*/ 238 w 265"/>
                <a:gd name="T43" fmla="*/ 13 h 68"/>
                <a:gd name="T44" fmla="*/ 246 w 265"/>
                <a:gd name="T45" fmla="*/ 7 h 68"/>
                <a:gd name="T46" fmla="*/ 251 w 265"/>
                <a:gd name="T47" fmla="*/ 5 h 68"/>
                <a:gd name="T48" fmla="*/ 259 w 265"/>
                <a:gd name="T49" fmla="*/ 5 h 68"/>
                <a:gd name="T50" fmla="*/ 263 w 265"/>
                <a:gd name="T51" fmla="*/ 0 h 68"/>
                <a:gd name="T52" fmla="*/ 265 w 265"/>
                <a:gd name="T53" fmla="*/ 0 h 68"/>
                <a:gd name="T54" fmla="*/ 265 w 265"/>
                <a:gd name="T55" fmla="*/ 2 h 68"/>
                <a:gd name="T56" fmla="*/ 265 w 265"/>
                <a:gd name="T57" fmla="*/ 11 h 68"/>
                <a:gd name="T58" fmla="*/ 263 w 265"/>
                <a:gd name="T59" fmla="*/ 17 h 68"/>
                <a:gd name="T60" fmla="*/ 257 w 265"/>
                <a:gd name="T61" fmla="*/ 24 h 68"/>
                <a:gd name="T62" fmla="*/ 248 w 265"/>
                <a:gd name="T63" fmla="*/ 32 h 68"/>
                <a:gd name="T64" fmla="*/ 238 w 265"/>
                <a:gd name="T65" fmla="*/ 42 h 68"/>
                <a:gd name="T66" fmla="*/ 228 w 265"/>
                <a:gd name="T67" fmla="*/ 45 h 68"/>
                <a:gd name="T68" fmla="*/ 223 w 265"/>
                <a:gd name="T69" fmla="*/ 47 h 68"/>
                <a:gd name="T70" fmla="*/ 211 w 265"/>
                <a:gd name="T71" fmla="*/ 51 h 68"/>
                <a:gd name="T72" fmla="*/ 202 w 265"/>
                <a:gd name="T73" fmla="*/ 57 h 68"/>
                <a:gd name="T74" fmla="*/ 190 w 265"/>
                <a:gd name="T75" fmla="*/ 59 h 68"/>
                <a:gd name="T76" fmla="*/ 181 w 265"/>
                <a:gd name="T77" fmla="*/ 62 h 68"/>
                <a:gd name="T78" fmla="*/ 166 w 265"/>
                <a:gd name="T79" fmla="*/ 64 h 68"/>
                <a:gd name="T80" fmla="*/ 154 w 265"/>
                <a:gd name="T81" fmla="*/ 66 h 68"/>
                <a:gd name="T82" fmla="*/ 139 w 265"/>
                <a:gd name="T83" fmla="*/ 66 h 68"/>
                <a:gd name="T84" fmla="*/ 124 w 265"/>
                <a:gd name="T85" fmla="*/ 68 h 68"/>
                <a:gd name="T86" fmla="*/ 107 w 265"/>
                <a:gd name="T87" fmla="*/ 68 h 68"/>
                <a:gd name="T88" fmla="*/ 95 w 265"/>
                <a:gd name="T89" fmla="*/ 68 h 68"/>
                <a:gd name="T90" fmla="*/ 82 w 265"/>
                <a:gd name="T91" fmla="*/ 66 h 68"/>
                <a:gd name="T92" fmla="*/ 69 w 265"/>
                <a:gd name="T93" fmla="*/ 66 h 68"/>
                <a:gd name="T94" fmla="*/ 59 w 265"/>
                <a:gd name="T95" fmla="*/ 66 h 68"/>
                <a:gd name="T96" fmla="*/ 50 w 265"/>
                <a:gd name="T97" fmla="*/ 66 h 68"/>
                <a:gd name="T98" fmla="*/ 38 w 265"/>
                <a:gd name="T99" fmla="*/ 62 h 68"/>
                <a:gd name="T100" fmla="*/ 31 w 265"/>
                <a:gd name="T101" fmla="*/ 62 h 68"/>
                <a:gd name="T102" fmla="*/ 21 w 265"/>
                <a:gd name="T103" fmla="*/ 59 h 68"/>
                <a:gd name="T104" fmla="*/ 16 w 265"/>
                <a:gd name="T105" fmla="*/ 59 h 68"/>
                <a:gd name="T106" fmla="*/ 6 w 265"/>
                <a:gd name="T107" fmla="*/ 55 h 68"/>
                <a:gd name="T108" fmla="*/ 0 w 265"/>
                <a:gd name="T109" fmla="*/ 53 h 68"/>
                <a:gd name="T110" fmla="*/ 0 w 265"/>
                <a:gd name="T111" fmla="*/ 42 h 68"/>
                <a:gd name="T112" fmla="*/ 6 w 265"/>
                <a:gd name="T113" fmla="*/ 36 h 68"/>
                <a:gd name="T114" fmla="*/ 6 w 265"/>
                <a:gd name="T115" fmla="*/ 3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65" h="68">
                  <a:moveTo>
                    <a:pt x="6" y="36"/>
                  </a:moveTo>
                  <a:lnTo>
                    <a:pt x="8" y="36"/>
                  </a:lnTo>
                  <a:lnTo>
                    <a:pt x="17" y="38"/>
                  </a:lnTo>
                  <a:lnTo>
                    <a:pt x="23" y="40"/>
                  </a:lnTo>
                  <a:lnTo>
                    <a:pt x="31" y="42"/>
                  </a:lnTo>
                  <a:lnTo>
                    <a:pt x="40" y="43"/>
                  </a:lnTo>
                  <a:lnTo>
                    <a:pt x="50" y="47"/>
                  </a:lnTo>
                  <a:lnTo>
                    <a:pt x="61" y="47"/>
                  </a:lnTo>
                  <a:lnTo>
                    <a:pt x="71" y="47"/>
                  </a:lnTo>
                  <a:lnTo>
                    <a:pt x="84" y="49"/>
                  </a:lnTo>
                  <a:lnTo>
                    <a:pt x="97" y="51"/>
                  </a:lnTo>
                  <a:lnTo>
                    <a:pt x="109" y="49"/>
                  </a:lnTo>
                  <a:lnTo>
                    <a:pt x="124" y="49"/>
                  </a:lnTo>
                  <a:lnTo>
                    <a:pt x="135" y="47"/>
                  </a:lnTo>
                  <a:lnTo>
                    <a:pt x="151" y="47"/>
                  </a:lnTo>
                  <a:lnTo>
                    <a:pt x="164" y="43"/>
                  </a:lnTo>
                  <a:lnTo>
                    <a:pt x="177" y="40"/>
                  </a:lnTo>
                  <a:lnTo>
                    <a:pt x="187" y="36"/>
                  </a:lnTo>
                  <a:lnTo>
                    <a:pt x="198" y="34"/>
                  </a:lnTo>
                  <a:lnTo>
                    <a:pt x="213" y="26"/>
                  </a:lnTo>
                  <a:lnTo>
                    <a:pt x="228" y="21"/>
                  </a:lnTo>
                  <a:lnTo>
                    <a:pt x="238" y="13"/>
                  </a:lnTo>
                  <a:lnTo>
                    <a:pt x="246" y="7"/>
                  </a:lnTo>
                  <a:lnTo>
                    <a:pt x="251" y="5"/>
                  </a:lnTo>
                  <a:lnTo>
                    <a:pt x="259" y="5"/>
                  </a:lnTo>
                  <a:lnTo>
                    <a:pt x="263" y="0"/>
                  </a:lnTo>
                  <a:lnTo>
                    <a:pt x="265" y="0"/>
                  </a:lnTo>
                  <a:lnTo>
                    <a:pt x="265" y="2"/>
                  </a:lnTo>
                  <a:lnTo>
                    <a:pt x="265" y="11"/>
                  </a:lnTo>
                  <a:lnTo>
                    <a:pt x="263" y="17"/>
                  </a:lnTo>
                  <a:lnTo>
                    <a:pt x="257" y="24"/>
                  </a:lnTo>
                  <a:lnTo>
                    <a:pt x="248" y="32"/>
                  </a:lnTo>
                  <a:lnTo>
                    <a:pt x="238" y="42"/>
                  </a:lnTo>
                  <a:lnTo>
                    <a:pt x="228" y="45"/>
                  </a:lnTo>
                  <a:lnTo>
                    <a:pt x="223" y="47"/>
                  </a:lnTo>
                  <a:lnTo>
                    <a:pt x="211" y="51"/>
                  </a:lnTo>
                  <a:lnTo>
                    <a:pt x="202" y="57"/>
                  </a:lnTo>
                  <a:lnTo>
                    <a:pt x="190" y="59"/>
                  </a:lnTo>
                  <a:lnTo>
                    <a:pt x="181" y="62"/>
                  </a:lnTo>
                  <a:lnTo>
                    <a:pt x="166" y="64"/>
                  </a:lnTo>
                  <a:lnTo>
                    <a:pt x="154" y="66"/>
                  </a:lnTo>
                  <a:lnTo>
                    <a:pt x="139" y="66"/>
                  </a:lnTo>
                  <a:lnTo>
                    <a:pt x="124" y="68"/>
                  </a:lnTo>
                  <a:lnTo>
                    <a:pt x="107" y="68"/>
                  </a:lnTo>
                  <a:lnTo>
                    <a:pt x="95" y="68"/>
                  </a:lnTo>
                  <a:lnTo>
                    <a:pt x="82" y="66"/>
                  </a:lnTo>
                  <a:lnTo>
                    <a:pt x="69" y="66"/>
                  </a:lnTo>
                  <a:lnTo>
                    <a:pt x="59" y="66"/>
                  </a:lnTo>
                  <a:lnTo>
                    <a:pt x="50" y="66"/>
                  </a:lnTo>
                  <a:lnTo>
                    <a:pt x="38" y="62"/>
                  </a:lnTo>
                  <a:lnTo>
                    <a:pt x="31" y="62"/>
                  </a:lnTo>
                  <a:lnTo>
                    <a:pt x="21" y="59"/>
                  </a:lnTo>
                  <a:lnTo>
                    <a:pt x="16" y="59"/>
                  </a:lnTo>
                  <a:lnTo>
                    <a:pt x="6" y="55"/>
                  </a:lnTo>
                  <a:lnTo>
                    <a:pt x="0" y="53"/>
                  </a:lnTo>
                  <a:lnTo>
                    <a:pt x="0" y="42"/>
                  </a:lnTo>
                  <a:lnTo>
                    <a:pt x="6" y="36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78"/>
            <p:cNvSpPr>
              <a:spLocks/>
            </p:cNvSpPr>
            <p:nvPr/>
          </p:nvSpPr>
          <p:spPr bwMode="auto">
            <a:xfrm>
              <a:off x="1920538" y="4434106"/>
              <a:ext cx="59042" cy="34300"/>
            </a:xfrm>
            <a:custGeom>
              <a:avLst/>
              <a:gdLst>
                <a:gd name="T0" fmla="*/ 0 w 116"/>
                <a:gd name="T1" fmla="*/ 78 h 78"/>
                <a:gd name="T2" fmla="*/ 0 w 116"/>
                <a:gd name="T3" fmla="*/ 72 h 78"/>
                <a:gd name="T4" fmla="*/ 0 w 116"/>
                <a:gd name="T5" fmla="*/ 65 h 78"/>
                <a:gd name="T6" fmla="*/ 2 w 116"/>
                <a:gd name="T7" fmla="*/ 51 h 78"/>
                <a:gd name="T8" fmla="*/ 8 w 116"/>
                <a:gd name="T9" fmla="*/ 38 h 78"/>
                <a:gd name="T10" fmla="*/ 12 w 116"/>
                <a:gd name="T11" fmla="*/ 23 h 78"/>
                <a:gd name="T12" fmla="*/ 23 w 116"/>
                <a:gd name="T13" fmla="*/ 11 h 78"/>
                <a:gd name="T14" fmla="*/ 27 w 116"/>
                <a:gd name="T15" fmla="*/ 6 h 78"/>
                <a:gd name="T16" fmla="*/ 36 w 116"/>
                <a:gd name="T17" fmla="*/ 2 h 78"/>
                <a:gd name="T18" fmla="*/ 46 w 116"/>
                <a:gd name="T19" fmla="*/ 0 h 78"/>
                <a:gd name="T20" fmla="*/ 55 w 116"/>
                <a:gd name="T21" fmla="*/ 0 h 78"/>
                <a:gd name="T22" fmla="*/ 71 w 116"/>
                <a:gd name="T23" fmla="*/ 0 h 78"/>
                <a:gd name="T24" fmla="*/ 86 w 116"/>
                <a:gd name="T25" fmla="*/ 6 h 78"/>
                <a:gd name="T26" fmla="*/ 97 w 116"/>
                <a:gd name="T27" fmla="*/ 13 h 78"/>
                <a:gd name="T28" fmla="*/ 105 w 116"/>
                <a:gd name="T29" fmla="*/ 23 h 78"/>
                <a:gd name="T30" fmla="*/ 109 w 116"/>
                <a:gd name="T31" fmla="*/ 32 h 78"/>
                <a:gd name="T32" fmla="*/ 112 w 116"/>
                <a:gd name="T33" fmla="*/ 40 h 78"/>
                <a:gd name="T34" fmla="*/ 114 w 116"/>
                <a:gd name="T35" fmla="*/ 46 h 78"/>
                <a:gd name="T36" fmla="*/ 116 w 116"/>
                <a:gd name="T37" fmla="*/ 49 h 78"/>
                <a:gd name="T38" fmla="*/ 46 w 116"/>
                <a:gd name="T39" fmla="*/ 78 h 78"/>
                <a:gd name="T40" fmla="*/ 0 w 116"/>
                <a:gd name="T41" fmla="*/ 78 h 78"/>
                <a:gd name="T42" fmla="*/ 0 w 116"/>
                <a:gd name="T43" fmla="*/ 78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6" h="78">
                  <a:moveTo>
                    <a:pt x="0" y="78"/>
                  </a:moveTo>
                  <a:lnTo>
                    <a:pt x="0" y="72"/>
                  </a:lnTo>
                  <a:lnTo>
                    <a:pt x="0" y="65"/>
                  </a:lnTo>
                  <a:lnTo>
                    <a:pt x="2" y="51"/>
                  </a:lnTo>
                  <a:lnTo>
                    <a:pt x="8" y="38"/>
                  </a:lnTo>
                  <a:lnTo>
                    <a:pt x="12" y="23"/>
                  </a:lnTo>
                  <a:lnTo>
                    <a:pt x="23" y="11"/>
                  </a:lnTo>
                  <a:lnTo>
                    <a:pt x="27" y="6"/>
                  </a:lnTo>
                  <a:lnTo>
                    <a:pt x="36" y="2"/>
                  </a:lnTo>
                  <a:lnTo>
                    <a:pt x="46" y="0"/>
                  </a:lnTo>
                  <a:lnTo>
                    <a:pt x="55" y="0"/>
                  </a:lnTo>
                  <a:lnTo>
                    <a:pt x="71" y="0"/>
                  </a:lnTo>
                  <a:lnTo>
                    <a:pt x="86" y="6"/>
                  </a:lnTo>
                  <a:lnTo>
                    <a:pt x="97" y="13"/>
                  </a:lnTo>
                  <a:lnTo>
                    <a:pt x="105" y="23"/>
                  </a:lnTo>
                  <a:lnTo>
                    <a:pt x="109" y="32"/>
                  </a:lnTo>
                  <a:lnTo>
                    <a:pt x="112" y="40"/>
                  </a:lnTo>
                  <a:lnTo>
                    <a:pt x="114" y="46"/>
                  </a:lnTo>
                  <a:lnTo>
                    <a:pt x="116" y="49"/>
                  </a:lnTo>
                  <a:lnTo>
                    <a:pt x="46" y="78"/>
                  </a:lnTo>
                  <a:lnTo>
                    <a:pt x="0" y="78"/>
                  </a:lnTo>
                  <a:lnTo>
                    <a:pt x="0" y="78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79"/>
            <p:cNvSpPr>
              <a:spLocks/>
            </p:cNvSpPr>
            <p:nvPr/>
          </p:nvSpPr>
          <p:spPr bwMode="auto">
            <a:xfrm>
              <a:off x="1845256" y="4400686"/>
              <a:ext cx="140479" cy="44854"/>
            </a:xfrm>
            <a:custGeom>
              <a:avLst/>
              <a:gdLst>
                <a:gd name="T0" fmla="*/ 0 w 276"/>
                <a:gd name="T1" fmla="*/ 86 h 103"/>
                <a:gd name="T2" fmla="*/ 0 w 276"/>
                <a:gd name="T3" fmla="*/ 87 h 103"/>
                <a:gd name="T4" fmla="*/ 0 w 276"/>
                <a:gd name="T5" fmla="*/ 93 h 103"/>
                <a:gd name="T6" fmla="*/ 2 w 276"/>
                <a:gd name="T7" fmla="*/ 99 h 103"/>
                <a:gd name="T8" fmla="*/ 7 w 276"/>
                <a:gd name="T9" fmla="*/ 103 h 103"/>
                <a:gd name="T10" fmla="*/ 13 w 276"/>
                <a:gd name="T11" fmla="*/ 99 h 103"/>
                <a:gd name="T12" fmla="*/ 25 w 276"/>
                <a:gd name="T13" fmla="*/ 91 h 103"/>
                <a:gd name="T14" fmla="*/ 32 w 276"/>
                <a:gd name="T15" fmla="*/ 87 h 103"/>
                <a:gd name="T16" fmla="*/ 44 w 276"/>
                <a:gd name="T17" fmla="*/ 82 h 103"/>
                <a:gd name="T18" fmla="*/ 55 w 276"/>
                <a:gd name="T19" fmla="*/ 76 h 103"/>
                <a:gd name="T20" fmla="*/ 68 w 276"/>
                <a:gd name="T21" fmla="*/ 72 h 103"/>
                <a:gd name="T22" fmla="*/ 78 w 276"/>
                <a:gd name="T23" fmla="*/ 68 h 103"/>
                <a:gd name="T24" fmla="*/ 95 w 276"/>
                <a:gd name="T25" fmla="*/ 63 h 103"/>
                <a:gd name="T26" fmla="*/ 108 w 276"/>
                <a:gd name="T27" fmla="*/ 57 h 103"/>
                <a:gd name="T28" fmla="*/ 125 w 276"/>
                <a:gd name="T29" fmla="*/ 53 h 103"/>
                <a:gd name="T30" fmla="*/ 141 w 276"/>
                <a:gd name="T31" fmla="*/ 48 h 103"/>
                <a:gd name="T32" fmla="*/ 158 w 276"/>
                <a:gd name="T33" fmla="*/ 48 h 103"/>
                <a:gd name="T34" fmla="*/ 175 w 276"/>
                <a:gd name="T35" fmla="*/ 46 h 103"/>
                <a:gd name="T36" fmla="*/ 196 w 276"/>
                <a:gd name="T37" fmla="*/ 46 h 103"/>
                <a:gd name="T38" fmla="*/ 203 w 276"/>
                <a:gd name="T39" fmla="*/ 46 h 103"/>
                <a:gd name="T40" fmla="*/ 215 w 276"/>
                <a:gd name="T41" fmla="*/ 46 h 103"/>
                <a:gd name="T42" fmla="*/ 228 w 276"/>
                <a:gd name="T43" fmla="*/ 46 h 103"/>
                <a:gd name="T44" fmla="*/ 241 w 276"/>
                <a:gd name="T45" fmla="*/ 46 h 103"/>
                <a:gd name="T46" fmla="*/ 251 w 276"/>
                <a:gd name="T47" fmla="*/ 44 h 103"/>
                <a:gd name="T48" fmla="*/ 264 w 276"/>
                <a:gd name="T49" fmla="*/ 44 h 103"/>
                <a:gd name="T50" fmla="*/ 272 w 276"/>
                <a:gd name="T51" fmla="*/ 42 h 103"/>
                <a:gd name="T52" fmla="*/ 276 w 276"/>
                <a:gd name="T53" fmla="*/ 40 h 103"/>
                <a:gd name="T54" fmla="*/ 276 w 276"/>
                <a:gd name="T55" fmla="*/ 29 h 103"/>
                <a:gd name="T56" fmla="*/ 272 w 276"/>
                <a:gd name="T57" fmla="*/ 17 h 103"/>
                <a:gd name="T58" fmla="*/ 264 w 276"/>
                <a:gd name="T59" fmla="*/ 11 h 103"/>
                <a:gd name="T60" fmla="*/ 258 w 276"/>
                <a:gd name="T61" fmla="*/ 8 h 103"/>
                <a:gd name="T62" fmla="*/ 251 w 276"/>
                <a:gd name="T63" fmla="*/ 4 h 103"/>
                <a:gd name="T64" fmla="*/ 239 w 276"/>
                <a:gd name="T65" fmla="*/ 4 h 103"/>
                <a:gd name="T66" fmla="*/ 224 w 276"/>
                <a:gd name="T67" fmla="*/ 0 h 103"/>
                <a:gd name="T68" fmla="*/ 209 w 276"/>
                <a:gd name="T69" fmla="*/ 0 h 103"/>
                <a:gd name="T70" fmla="*/ 192 w 276"/>
                <a:gd name="T71" fmla="*/ 0 h 103"/>
                <a:gd name="T72" fmla="*/ 173 w 276"/>
                <a:gd name="T73" fmla="*/ 2 h 103"/>
                <a:gd name="T74" fmla="*/ 163 w 276"/>
                <a:gd name="T75" fmla="*/ 2 h 103"/>
                <a:gd name="T76" fmla="*/ 154 w 276"/>
                <a:gd name="T77" fmla="*/ 4 h 103"/>
                <a:gd name="T78" fmla="*/ 142 w 276"/>
                <a:gd name="T79" fmla="*/ 6 h 103"/>
                <a:gd name="T80" fmla="*/ 135 w 276"/>
                <a:gd name="T81" fmla="*/ 10 h 103"/>
                <a:gd name="T82" fmla="*/ 123 w 276"/>
                <a:gd name="T83" fmla="*/ 10 h 103"/>
                <a:gd name="T84" fmla="*/ 114 w 276"/>
                <a:gd name="T85" fmla="*/ 13 h 103"/>
                <a:gd name="T86" fmla="*/ 103 w 276"/>
                <a:gd name="T87" fmla="*/ 19 h 103"/>
                <a:gd name="T88" fmla="*/ 95 w 276"/>
                <a:gd name="T89" fmla="*/ 25 h 103"/>
                <a:gd name="T90" fmla="*/ 84 w 276"/>
                <a:gd name="T91" fmla="*/ 29 h 103"/>
                <a:gd name="T92" fmla="*/ 74 w 276"/>
                <a:gd name="T93" fmla="*/ 32 h 103"/>
                <a:gd name="T94" fmla="*/ 63 w 276"/>
                <a:gd name="T95" fmla="*/ 38 h 103"/>
                <a:gd name="T96" fmla="*/ 57 w 276"/>
                <a:gd name="T97" fmla="*/ 44 h 103"/>
                <a:gd name="T98" fmla="*/ 40 w 276"/>
                <a:gd name="T99" fmla="*/ 51 h 103"/>
                <a:gd name="T100" fmla="*/ 26 w 276"/>
                <a:gd name="T101" fmla="*/ 63 h 103"/>
                <a:gd name="T102" fmla="*/ 15 w 276"/>
                <a:gd name="T103" fmla="*/ 68 h 103"/>
                <a:gd name="T104" fmla="*/ 6 w 276"/>
                <a:gd name="T105" fmla="*/ 78 h 103"/>
                <a:gd name="T106" fmla="*/ 0 w 276"/>
                <a:gd name="T107" fmla="*/ 82 h 103"/>
                <a:gd name="T108" fmla="*/ 0 w 276"/>
                <a:gd name="T109" fmla="*/ 86 h 103"/>
                <a:gd name="T110" fmla="*/ 0 w 276"/>
                <a:gd name="T111" fmla="*/ 86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76" h="103">
                  <a:moveTo>
                    <a:pt x="0" y="86"/>
                  </a:moveTo>
                  <a:lnTo>
                    <a:pt x="0" y="87"/>
                  </a:lnTo>
                  <a:lnTo>
                    <a:pt x="0" y="93"/>
                  </a:lnTo>
                  <a:lnTo>
                    <a:pt x="2" y="99"/>
                  </a:lnTo>
                  <a:lnTo>
                    <a:pt x="7" y="103"/>
                  </a:lnTo>
                  <a:lnTo>
                    <a:pt x="13" y="99"/>
                  </a:lnTo>
                  <a:lnTo>
                    <a:pt x="25" y="91"/>
                  </a:lnTo>
                  <a:lnTo>
                    <a:pt x="32" y="87"/>
                  </a:lnTo>
                  <a:lnTo>
                    <a:pt x="44" y="82"/>
                  </a:lnTo>
                  <a:lnTo>
                    <a:pt x="55" y="76"/>
                  </a:lnTo>
                  <a:lnTo>
                    <a:pt x="68" y="72"/>
                  </a:lnTo>
                  <a:lnTo>
                    <a:pt x="78" y="68"/>
                  </a:lnTo>
                  <a:lnTo>
                    <a:pt x="95" y="63"/>
                  </a:lnTo>
                  <a:lnTo>
                    <a:pt x="108" y="57"/>
                  </a:lnTo>
                  <a:lnTo>
                    <a:pt x="125" y="53"/>
                  </a:lnTo>
                  <a:lnTo>
                    <a:pt x="141" y="48"/>
                  </a:lnTo>
                  <a:lnTo>
                    <a:pt x="158" y="48"/>
                  </a:lnTo>
                  <a:lnTo>
                    <a:pt x="175" y="46"/>
                  </a:lnTo>
                  <a:lnTo>
                    <a:pt x="196" y="46"/>
                  </a:lnTo>
                  <a:lnTo>
                    <a:pt x="203" y="46"/>
                  </a:lnTo>
                  <a:lnTo>
                    <a:pt x="215" y="46"/>
                  </a:lnTo>
                  <a:lnTo>
                    <a:pt x="228" y="46"/>
                  </a:lnTo>
                  <a:lnTo>
                    <a:pt x="241" y="46"/>
                  </a:lnTo>
                  <a:lnTo>
                    <a:pt x="251" y="44"/>
                  </a:lnTo>
                  <a:lnTo>
                    <a:pt x="264" y="44"/>
                  </a:lnTo>
                  <a:lnTo>
                    <a:pt x="272" y="42"/>
                  </a:lnTo>
                  <a:lnTo>
                    <a:pt x="276" y="40"/>
                  </a:lnTo>
                  <a:lnTo>
                    <a:pt x="276" y="29"/>
                  </a:lnTo>
                  <a:lnTo>
                    <a:pt x="272" y="17"/>
                  </a:lnTo>
                  <a:lnTo>
                    <a:pt x="264" y="11"/>
                  </a:lnTo>
                  <a:lnTo>
                    <a:pt x="258" y="8"/>
                  </a:lnTo>
                  <a:lnTo>
                    <a:pt x="251" y="4"/>
                  </a:lnTo>
                  <a:lnTo>
                    <a:pt x="239" y="4"/>
                  </a:lnTo>
                  <a:lnTo>
                    <a:pt x="224" y="0"/>
                  </a:lnTo>
                  <a:lnTo>
                    <a:pt x="209" y="0"/>
                  </a:lnTo>
                  <a:lnTo>
                    <a:pt x="192" y="0"/>
                  </a:lnTo>
                  <a:lnTo>
                    <a:pt x="173" y="2"/>
                  </a:lnTo>
                  <a:lnTo>
                    <a:pt x="163" y="2"/>
                  </a:lnTo>
                  <a:lnTo>
                    <a:pt x="154" y="4"/>
                  </a:lnTo>
                  <a:lnTo>
                    <a:pt x="142" y="6"/>
                  </a:lnTo>
                  <a:lnTo>
                    <a:pt x="135" y="10"/>
                  </a:lnTo>
                  <a:lnTo>
                    <a:pt x="123" y="10"/>
                  </a:lnTo>
                  <a:lnTo>
                    <a:pt x="114" y="13"/>
                  </a:lnTo>
                  <a:lnTo>
                    <a:pt x="103" y="19"/>
                  </a:lnTo>
                  <a:lnTo>
                    <a:pt x="95" y="25"/>
                  </a:lnTo>
                  <a:lnTo>
                    <a:pt x="84" y="29"/>
                  </a:lnTo>
                  <a:lnTo>
                    <a:pt x="74" y="32"/>
                  </a:lnTo>
                  <a:lnTo>
                    <a:pt x="63" y="38"/>
                  </a:lnTo>
                  <a:lnTo>
                    <a:pt x="57" y="44"/>
                  </a:lnTo>
                  <a:lnTo>
                    <a:pt x="40" y="51"/>
                  </a:lnTo>
                  <a:lnTo>
                    <a:pt x="26" y="63"/>
                  </a:lnTo>
                  <a:lnTo>
                    <a:pt x="15" y="68"/>
                  </a:lnTo>
                  <a:lnTo>
                    <a:pt x="6" y="78"/>
                  </a:lnTo>
                  <a:lnTo>
                    <a:pt x="0" y="82"/>
                  </a:lnTo>
                  <a:lnTo>
                    <a:pt x="0" y="86"/>
                  </a:lnTo>
                  <a:lnTo>
                    <a:pt x="0" y="86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80"/>
            <p:cNvSpPr>
              <a:spLocks/>
            </p:cNvSpPr>
            <p:nvPr/>
          </p:nvSpPr>
          <p:spPr bwMode="auto">
            <a:xfrm>
              <a:off x="1784934" y="4336483"/>
              <a:ext cx="241258" cy="302546"/>
            </a:xfrm>
            <a:custGeom>
              <a:avLst/>
              <a:gdLst>
                <a:gd name="T0" fmla="*/ 337 w 476"/>
                <a:gd name="T1" fmla="*/ 36 h 688"/>
                <a:gd name="T2" fmla="*/ 308 w 476"/>
                <a:gd name="T3" fmla="*/ 34 h 688"/>
                <a:gd name="T4" fmla="*/ 261 w 476"/>
                <a:gd name="T5" fmla="*/ 40 h 688"/>
                <a:gd name="T6" fmla="*/ 204 w 476"/>
                <a:gd name="T7" fmla="*/ 51 h 688"/>
                <a:gd name="T8" fmla="*/ 145 w 476"/>
                <a:gd name="T9" fmla="*/ 83 h 688"/>
                <a:gd name="T10" fmla="*/ 88 w 476"/>
                <a:gd name="T11" fmla="*/ 137 h 688"/>
                <a:gd name="T12" fmla="*/ 63 w 476"/>
                <a:gd name="T13" fmla="*/ 211 h 688"/>
                <a:gd name="T14" fmla="*/ 61 w 476"/>
                <a:gd name="T15" fmla="*/ 294 h 688"/>
                <a:gd name="T16" fmla="*/ 78 w 476"/>
                <a:gd name="T17" fmla="*/ 376 h 688"/>
                <a:gd name="T18" fmla="*/ 101 w 476"/>
                <a:gd name="T19" fmla="*/ 443 h 688"/>
                <a:gd name="T20" fmla="*/ 120 w 476"/>
                <a:gd name="T21" fmla="*/ 479 h 688"/>
                <a:gd name="T22" fmla="*/ 158 w 476"/>
                <a:gd name="T23" fmla="*/ 507 h 688"/>
                <a:gd name="T24" fmla="*/ 196 w 476"/>
                <a:gd name="T25" fmla="*/ 528 h 688"/>
                <a:gd name="T26" fmla="*/ 232 w 476"/>
                <a:gd name="T27" fmla="*/ 545 h 688"/>
                <a:gd name="T28" fmla="*/ 267 w 476"/>
                <a:gd name="T29" fmla="*/ 547 h 688"/>
                <a:gd name="T30" fmla="*/ 314 w 476"/>
                <a:gd name="T31" fmla="*/ 545 h 688"/>
                <a:gd name="T32" fmla="*/ 375 w 476"/>
                <a:gd name="T33" fmla="*/ 541 h 688"/>
                <a:gd name="T34" fmla="*/ 428 w 476"/>
                <a:gd name="T35" fmla="*/ 534 h 688"/>
                <a:gd name="T36" fmla="*/ 468 w 476"/>
                <a:gd name="T37" fmla="*/ 530 h 688"/>
                <a:gd name="T38" fmla="*/ 474 w 476"/>
                <a:gd name="T39" fmla="*/ 532 h 688"/>
                <a:gd name="T40" fmla="*/ 459 w 476"/>
                <a:gd name="T41" fmla="*/ 555 h 688"/>
                <a:gd name="T42" fmla="*/ 415 w 476"/>
                <a:gd name="T43" fmla="*/ 570 h 688"/>
                <a:gd name="T44" fmla="*/ 403 w 476"/>
                <a:gd name="T45" fmla="*/ 600 h 688"/>
                <a:gd name="T46" fmla="*/ 407 w 476"/>
                <a:gd name="T47" fmla="*/ 627 h 688"/>
                <a:gd name="T48" fmla="*/ 417 w 476"/>
                <a:gd name="T49" fmla="*/ 671 h 688"/>
                <a:gd name="T50" fmla="*/ 409 w 476"/>
                <a:gd name="T51" fmla="*/ 688 h 688"/>
                <a:gd name="T52" fmla="*/ 363 w 476"/>
                <a:gd name="T53" fmla="*/ 678 h 688"/>
                <a:gd name="T54" fmla="*/ 327 w 476"/>
                <a:gd name="T55" fmla="*/ 640 h 688"/>
                <a:gd name="T56" fmla="*/ 287 w 476"/>
                <a:gd name="T57" fmla="*/ 593 h 688"/>
                <a:gd name="T58" fmla="*/ 276 w 476"/>
                <a:gd name="T59" fmla="*/ 581 h 688"/>
                <a:gd name="T60" fmla="*/ 253 w 476"/>
                <a:gd name="T61" fmla="*/ 581 h 688"/>
                <a:gd name="T62" fmla="*/ 208 w 476"/>
                <a:gd name="T63" fmla="*/ 570 h 688"/>
                <a:gd name="T64" fmla="*/ 156 w 476"/>
                <a:gd name="T65" fmla="*/ 545 h 688"/>
                <a:gd name="T66" fmla="*/ 103 w 476"/>
                <a:gd name="T67" fmla="*/ 492 h 688"/>
                <a:gd name="T68" fmla="*/ 61 w 476"/>
                <a:gd name="T69" fmla="*/ 406 h 688"/>
                <a:gd name="T70" fmla="*/ 33 w 476"/>
                <a:gd name="T71" fmla="*/ 405 h 688"/>
                <a:gd name="T72" fmla="*/ 8 w 476"/>
                <a:gd name="T73" fmla="*/ 382 h 688"/>
                <a:gd name="T74" fmla="*/ 0 w 476"/>
                <a:gd name="T75" fmla="*/ 349 h 688"/>
                <a:gd name="T76" fmla="*/ 8 w 476"/>
                <a:gd name="T77" fmla="*/ 315 h 688"/>
                <a:gd name="T78" fmla="*/ 29 w 476"/>
                <a:gd name="T79" fmla="*/ 294 h 688"/>
                <a:gd name="T80" fmla="*/ 42 w 476"/>
                <a:gd name="T81" fmla="*/ 287 h 688"/>
                <a:gd name="T82" fmla="*/ 37 w 476"/>
                <a:gd name="T83" fmla="*/ 254 h 688"/>
                <a:gd name="T84" fmla="*/ 33 w 476"/>
                <a:gd name="T85" fmla="*/ 211 h 688"/>
                <a:gd name="T86" fmla="*/ 31 w 476"/>
                <a:gd name="T87" fmla="*/ 159 h 688"/>
                <a:gd name="T88" fmla="*/ 35 w 476"/>
                <a:gd name="T89" fmla="*/ 121 h 688"/>
                <a:gd name="T90" fmla="*/ 48 w 476"/>
                <a:gd name="T91" fmla="*/ 100 h 688"/>
                <a:gd name="T92" fmla="*/ 31 w 476"/>
                <a:gd name="T93" fmla="*/ 108 h 688"/>
                <a:gd name="T94" fmla="*/ 4 w 476"/>
                <a:gd name="T95" fmla="*/ 125 h 688"/>
                <a:gd name="T96" fmla="*/ 2 w 476"/>
                <a:gd name="T97" fmla="*/ 118 h 688"/>
                <a:gd name="T98" fmla="*/ 8 w 476"/>
                <a:gd name="T99" fmla="*/ 85 h 688"/>
                <a:gd name="T100" fmla="*/ 33 w 476"/>
                <a:gd name="T101" fmla="*/ 68 h 688"/>
                <a:gd name="T102" fmla="*/ 57 w 476"/>
                <a:gd name="T103" fmla="*/ 66 h 688"/>
                <a:gd name="T104" fmla="*/ 75 w 476"/>
                <a:gd name="T105" fmla="*/ 66 h 688"/>
                <a:gd name="T106" fmla="*/ 101 w 476"/>
                <a:gd name="T107" fmla="*/ 45 h 688"/>
                <a:gd name="T108" fmla="*/ 141 w 476"/>
                <a:gd name="T109" fmla="*/ 26 h 688"/>
                <a:gd name="T110" fmla="*/ 191 w 476"/>
                <a:gd name="T111" fmla="*/ 7 h 688"/>
                <a:gd name="T112" fmla="*/ 251 w 476"/>
                <a:gd name="T113" fmla="*/ 0 h 688"/>
                <a:gd name="T114" fmla="*/ 344 w 476"/>
                <a:gd name="T115" fmla="*/ 38 h 6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76" h="688">
                  <a:moveTo>
                    <a:pt x="344" y="38"/>
                  </a:moveTo>
                  <a:lnTo>
                    <a:pt x="341" y="36"/>
                  </a:lnTo>
                  <a:lnTo>
                    <a:pt x="337" y="36"/>
                  </a:lnTo>
                  <a:lnTo>
                    <a:pt x="329" y="36"/>
                  </a:lnTo>
                  <a:lnTo>
                    <a:pt x="320" y="36"/>
                  </a:lnTo>
                  <a:lnTo>
                    <a:pt x="308" y="34"/>
                  </a:lnTo>
                  <a:lnTo>
                    <a:pt x="295" y="34"/>
                  </a:lnTo>
                  <a:lnTo>
                    <a:pt x="278" y="36"/>
                  </a:lnTo>
                  <a:lnTo>
                    <a:pt x="261" y="40"/>
                  </a:lnTo>
                  <a:lnTo>
                    <a:pt x="242" y="40"/>
                  </a:lnTo>
                  <a:lnTo>
                    <a:pt x="223" y="45"/>
                  </a:lnTo>
                  <a:lnTo>
                    <a:pt x="204" y="51"/>
                  </a:lnTo>
                  <a:lnTo>
                    <a:pt x="185" y="61"/>
                  </a:lnTo>
                  <a:lnTo>
                    <a:pt x="164" y="70"/>
                  </a:lnTo>
                  <a:lnTo>
                    <a:pt x="145" y="83"/>
                  </a:lnTo>
                  <a:lnTo>
                    <a:pt x="126" y="97"/>
                  </a:lnTo>
                  <a:lnTo>
                    <a:pt x="107" y="116"/>
                  </a:lnTo>
                  <a:lnTo>
                    <a:pt x="88" y="137"/>
                  </a:lnTo>
                  <a:lnTo>
                    <a:pt x="76" y="157"/>
                  </a:lnTo>
                  <a:lnTo>
                    <a:pt x="67" y="182"/>
                  </a:lnTo>
                  <a:lnTo>
                    <a:pt x="63" y="211"/>
                  </a:lnTo>
                  <a:lnTo>
                    <a:pt x="59" y="235"/>
                  </a:lnTo>
                  <a:lnTo>
                    <a:pt x="59" y="266"/>
                  </a:lnTo>
                  <a:lnTo>
                    <a:pt x="61" y="294"/>
                  </a:lnTo>
                  <a:lnTo>
                    <a:pt x="67" y="325"/>
                  </a:lnTo>
                  <a:lnTo>
                    <a:pt x="71" y="351"/>
                  </a:lnTo>
                  <a:lnTo>
                    <a:pt x="78" y="376"/>
                  </a:lnTo>
                  <a:lnTo>
                    <a:pt x="86" y="401"/>
                  </a:lnTo>
                  <a:lnTo>
                    <a:pt x="94" y="424"/>
                  </a:lnTo>
                  <a:lnTo>
                    <a:pt x="101" y="443"/>
                  </a:lnTo>
                  <a:lnTo>
                    <a:pt x="107" y="458"/>
                  </a:lnTo>
                  <a:lnTo>
                    <a:pt x="113" y="469"/>
                  </a:lnTo>
                  <a:lnTo>
                    <a:pt x="120" y="479"/>
                  </a:lnTo>
                  <a:lnTo>
                    <a:pt x="128" y="488"/>
                  </a:lnTo>
                  <a:lnTo>
                    <a:pt x="143" y="498"/>
                  </a:lnTo>
                  <a:lnTo>
                    <a:pt x="158" y="507"/>
                  </a:lnTo>
                  <a:lnTo>
                    <a:pt x="177" y="520"/>
                  </a:lnTo>
                  <a:lnTo>
                    <a:pt x="185" y="524"/>
                  </a:lnTo>
                  <a:lnTo>
                    <a:pt x="196" y="528"/>
                  </a:lnTo>
                  <a:lnTo>
                    <a:pt x="204" y="532"/>
                  </a:lnTo>
                  <a:lnTo>
                    <a:pt x="215" y="538"/>
                  </a:lnTo>
                  <a:lnTo>
                    <a:pt x="232" y="545"/>
                  </a:lnTo>
                  <a:lnTo>
                    <a:pt x="248" y="549"/>
                  </a:lnTo>
                  <a:lnTo>
                    <a:pt x="255" y="547"/>
                  </a:lnTo>
                  <a:lnTo>
                    <a:pt x="267" y="547"/>
                  </a:lnTo>
                  <a:lnTo>
                    <a:pt x="280" y="547"/>
                  </a:lnTo>
                  <a:lnTo>
                    <a:pt x="299" y="547"/>
                  </a:lnTo>
                  <a:lnTo>
                    <a:pt x="314" y="545"/>
                  </a:lnTo>
                  <a:lnTo>
                    <a:pt x="335" y="545"/>
                  </a:lnTo>
                  <a:lnTo>
                    <a:pt x="354" y="541"/>
                  </a:lnTo>
                  <a:lnTo>
                    <a:pt x="375" y="541"/>
                  </a:lnTo>
                  <a:lnTo>
                    <a:pt x="394" y="538"/>
                  </a:lnTo>
                  <a:lnTo>
                    <a:pt x="413" y="536"/>
                  </a:lnTo>
                  <a:lnTo>
                    <a:pt x="428" y="534"/>
                  </a:lnTo>
                  <a:lnTo>
                    <a:pt x="445" y="532"/>
                  </a:lnTo>
                  <a:lnTo>
                    <a:pt x="457" y="530"/>
                  </a:lnTo>
                  <a:lnTo>
                    <a:pt x="468" y="530"/>
                  </a:lnTo>
                  <a:lnTo>
                    <a:pt x="474" y="530"/>
                  </a:lnTo>
                  <a:lnTo>
                    <a:pt x="476" y="530"/>
                  </a:lnTo>
                  <a:lnTo>
                    <a:pt x="474" y="532"/>
                  </a:lnTo>
                  <a:lnTo>
                    <a:pt x="474" y="541"/>
                  </a:lnTo>
                  <a:lnTo>
                    <a:pt x="466" y="547"/>
                  </a:lnTo>
                  <a:lnTo>
                    <a:pt x="459" y="555"/>
                  </a:lnTo>
                  <a:lnTo>
                    <a:pt x="445" y="557"/>
                  </a:lnTo>
                  <a:lnTo>
                    <a:pt x="430" y="562"/>
                  </a:lnTo>
                  <a:lnTo>
                    <a:pt x="415" y="570"/>
                  </a:lnTo>
                  <a:lnTo>
                    <a:pt x="405" y="581"/>
                  </a:lnTo>
                  <a:lnTo>
                    <a:pt x="403" y="587"/>
                  </a:lnTo>
                  <a:lnTo>
                    <a:pt x="403" y="600"/>
                  </a:lnTo>
                  <a:lnTo>
                    <a:pt x="403" y="606"/>
                  </a:lnTo>
                  <a:lnTo>
                    <a:pt x="405" y="617"/>
                  </a:lnTo>
                  <a:lnTo>
                    <a:pt x="407" y="627"/>
                  </a:lnTo>
                  <a:lnTo>
                    <a:pt x="411" y="636"/>
                  </a:lnTo>
                  <a:lnTo>
                    <a:pt x="413" y="653"/>
                  </a:lnTo>
                  <a:lnTo>
                    <a:pt x="417" y="671"/>
                  </a:lnTo>
                  <a:lnTo>
                    <a:pt x="417" y="682"/>
                  </a:lnTo>
                  <a:lnTo>
                    <a:pt x="417" y="688"/>
                  </a:lnTo>
                  <a:lnTo>
                    <a:pt x="409" y="688"/>
                  </a:lnTo>
                  <a:lnTo>
                    <a:pt x="396" y="688"/>
                  </a:lnTo>
                  <a:lnTo>
                    <a:pt x="379" y="684"/>
                  </a:lnTo>
                  <a:lnTo>
                    <a:pt x="363" y="678"/>
                  </a:lnTo>
                  <a:lnTo>
                    <a:pt x="354" y="669"/>
                  </a:lnTo>
                  <a:lnTo>
                    <a:pt x="341" y="655"/>
                  </a:lnTo>
                  <a:lnTo>
                    <a:pt x="327" y="640"/>
                  </a:lnTo>
                  <a:lnTo>
                    <a:pt x="314" y="625"/>
                  </a:lnTo>
                  <a:lnTo>
                    <a:pt x="299" y="606"/>
                  </a:lnTo>
                  <a:lnTo>
                    <a:pt x="287" y="593"/>
                  </a:lnTo>
                  <a:lnTo>
                    <a:pt x="280" y="585"/>
                  </a:lnTo>
                  <a:lnTo>
                    <a:pt x="280" y="581"/>
                  </a:lnTo>
                  <a:lnTo>
                    <a:pt x="276" y="581"/>
                  </a:lnTo>
                  <a:lnTo>
                    <a:pt x="270" y="581"/>
                  </a:lnTo>
                  <a:lnTo>
                    <a:pt x="261" y="581"/>
                  </a:lnTo>
                  <a:lnTo>
                    <a:pt x="253" y="581"/>
                  </a:lnTo>
                  <a:lnTo>
                    <a:pt x="240" y="577"/>
                  </a:lnTo>
                  <a:lnTo>
                    <a:pt x="225" y="576"/>
                  </a:lnTo>
                  <a:lnTo>
                    <a:pt x="208" y="570"/>
                  </a:lnTo>
                  <a:lnTo>
                    <a:pt x="192" y="566"/>
                  </a:lnTo>
                  <a:lnTo>
                    <a:pt x="173" y="555"/>
                  </a:lnTo>
                  <a:lnTo>
                    <a:pt x="156" y="545"/>
                  </a:lnTo>
                  <a:lnTo>
                    <a:pt x="137" y="528"/>
                  </a:lnTo>
                  <a:lnTo>
                    <a:pt x="120" y="513"/>
                  </a:lnTo>
                  <a:lnTo>
                    <a:pt x="103" y="492"/>
                  </a:lnTo>
                  <a:lnTo>
                    <a:pt x="86" y="469"/>
                  </a:lnTo>
                  <a:lnTo>
                    <a:pt x="71" y="439"/>
                  </a:lnTo>
                  <a:lnTo>
                    <a:pt x="61" y="406"/>
                  </a:lnTo>
                  <a:lnTo>
                    <a:pt x="56" y="406"/>
                  </a:lnTo>
                  <a:lnTo>
                    <a:pt x="48" y="406"/>
                  </a:lnTo>
                  <a:lnTo>
                    <a:pt x="33" y="405"/>
                  </a:lnTo>
                  <a:lnTo>
                    <a:pt x="25" y="399"/>
                  </a:lnTo>
                  <a:lnTo>
                    <a:pt x="12" y="391"/>
                  </a:lnTo>
                  <a:lnTo>
                    <a:pt x="8" y="382"/>
                  </a:lnTo>
                  <a:lnTo>
                    <a:pt x="4" y="372"/>
                  </a:lnTo>
                  <a:lnTo>
                    <a:pt x="2" y="361"/>
                  </a:lnTo>
                  <a:lnTo>
                    <a:pt x="0" y="349"/>
                  </a:lnTo>
                  <a:lnTo>
                    <a:pt x="2" y="338"/>
                  </a:lnTo>
                  <a:lnTo>
                    <a:pt x="2" y="327"/>
                  </a:lnTo>
                  <a:lnTo>
                    <a:pt x="8" y="315"/>
                  </a:lnTo>
                  <a:lnTo>
                    <a:pt x="10" y="306"/>
                  </a:lnTo>
                  <a:lnTo>
                    <a:pt x="19" y="298"/>
                  </a:lnTo>
                  <a:lnTo>
                    <a:pt x="29" y="294"/>
                  </a:lnTo>
                  <a:lnTo>
                    <a:pt x="44" y="294"/>
                  </a:lnTo>
                  <a:lnTo>
                    <a:pt x="42" y="292"/>
                  </a:lnTo>
                  <a:lnTo>
                    <a:pt x="42" y="287"/>
                  </a:lnTo>
                  <a:lnTo>
                    <a:pt x="40" y="277"/>
                  </a:lnTo>
                  <a:lnTo>
                    <a:pt x="38" y="268"/>
                  </a:lnTo>
                  <a:lnTo>
                    <a:pt x="37" y="254"/>
                  </a:lnTo>
                  <a:lnTo>
                    <a:pt x="35" y="239"/>
                  </a:lnTo>
                  <a:lnTo>
                    <a:pt x="33" y="224"/>
                  </a:lnTo>
                  <a:lnTo>
                    <a:pt x="33" y="211"/>
                  </a:lnTo>
                  <a:lnTo>
                    <a:pt x="31" y="194"/>
                  </a:lnTo>
                  <a:lnTo>
                    <a:pt x="31" y="175"/>
                  </a:lnTo>
                  <a:lnTo>
                    <a:pt x="31" y="159"/>
                  </a:lnTo>
                  <a:lnTo>
                    <a:pt x="33" y="146"/>
                  </a:lnTo>
                  <a:lnTo>
                    <a:pt x="33" y="133"/>
                  </a:lnTo>
                  <a:lnTo>
                    <a:pt x="35" y="121"/>
                  </a:lnTo>
                  <a:lnTo>
                    <a:pt x="38" y="112"/>
                  </a:lnTo>
                  <a:lnTo>
                    <a:pt x="44" y="108"/>
                  </a:lnTo>
                  <a:lnTo>
                    <a:pt x="48" y="100"/>
                  </a:lnTo>
                  <a:lnTo>
                    <a:pt x="48" y="99"/>
                  </a:lnTo>
                  <a:lnTo>
                    <a:pt x="40" y="102"/>
                  </a:lnTo>
                  <a:lnTo>
                    <a:pt x="31" y="108"/>
                  </a:lnTo>
                  <a:lnTo>
                    <a:pt x="19" y="114"/>
                  </a:lnTo>
                  <a:lnTo>
                    <a:pt x="10" y="119"/>
                  </a:lnTo>
                  <a:lnTo>
                    <a:pt x="4" y="125"/>
                  </a:lnTo>
                  <a:lnTo>
                    <a:pt x="2" y="129"/>
                  </a:lnTo>
                  <a:lnTo>
                    <a:pt x="2" y="125"/>
                  </a:lnTo>
                  <a:lnTo>
                    <a:pt x="2" y="118"/>
                  </a:lnTo>
                  <a:lnTo>
                    <a:pt x="2" y="108"/>
                  </a:lnTo>
                  <a:lnTo>
                    <a:pt x="6" y="97"/>
                  </a:lnTo>
                  <a:lnTo>
                    <a:pt x="8" y="85"/>
                  </a:lnTo>
                  <a:lnTo>
                    <a:pt x="14" y="78"/>
                  </a:lnTo>
                  <a:lnTo>
                    <a:pt x="21" y="70"/>
                  </a:lnTo>
                  <a:lnTo>
                    <a:pt x="33" y="68"/>
                  </a:lnTo>
                  <a:lnTo>
                    <a:pt x="42" y="66"/>
                  </a:lnTo>
                  <a:lnTo>
                    <a:pt x="50" y="66"/>
                  </a:lnTo>
                  <a:lnTo>
                    <a:pt x="57" y="66"/>
                  </a:lnTo>
                  <a:lnTo>
                    <a:pt x="65" y="66"/>
                  </a:lnTo>
                  <a:lnTo>
                    <a:pt x="71" y="66"/>
                  </a:lnTo>
                  <a:lnTo>
                    <a:pt x="75" y="66"/>
                  </a:lnTo>
                  <a:lnTo>
                    <a:pt x="78" y="61"/>
                  </a:lnTo>
                  <a:lnTo>
                    <a:pt x="92" y="53"/>
                  </a:lnTo>
                  <a:lnTo>
                    <a:pt x="101" y="45"/>
                  </a:lnTo>
                  <a:lnTo>
                    <a:pt x="113" y="40"/>
                  </a:lnTo>
                  <a:lnTo>
                    <a:pt x="126" y="32"/>
                  </a:lnTo>
                  <a:lnTo>
                    <a:pt x="141" y="26"/>
                  </a:lnTo>
                  <a:lnTo>
                    <a:pt x="156" y="19"/>
                  </a:lnTo>
                  <a:lnTo>
                    <a:pt x="173" y="13"/>
                  </a:lnTo>
                  <a:lnTo>
                    <a:pt x="191" y="7"/>
                  </a:lnTo>
                  <a:lnTo>
                    <a:pt x="211" y="4"/>
                  </a:lnTo>
                  <a:lnTo>
                    <a:pt x="230" y="0"/>
                  </a:lnTo>
                  <a:lnTo>
                    <a:pt x="251" y="0"/>
                  </a:lnTo>
                  <a:lnTo>
                    <a:pt x="274" y="0"/>
                  </a:lnTo>
                  <a:lnTo>
                    <a:pt x="297" y="4"/>
                  </a:lnTo>
                  <a:lnTo>
                    <a:pt x="344" y="38"/>
                  </a:lnTo>
                  <a:lnTo>
                    <a:pt x="344" y="38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81"/>
            <p:cNvSpPr>
              <a:spLocks/>
            </p:cNvSpPr>
            <p:nvPr/>
          </p:nvSpPr>
          <p:spPr bwMode="auto">
            <a:xfrm>
              <a:off x="2010889" y="4576585"/>
              <a:ext cx="47844" cy="57167"/>
            </a:xfrm>
            <a:custGeom>
              <a:avLst/>
              <a:gdLst>
                <a:gd name="T0" fmla="*/ 0 w 95"/>
                <a:gd name="T1" fmla="*/ 12 h 131"/>
                <a:gd name="T2" fmla="*/ 59 w 95"/>
                <a:gd name="T3" fmla="*/ 120 h 131"/>
                <a:gd name="T4" fmla="*/ 95 w 95"/>
                <a:gd name="T5" fmla="*/ 131 h 131"/>
                <a:gd name="T6" fmla="*/ 23 w 95"/>
                <a:gd name="T7" fmla="*/ 0 h 131"/>
                <a:gd name="T8" fmla="*/ 0 w 95"/>
                <a:gd name="T9" fmla="*/ 12 h 131"/>
                <a:gd name="T10" fmla="*/ 0 w 95"/>
                <a:gd name="T11" fmla="*/ 12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5" h="131">
                  <a:moveTo>
                    <a:pt x="0" y="12"/>
                  </a:moveTo>
                  <a:lnTo>
                    <a:pt x="59" y="120"/>
                  </a:lnTo>
                  <a:lnTo>
                    <a:pt x="95" y="131"/>
                  </a:lnTo>
                  <a:lnTo>
                    <a:pt x="23" y="0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82"/>
            <p:cNvSpPr>
              <a:spLocks/>
            </p:cNvSpPr>
            <p:nvPr/>
          </p:nvSpPr>
          <p:spPr bwMode="auto">
            <a:xfrm>
              <a:off x="1598758" y="4401565"/>
              <a:ext cx="84432" cy="109057"/>
            </a:xfrm>
            <a:custGeom>
              <a:avLst/>
              <a:gdLst>
                <a:gd name="T0" fmla="*/ 82 w 192"/>
                <a:gd name="T1" fmla="*/ 190 h 249"/>
                <a:gd name="T2" fmla="*/ 71 w 192"/>
                <a:gd name="T3" fmla="*/ 198 h 249"/>
                <a:gd name="T4" fmla="*/ 76 w 192"/>
                <a:gd name="T5" fmla="*/ 215 h 249"/>
                <a:gd name="T6" fmla="*/ 99 w 192"/>
                <a:gd name="T7" fmla="*/ 243 h 249"/>
                <a:gd name="T8" fmla="*/ 128 w 192"/>
                <a:gd name="T9" fmla="*/ 245 h 249"/>
                <a:gd name="T10" fmla="*/ 152 w 192"/>
                <a:gd name="T11" fmla="*/ 230 h 249"/>
                <a:gd name="T12" fmla="*/ 166 w 192"/>
                <a:gd name="T13" fmla="*/ 217 h 249"/>
                <a:gd name="T14" fmla="*/ 187 w 192"/>
                <a:gd name="T15" fmla="*/ 199 h 249"/>
                <a:gd name="T16" fmla="*/ 189 w 192"/>
                <a:gd name="T17" fmla="*/ 180 h 249"/>
                <a:gd name="T18" fmla="*/ 173 w 192"/>
                <a:gd name="T19" fmla="*/ 158 h 249"/>
                <a:gd name="T20" fmla="*/ 151 w 192"/>
                <a:gd name="T21" fmla="*/ 131 h 249"/>
                <a:gd name="T22" fmla="*/ 132 w 192"/>
                <a:gd name="T23" fmla="*/ 108 h 249"/>
                <a:gd name="T24" fmla="*/ 124 w 192"/>
                <a:gd name="T25" fmla="*/ 95 h 249"/>
                <a:gd name="T26" fmla="*/ 107 w 192"/>
                <a:gd name="T27" fmla="*/ 66 h 249"/>
                <a:gd name="T28" fmla="*/ 88 w 192"/>
                <a:gd name="T29" fmla="*/ 28 h 249"/>
                <a:gd name="T30" fmla="*/ 73 w 192"/>
                <a:gd name="T31" fmla="*/ 6 h 249"/>
                <a:gd name="T32" fmla="*/ 57 w 192"/>
                <a:gd name="T33" fmla="*/ 0 h 249"/>
                <a:gd name="T34" fmla="*/ 25 w 192"/>
                <a:gd name="T35" fmla="*/ 9 h 249"/>
                <a:gd name="T36" fmla="*/ 6 w 192"/>
                <a:gd name="T37" fmla="*/ 28 h 249"/>
                <a:gd name="T38" fmla="*/ 8 w 192"/>
                <a:gd name="T39" fmla="*/ 44 h 249"/>
                <a:gd name="T40" fmla="*/ 16 w 192"/>
                <a:gd name="T41" fmla="*/ 61 h 249"/>
                <a:gd name="T42" fmla="*/ 25 w 192"/>
                <a:gd name="T43" fmla="*/ 82 h 249"/>
                <a:gd name="T44" fmla="*/ 36 w 192"/>
                <a:gd name="T45" fmla="*/ 99 h 249"/>
                <a:gd name="T46" fmla="*/ 55 w 192"/>
                <a:gd name="T47" fmla="*/ 103 h 249"/>
                <a:gd name="T48" fmla="*/ 61 w 192"/>
                <a:gd name="T49" fmla="*/ 78 h 249"/>
                <a:gd name="T50" fmla="*/ 44 w 192"/>
                <a:gd name="T51" fmla="*/ 46 h 249"/>
                <a:gd name="T52" fmla="*/ 38 w 192"/>
                <a:gd name="T53" fmla="*/ 23 h 249"/>
                <a:gd name="T54" fmla="*/ 46 w 192"/>
                <a:gd name="T55" fmla="*/ 27 h 249"/>
                <a:gd name="T56" fmla="*/ 59 w 192"/>
                <a:gd name="T57" fmla="*/ 44 h 249"/>
                <a:gd name="T58" fmla="*/ 74 w 192"/>
                <a:gd name="T59" fmla="*/ 65 h 249"/>
                <a:gd name="T60" fmla="*/ 84 w 192"/>
                <a:gd name="T61" fmla="*/ 84 h 249"/>
                <a:gd name="T62" fmla="*/ 84 w 192"/>
                <a:gd name="T63" fmla="*/ 91 h 249"/>
                <a:gd name="T64" fmla="*/ 69 w 192"/>
                <a:gd name="T65" fmla="*/ 106 h 249"/>
                <a:gd name="T66" fmla="*/ 61 w 192"/>
                <a:gd name="T67" fmla="*/ 114 h 249"/>
                <a:gd name="T68" fmla="*/ 44 w 192"/>
                <a:gd name="T69" fmla="*/ 127 h 249"/>
                <a:gd name="T70" fmla="*/ 23 w 192"/>
                <a:gd name="T71" fmla="*/ 146 h 249"/>
                <a:gd name="T72" fmla="*/ 6 w 192"/>
                <a:gd name="T73" fmla="*/ 161 h 249"/>
                <a:gd name="T74" fmla="*/ 0 w 192"/>
                <a:gd name="T75" fmla="*/ 177 h 249"/>
                <a:gd name="T76" fmla="*/ 19 w 192"/>
                <a:gd name="T77" fmla="*/ 184 h 249"/>
                <a:gd name="T78" fmla="*/ 50 w 192"/>
                <a:gd name="T79" fmla="*/ 173 h 249"/>
                <a:gd name="T80" fmla="*/ 78 w 192"/>
                <a:gd name="T81" fmla="*/ 150 h 249"/>
                <a:gd name="T82" fmla="*/ 143 w 192"/>
                <a:gd name="T83" fmla="*/ 218 h 249"/>
                <a:gd name="T84" fmla="*/ 126 w 192"/>
                <a:gd name="T85" fmla="*/ 226 h 249"/>
                <a:gd name="T86" fmla="*/ 114 w 192"/>
                <a:gd name="T87" fmla="*/ 217 h 249"/>
                <a:gd name="T88" fmla="*/ 107 w 192"/>
                <a:gd name="T89" fmla="*/ 207 h 249"/>
                <a:gd name="T90" fmla="*/ 99 w 192"/>
                <a:gd name="T91" fmla="*/ 198 h 249"/>
                <a:gd name="T92" fmla="*/ 84 w 192"/>
                <a:gd name="T93" fmla="*/ 190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92" h="249">
                  <a:moveTo>
                    <a:pt x="84" y="190"/>
                  </a:moveTo>
                  <a:lnTo>
                    <a:pt x="82" y="190"/>
                  </a:lnTo>
                  <a:lnTo>
                    <a:pt x="76" y="194"/>
                  </a:lnTo>
                  <a:lnTo>
                    <a:pt x="71" y="198"/>
                  </a:lnTo>
                  <a:lnTo>
                    <a:pt x="73" y="203"/>
                  </a:lnTo>
                  <a:lnTo>
                    <a:pt x="76" y="215"/>
                  </a:lnTo>
                  <a:lnTo>
                    <a:pt x="86" y="230"/>
                  </a:lnTo>
                  <a:lnTo>
                    <a:pt x="99" y="243"/>
                  </a:lnTo>
                  <a:lnTo>
                    <a:pt x="114" y="249"/>
                  </a:lnTo>
                  <a:lnTo>
                    <a:pt x="128" y="245"/>
                  </a:lnTo>
                  <a:lnTo>
                    <a:pt x="141" y="239"/>
                  </a:lnTo>
                  <a:lnTo>
                    <a:pt x="152" y="230"/>
                  </a:lnTo>
                  <a:lnTo>
                    <a:pt x="160" y="224"/>
                  </a:lnTo>
                  <a:lnTo>
                    <a:pt x="166" y="217"/>
                  </a:lnTo>
                  <a:lnTo>
                    <a:pt x="179" y="209"/>
                  </a:lnTo>
                  <a:lnTo>
                    <a:pt x="187" y="199"/>
                  </a:lnTo>
                  <a:lnTo>
                    <a:pt x="192" y="188"/>
                  </a:lnTo>
                  <a:lnTo>
                    <a:pt x="189" y="180"/>
                  </a:lnTo>
                  <a:lnTo>
                    <a:pt x="183" y="171"/>
                  </a:lnTo>
                  <a:lnTo>
                    <a:pt x="173" y="158"/>
                  </a:lnTo>
                  <a:lnTo>
                    <a:pt x="162" y="146"/>
                  </a:lnTo>
                  <a:lnTo>
                    <a:pt x="151" y="131"/>
                  </a:lnTo>
                  <a:lnTo>
                    <a:pt x="141" y="120"/>
                  </a:lnTo>
                  <a:lnTo>
                    <a:pt x="132" y="108"/>
                  </a:lnTo>
                  <a:lnTo>
                    <a:pt x="130" y="104"/>
                  </a:lnTo>
                  <a:lnTo>
                    <a:pt x="124" y="95"/>
                  </a:lnTo>
                  <a:lnTo>
                    <a:pt x="118" y="84"/>
                  </a:lnTo>
                  <a:lnTo>
                    <a:pt x="107" y="66"/>
                  </a:lnTo>
                  <a:lnTo>
                    <a:pt x="99" y="47"/>
                  </a:lnTo>
                  <a:lnTo>
                    <a:pt x="88" y="28"/>
                  </a:lnTo>
                  <a:lnTo>
                    <a:pt x="80" y="15"/>
                  </a:lnTo>
                  <a:lnTo>
                    <a:pt x="73" y="6"/>
                  </a:lnTo>
                  <a:lnTo>
                    <a:pt x="69" y="2"/>
                  </a:lnTo>
                  <a:lnTo>
                    <a:pt x="57" y="0"/>
                  </a:lnTo>
                  <a:lnTo>
                    <a:pt x="42" y="4"/>
                  </a:lnTo>
                  <a:lnTo>
                    <a:pt x="25" y="9"/>
                  </a:lnTo>
                  <a:lnTo>
                    <a:pt x="16" y="19"/>
                  </a:lnTo>
                  <a:lnTo>
                    <a:pt x="6" y="28"/>
                  </a:lnTo>
                  <a:lnTo>
                    <a:pt x="8" y="40"/>
                  </a:lnTo>
                  <a:lnTo>
                    <a:pt x="8" y="44"/>
                  </a:lnTo>
                  <a:lnTo>
                    <a:pt x="12" y="49"/>
                  </a:lnTo>
                  <a:lnTo>
                    <a:pt x="16" y="61"/>
                  </a:lnTo>
                  <a:lnTo>
                    <a:pt x="21" y="70"/>
                  </a:lnTo>
                  <a:lnTo>
                    <a:pt x="25" y="82"/>
                  </a:lnTo>
                  <a:lnTo>
                    <a:pt x="31" y="91"/>
                  </a:lnTo>
                  <a:lnTo>
                    <a:pt x="36" y="99"/>
                  </a:lnTo>
                  <a:lnTo>
                    <a:pt x="42" y="104"/>
                  </a:lnTo>
                  <a:lnTo>
                    <a:pt x="55" y="103"/>
                  </a:lnTo>
                  <a:lnTo>
                    <a:pt x="65" y="91"/>
                  </a:lnTo>
                  <a:lnTo>
                    <a:pt x="61" y="78"/>
                  </a:lnTo>
                  <a:lnTo>
                    <a:pt x="52" y="63"/>
                  </a:lnTo>
                  <a:lnTo>
                    <a:pt x="44" y="46"/>
                  </a:lnTo>
                  <a:lnTo>
                    <a:pt x="40" y="32"/>
                  </a:lnTo>
                  <a:lnTo>
                    <a:pt x="38" y="23"/>
                  </a:lnTo>
                  <a:lnTo>
                    <a:pt x="46" y="23"/>
                  </a:lnTo>
                  <a:lnTo>
                    <a:pt x="46" y="27"/>
                  </a:lnTo>
                  <a:lnTo>
                    <a:pt x="52" y="34"/>
                  </a:lnTo>
                  <a:lnTo>
                    <a:pt x="59" y="44"/>
                  </a:lnTo>
                  <a:lnTo>
                    <a:pt x="67" y="55"/>
                  </a:lnTo>
                  <a:lnTo>
                    <a:pt x="74" y="65"/>
                  </a:lnTo>
                  <a:lnTo>
                    <a:pt x="82" y="74"/>
                  </a:lnTo>
                  <a:lnTo>
                    <a:pt x="84" y="84"/>
                  </a:lnTo>
                  <a:lnTo>
                    <a:pt x="88" y="87"/>
                  </a:lnTo>
                  <a:lnTo>
                    <a:pt x="84" y="91"/>
                  </a:lnTo>
                  <a:lnTo>
                    <a:pt x="78" y="99"/>
                  </a:lnTo>
                  <a:lnTo>
                    <a:pt x="69" y="106"/>
                  </a:lnTo>
                  <a:lnTo>
                    <a:pt x="65" y="112"/>
                  </a:lnTo>
                  <a:lnTo>
                    <a:pt x="61" y="114"/>
                  </a:lnTo>
                  <a:lnTo>
                    <a:pt x="54" y="122"/>
                  </a:lnTo>
                  <a:lnTo>
                    <a:pt x="44" y="127"/>
                  </a:lnTo>
                  <a:lnTo>
                    <a:pt x="35" y="139"/>
                  </a:lnTo>
                  <a:lnTo>
                    <a:pt x="23" y="146"/>
                  </a:lnTo>
                  <a:lnTo>
                    <a:pt x="14" y="154"/>
                  </a:lnTo>
                  <a:lnTo>
                    <a:pt x="6" y="161"/>
                  </a:lnTo>
                  <a:lnTo>
                    <a:pt x="4" y="165"/>
                  </a:lnTo>
                  <a:lnTo>
                    <a:pt x="0" y="177"/>
                  </a:lnTo>
                  <a:lnTo>
                    <a:pt x="8" y="184"/>
                  </a:lnTo>
                  <a:lnTo>
                    <a:pt x="19" y="184"/>
                  </a:lnTo>
                  <a:lnTo>
                    <a:pt x="36" y="180"/>
                  </a:lnTo>
                  <a:lnTo>
                    <a:pt x="50" y="173"/>
                  </a:lnTo>
                  <a:lnTo>
                    <a:pt x="65" y="165"/>
                  </a:lnTo>
                  <a:lnTo>
                    <a:pt x="78" y="150"/>
                  </a:lnTo>
                  <a:lnTo>
                    <a:pt x="84" y="144"/>
                  </a:lnTo>
                  <a:lnTo>
                    <a:pt x="143" y="218"/>
                  </a:lnTo>
                  <a:lnTo>
                    <a:pt x="139" y="222"/>
                  </a:lnTo>
                  <a:lnTo>
                    <a:pt x="126" y="226"/>
                  </a:lnTo>
                  <a:lnTo>
                    <a:pt x="120" y="222"/>
                  </a:lnTo>
                  <a:lnTo>
                    <a:pt x="114" y="217"/>
                  </a:lnTo>
                  <a:lnTo>
                    <a:pt x="107" y="209"/>
                  </a:lnTo>
                  <a:lnTo>
                    <a:pt x="107" y="207"/>
                  </a:lnTo>
                  <a:lnTo>
                    <a:pt x="103" y="203"/>
                  </a:lnTo>
                  <a:lnTo>
                    <a:pt x="99" y="198"/>
                  </a:lnTo>
                  <a:lnTo>
                    <a:pt x="92" y="190"/>
                  </a:lnTo>
                  <a:lnTo>
                    <a:pt x="84" y="190"/>
                  </a:lnTo>
                  <a:lnTo>
                    <a:pt x="84" y="190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83"/>
            <p:cNvSpPr>
              <a:spLocks/>
            </p:cNvSpPr>
            <p:nvPr/>
          </p:nvSpPr>
          <p:spPr bwMode="auto">
            <a:xfrm>
              <a:off x="1653286" y="4403324"/>
              <a:ext cx="51890" cy="44854"/>
            </a:xfrm>
            <a:custGeom>
              <a:avLst/>
              <a:gdLst>
                <a:gd name="T0" fmla="*/ 0 w 118"/>
                <a:gd name="T1" fmla="*/ 66 h 102"/>
                <a:gd name="T2" fmla="*/ 2 w 118"/>
                <a:gd name="T3" fmla="*/ 72 h 102"/>
                <a:gd name="T4" fmla="*/ 9 w 118"/>
                <a:gd name="T5" fmla="*/ 83 h 102"/>
                <a:gd name="T6" fmla="*/ 15 w 118"/>
                <a:gd name="T7" fmla="*/ 95 h 102"/>
                <a:gd name="T8" fmla="*/ 25 w 118"/>
                <a:gd name="T9" fmla="*/ 102 h 102"/>
                <a:gd name="T10" fmla="*/ 30 w 118"/>
                <a:gd name="T11" fmla="*/ 99 h 102"/>
                <a:gd name="T12" fmla="*/ 40 w 118"/>
                <a:gd name="T13" fmla="*/ 93 h 102"/>
                <a:gd name="T14" fmla="*/ 55 w 118"/>
                <a:gd name="T15" fmla="*/ 83 h 102"/>
                <a:gd name="T16" fmla="*/ 74 w 118"/>
                <a:gd name="T17" fmla="*/ 76 h 102"/>
                <a:gd name="T18" fmla="*/ 87 w 118"/>
                <a:gd name="T19" fmla="*/ 62 h 102"/>
                <a:gd name="T20" fmla="*/ 102 w 118"/>
                <a:gd name="T21" fmla="*/ 55 h 102"/>
                <a:gd name="T22" fmla="*/ 112 w 118"/>
                <a:gd name="T23" fmla="*/ 43 h 102"/>
                <a:gd name="T24" fmla="*/ 118 w 118"/>
                <a:gd name="T25" fmla="*/ 42 h 102"/>
                <a:gd name="T26" fmla="*/ 114 w 118"/>
                <a:gd name="T27" fmla="*/ 26 h 102"/>
                <a:gd name="T28" fmla="*/ 108 w 118"/>
                <a:gd name="T29" fmla="*/ 15 h 102"/>
                <a:gd name="T30" fmla="*/ 97 w 118"/>
                <a:gd name="T31" fmla="*/ 2 h 102"/>
                <a:gd name="T32" fmla="*/ 93 w 118"/>
                <a:gd name="T33" fmla="*/ 0 h 102"/>
                <a:gd name="T34" fmla="*/ 87 w 118"/>
                <a:gd name="T35" fmla="*/ 2 h 102"/>
                <a:gd name="T36" fmla="*/ 76 w 118"/>
                <a:gd name="T37" fmla="*/ 9 h 102"/>
                <a:gd name="T38" fmla="*/ 59 w 118"/>
                <a:gd name="T39" fmla="*/ 19 h 102"/>
                <a:gd name="T40" fmla="*/ 44 w 118"/>
                <a:gd name="T41" fmla="*/ 32 h 102"/>
                <a:gd name="T42" fmla="*/ 26 w 118"/>
                <a:gd name="T43" fmla="*/ 43 h 102"/>
                <a:gd name="T44" fmla="*/ 13 w 118"/>
                <a:gd name="T45" fmla="*/ 55 h 102"/>
                <a:gd name="T46" fmla="*/ 4 w 118"/>
                <a:gd name="T47" fmla="*/ 62 h 102"/>
                <a:gd name="T48" fmla="*/ 0 w 118"/>
                <a:gd name="T49" fmla="*/ 66 h 102"/>
                <a:gd name="T50" fmla="*/ 0 w 118"/>
                <a:gd name="T51" fmla="*/ 66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8" h="102">
                  <a:moveTo>
                    <a:pt x="0" y="66"/>
                  </a:moveTo>
                  <a:lnTo>
                    <a:pt x="2" y="72"/>
                  </a:lnTo>
                  <a:lnTo>
                    <a:pt x="9" y="83"/>
                  </a:lnTo>
                  <a:lnTo>
                    <a:pt x="15" y="95"/>
                  </a:lnTo>
                  <a:lnTo>
                    <a:pt x="25" y="102"/>
                  </a:lnTo>
                  <a:lnTo>
                    <a:pt x="30" y="99"/>
                  </a:lnTo>
                  <a:lnTo>
                    <a:pt x="40" y="93"/>
                  </a:lnTo>
                  <a:lnTo>
                    <a:pt x="55" y="83"/>
                  </a:lnTo>
                  <a:lnTo>
                    <a:pt x="74" y="76"/>
                  </a:lnTo>
                  <a:lnTo>
                    <a:pt x="87" y="62"/>
                  </a:lnTo>
                  <a:lnTo>
                    <a:pt x="102" y="55"/>
                  </a:lnTo>
                  <a:lnTo>
                    <a:pt x="112" y="43"/>
                  </a:lnTo>
                  <a:lnTo>
                    <a:pt x="118" y="42"/>
                  </a:lnTo>
                  <a:lnTo>
                    <a:pt x="114" y="26"/>
                  </a:lnTo>
                  <a:lnTo>
                    <a:pt x="108" y="15"/>
                  </a:lnTo>
                  <a:lnTo>
                    <a:pt x="97" y="2"/>
                  </a:lnTo>
                  <a:lnTo>
                    <a:pt x="93" y="0"/>
                  </a:lnTo>
                  <a:lnTo>
                    <a:pt x="87" y="2"/>
                  </a:lnTo>
                  <a:lnTo>
                    <a:pt x="76" y="9"/>
                  </a:lnTo>
                  <a:lnTo>
                    <a:pt x="59" y="19"/>
                  </a:lnTo>
                  <a:lnTo>
                    <a:pt x="44" y="32"/>
                  </a:lnTo>
                  <a:lnTo>
                    <a:pt x="26" y="43"/>
                  </a:lnTo>
                  <a:lnTo>
                    <a:pt x="13" y="55"/>
                  </a:lnTo>
                  <a:lnTo>
                    <a:pt x="4" y="62"/>
                  </a:lnTo>
                  <a:lnTo>
                    <a:pt x="0" y="66"/>
                  </a:lnTo>
                  <a:lnTo>
                    <a:pt x="0" y="66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84"/>
            <p:cNvSpPr>
              <a:spLocks/>
            </p:cNvSpPr>
            <p:nvPr/>
          </p:nvSpPr>
          <p:spPr bwMode="auto">
            <a:xfrm>
              <a:off x="1584686" y="4420914"/>
              <a:ext cx="29903" cy="40457"/>
            </a:xfrm>
            <a:custGeom>
              <a:avLst/>
              <a:gdLst>
                <a:gd name="T0" fmla="*/ 68 w 68"/>
                <a:gd name="T1" fmla="*/ 76 h 93"/>
                <a:gd name="T2" fmla="*/ 30 w 68"/>
                <a:gd name="T3" fmla="*/ 11 h 93"/>
                <a:gd name="T4" fmla="*/ 32 w 68"/>
                <a:gd name="T5" fmla="*/ 5 h 93"/>
                <a:gd name="T6" fmla="*/ 30 w 68"/>
                <a:gd name="T7" fmla="*/ 2 h 93"/>
                <a:gd name="T8" fmla="*/ 21 w 68"/>
                <a:gd name="T9" fmla="*/ 0 h 93"/>
                <a:gd name="T10" fmla="*/ 13 w 68"/>
                <a:gd name="T11" fmla="*/ 3 h 93"/>
                <a:gd name="T12" fmla="*/ 4 w 68"/>
                <a:gd name="T13" fmla="*/ 9 h 93"/>
                <a:gd name="T14" fmla="*/ 0 w 68"/>
                <a:gd name="T15" fmla="*/ 19 h 93"/>
                <a:gd name="T16" fmla="*/ 0 w 68"/>
                <a:gd name="T17" fmla="*/ 26 h 93"/>
                <a:gd name="T18" fmla="*/ 4 w 68"/>
                <a:gd name="T19" fmla="*/ 41 h 93"/>
                <a:gd name="T20" fmla="*/ 10 w 68"/>
                <a:gd name="T21" fmla="*/ 53 h 93"/>
                <a:gd name="T22" fmla="*/ 17 w 68"/>
                <a:gd name="T23" fmla="*/ 62 h 93"/>
                <a:gd name="T24" fmla="*/ 21 w 68"/>
                <a:gd name="T25" fmla="*/ 66 h 93"/>
                <a:gd name="T26" fmla="*/ 32 w 68"/>
                <a:gd name="T27" fmla="*/ 78 h 93"/>
                <a:gd name="T28" fmla="*/ 40 w 68"/>
                <a:gd name="T29" fmla="*/ 85 h 93"/>
                <a:gd name="T30" fmla="*/ 48 w 68"/>
                <a:gd name="T31" fmla="*/ 93 h 93"/>
                <a:gd name="T32" fmla="*/ 57 w 68"/>
                <a:gd name="T33" fmla="*/ 93 h 93"/>
                <a:gd name="T34" fmla="*/ 65 w 68"/>
                <a:gd name="T35" fmla="*/ 91 h 93"/>
                <a:gd name="T36" fmla="*/ 68 w 68"/>
                <a:gd name="T37" fmla="*/ 76 h 93"/>
                <a:gd name="T38" fmla="*/ 68 w 68"/>
                <a:gd name="T39" fmla="*/ 7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8" h="93">
                  <a:moveTo>
                    <a:pt x="68" y="76"/>
                  </a:moveTo>
                  <a:lnTo>
                    <a:pt x="30" y="11"/>
                  </a:lnTo>
                  <a:lnTo>
                    <a:pt x="32" y="5"/>
                  </a:lnTo>
                  <a:lnTo>
                    <a:pt x="30" y="2"/>
                  </a:lnTo>
                  <a:lnTo>
                    <a:pt x="21" y="0"/>
                  </a:lnTo>
                  <a:lnTo>
                    <a:pt x="13" y="3"/>
                  </a:lnTo>
                  <a:lnTo>
                    <a:pt x="4" y="9"/>
                  </a:lnTo>
                  <a:lnTo>
                    <a:pt x="0" y="19"/>
                  </a:lnTo>
                  <a:lnTo>
                    <a:pt x="0" y="26"/>
                  </a:lnTo>
                  <a:lnTo>
                    <a:pt x="4" y="41"/>
                  </a:lnTo>
                  <a:lnTo>
                    <a:pt x="10" y="53"/>
                  </a:lnTo>
                  <a:lnTo>
                    <a:pt x="17" y="62"/>
                  </a:lnTo>
                  <a:lnTo>
                    <a:pt x="21" y="66"/>
                  </a:lnTo>
                  <a:lnTo>
                    <a:pt x="32" y="78"/>
                  </a:lnTo>
                  <a:lnTo>
                    <a:pt x="40" y="85"/>
                  </a:lnTo>
                  <a:lnTo>
                    <a:pt x="48" y="93"/>
                  </a:lnTo>
                  <a:lnTo>
                    <a:pt x="57" y="93"/>
                  </a:lnTo>
                  <a:lnTo>
                    <a:pt x="65" y="91"/>
                  </a:lnTo>
                  <a:lnTo>
                    <a:pt x="68" y="76"/>
                  </a:lnTo>
                  <a:lnTo>
                    <a:pt x="68" y="76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85"/>
            <p:cNvSpPr>
              <a:spLocks/>
            </p:cNvSpPr>
            <p:nvPr/>
          </p:nvSpPr>
          <p:spPr bwMode="auto">
            <a:xfrm>
              <a:off x="1567975" y="4431468"/>
              <a:ext cx="32541" cy="41336"/>
            </a:xfrm>
            <a:custGeom>
              <a:avLst/>
              <a:gdLst>
                <a:gd name="T0" fmla="*/ 72 w 72"/>
                <a:gd name="T1" fmla="*/ 76 h 93"/>
                <a:gd name="T2" fmla="*/ 30 w 72"/>
                <a:gd name="T3" fmla="*/ 14 h 93"/>
                <a:gd name="T4" fmla="*/ 32 w 72"/>
                <a:gd name="T5" fmla="*/ 6 h 93"/>
                <a:gd name="T6" fmla="*/ 32 w 72"/>
                <a:gd name="T7" fmla="*/ 0 h 93"/>
                <a:gd name="T8" fmla="*/ 23 w 72"/>
                <a:gd name="T9" fmla="*/ 0 h 93"/>
                <a:gd name="T10" fmla="*/ 13 w 72"/>
                <a:gd name="T11" fmla="*/ 4 h 93"/>
                <a:gd name="T12" fmla="*/ 4 w 72"/>
                <a:gd name="T13" fmla="*/ 10 h 93"/>
                <a:gd name="T14" fmla="*/ 0 w 72"/>
                <a:gd name="T15" fmla="*/ 19 h 93"/>
                <a:gd name="T16" fmla="*/ 0 w 72"/>
                <a:gd name="T17" fmla="*/ 29 h 93"/>
                <a:gd name="T18" fmla="*/ 6 w 72"/>
                <a:gd name="T19" fmla="*/ 42 h 93"/>
                <a:gd name="T20" fmla="*/ 11 w 72"/>
                <a:gd name="T21" fmla="*/ 54 h 93"/>
                <a:gd name="T22" fmla="*/ 17 w 72"/>
                <a:gd name="T23" fmla="*/ 61 h 93"/>
                <a:gd name="T24" fmla="*/ 23 w 72"/>
                <a:gd name="T25" fmla="*/ 67 h 93"/>
                <a:gd name="T26" fmla="*/ 34 w 72"/>
                <a:gd name="T27" fmla="*/ 78 h 93"/>
                <a:gd name="T28" fmla="*/ 42 w 72"/>
                <a:gd name="T29" fmla="*/ 88 h 93"/>
                <a:gd name="T30" fmla="*/ 49 w 72"/>
                <a:gd name="T31" fmla="*/ 93 h 93"/>
                <a:gd name="T32" fmla="*/ 59 w 72"/>
                <a:gd name="T33" fmla="*/ 93 h 93"/>
                <a:gd name="T34" fmla="*/ 66 w 72"/>
                <a:gd name="T35" fmla="*/ 92 h 93"/>
                <a:gd name="T36" fmla="*/ 72 w 72"/>
                <a:gd name="T37" fmla="*/ 76 h 93"/>
                <a:gd name="T38" fmla="*/ 72 w 72"/>
                <a:gd name="T39" fmla="*/ 76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72" h="93">
                  <a:moveTo>
                    <a:pt x="72" y="76"/>
                  </a:moveTo>
                  <a:lnTo>
                    <a:pt x="30" y="14"/>
                  </a:lnTo>
                  <a:lnTo>
                    <a:pt x="32" y="6"/>
                  </a:lnTo>
                  <a:lnTo>
                    <a:pt x="32" y="0"/>
                  </a:lnTo>
                  <a:lnTo>
                    <a:pt x="23" y="0"/>
                  </a:lnTo>
                  <a:lnTo>
                    <a:pt x="13" y="4"/>
                  </a:lnTo>
                  <a:lnTo>
                    <a:pt x="4" y="10"/>
                  </a:lnTo>
                  <a:lnTo>
                    <a:pt x="0" y="19"/>
                  </a:lnTo>
                  <a:lnTo>
                    <a:pt x="0" y="29"/>
                  </a:lnTo>
                  <a:lnTo>
                    <a:pt x="6" y="42"/>
                  </a:lnTo>
                  <a:lnTo>
                    <a:pt x="11" y="54"/>
                  </a:lnTo>
                  <a:lnTo>
                    <a:pt x="17" y="61"/>
                  </a:lnTo>
                  <a:lnTo>
                    <a:pt x="23" y="67"/>
                  </a:lnTo>
                  <a:lnTo>
                    <a:pt x="34" y="78"/>
                  </a:lnTo>
                  <a:lnTo>
                    <a:pt x="42" y="88"/>
                  </a:lnTo>
                  <a:lnTo>
                    <a:pt x="49" y="93"/>
                  </a:lnTo>
                  <a:lnTo>
                    <a:pt x="59" y="93"/>
                  </a:lnTo>
                  <a:lnTo>
                    <a:pt x="66" y="92"/>
                  </a:lnTo>
                  <a:lnTo>
                    <a:pt x="72" y="76"/>
                  </a:lnTo>
                  <a:lnTo>
                    <a:pt x="72" y="76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86"/>
            <p:cNvSpPr>
              <a:spLocks/>
            </p:cNvSpPr>
            <p:nvPr/>
          </p:nvSpPr>
          <p:spPr bwMode="auto">
            <a:xfrm>
              <a:off x="1480905" y="4482479"/>
              <a:ext cx="116973" cy="91467"/>
            </a:xfrm>
            <a:custGeom>
              <a:avLst/>
              <a:gdLst>
                <a:gd name="T0" fmla="*/ 244 w 266"/>
                <a:gd name="T1" fmla="*/ 0 h 207"/>
                <a:gd name="T2" fmla="*/ 240 w 266"/>
                <a:gd name="T3" fmla="*/ 0 h 207"/>
                <a:gd name="T4" fmla="*/ 232 w 266"/>
                <a:gd name="T5" fmla="*/ 8 h 207"/>
                <a:gd name="T6" fmla="*/ 219 w 266"/>
                <a:gd name="T7" fmla="*/ 15 h 207"/>
                <a:gd name="T8" fmla="*/ 204 w 266"/>
                <a:gd name="T9" fmla="*/ 27 h 207"/>
                <a:gd name="T10" fmla="*/ 183 w 266"/>
                <a:gd name="T11" fmla="*/ 38 h 207"/>
                <a:gd name="T12" fmla="*/ 164 w 266"/>
                <a:gd name="T13" fmla="*/ 53 h 207"/>
                <a:gd name="T14" fmla="*/ 141 w 266"/>
                <a:gd name="T15" fmla="*/ 69 h 207"/>
                <a:gd name="T16" fmla="*/ 120 w 266"/>
                <a:gd name="T17" fmla="*/ 86 h 207"/>
                <a:gd name="T18" fmla="*/ 97 w 266"/>
                <a:gd name="T19" fmla="*/ 99 h 207"/>
                <a:gd name="T20" fmla="*/ 76 w 266"/>
                <a:gd name="T21" fmla="*/ 116 h 207"/>
                <a:gd name="T22" fmla="*/ 54 w 266"/>
                <a:gd name="T23" fmla="*/ 130 h 207"/>
                <a:gd name="T24" fmla="*/ 36 w 266"/>
                <a:gd name="T25" fmla="*/ 145 h 207"/>
                <a:gd name="T26" fmla="*/ 19 w 266"/>
                <a:gd name="T27" fmla="*/ 156 h 207"/>
                <a:gd name="T28" fmla="*/ 8 w 266"/>
                <a:gd name="T29" fmla="*/ 166 h 207"/>
                <a:gd name="T30" fmla="*/ 2 w 266"/>
                <a:gd name="T31" fmla="*/ 171 h 207"/>
                <a:gd name="T32" fmla="*/ 0 w 266"/>
                <a:gd name="T33" fmla="*/ 175 h 207"/>
                <a:gd name="T34" fmla="*/ 2 w 266"/>
                <a:gd name="T35" fmla="*/ 181 h 207"/>
                <a:gd name="T36" fmla="*/ 6 w 266"/>
                <a:gd name="T37" fmla="*/ 194 h 207"/>
                <a:gd name="T38" fmla="*/ 12 w 266"/>
                <a:gd name="T39" fmla="*/ 202 h 207"/>
                <a:gd name="T40" fmla="*/ 21 w 266"/>
                <a:gd name="T41" fmla="*/ 207 h 207"/>
                <a:gd name="T42" fmla="*/ 25 w 266"/>
                <a:gd name="T43" fmla="*/ 204 h 207"/>
                <a:gd name="T44" fmla="*/ 33 w 266"/>
                <a:gd name="T45" fmla="*/ 198 h 207"/>
                <a:gd name="T46" fmla="*/ 44 w 266"/>
                <a:gd name="T47" fmla="*/ 190 h 207"/>
                <a:gd name="T48" fmla="*/ 63 w 266"/>
                <a:gd name="T49" fmla="*/ 181 h 207"/>
                <a:gd name="T50" fmla="*/ 80 w 266"/>
                <a:gd name="T51" fmla="*/ 168 h 207"/>
                <a:gd name="T52" fmla="*/ 101 w 266"/>
                <a:gd name="T53" fmla="*/ 154 h 207"/>
                <a:gd name="T54" fmla="*/ 122 w 266"/>
                <a:gd name="T55" fmla="*/ 137 h 207"/>
                <a:gd name="T56" fmla="*/ 147 w 266"/>
                <a:gd name="T57" fmla="*/ 124 h 207"/>
                <a:gd name="T58" fmla="*/ 168 w 266"/>
                <a:gd name="T59" fmla="*/ 107 h 207"/>
                <a:gd name="T60" fmla="*/ 190 w 266"/>
                <a:gd name="T61" fmla="*/ 92 h 207"/>
                <a:gd name="T62" fmla="*/ 209 w 266"/>
                <a:gd name="T63" fmla="*/ 76 h 207"/>
                <a:gd name="T64" fmla="*/ 228 w 266"/>
                <a:gd name="T65" fmla="*/ 63 h 207"/>
                <a:gd name="T66" fmla="*/ 242 w 266"/>
                <a:gd name="T67" fmla="*/ 52 h 207"/>
                <a:gd name="T68" fmla="*/ 255 w 266"/>
                <a:gd name="T69" fmla="*/ 44 h 207"/>
                <a:gd name="T70" fmla="*/ 263 w 266"/>
                <a:gd name="T71" fmla="*/ 38 h 207"/>
                <a:gd name="T72" fmla="*/ 266 w 266"/>
                <a:gd name="T73" fmla="*/ 36 h 207"/>
                <a:gd name="T74" fmla="*/ 265 w 266"/>
                <a:gd name="T75" fmla="*/ 25 h 207"/>
                <a:gd name="T76" fmla="*/ 259 w 266"/>
                <a:gd name="T77" fmla="*/ 14 h 207"/>
                <a:gd name="T78" fmla="*/ 251 w 266"/>
                <a:gd name="T79" fmla="*/ 0 h 207"/>
                <a:gd name="T80" fmla="*/ 244 w 266"/>
                <a:gd name="T81" fmla="*/ 0 h 207"/>
                <a:gd name="T82" fmla="*/ 244 w 266"/>
                <a:gd name="T83" fmla="*/ 0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66" h="207">
                  <a:moveTo>
                    <a:pt x="244" y="0"/>
                  </a:moveTo>
                  <a:lnTo>
                    <a:pt x="240" y="0"/>
                  </a:lnTo>
                  <a:lnTo>
                    <a:pt x="232" y="8"/>
                  </a:lnTo>
                  <a:lnTo>
                    <a:pt x="219" y="15"/>
                  </a:lnTo>
                  <a:lnTo>
                    <a:pt x="204" y="27"/>
                  </a:lnTo>
                  <a:lnTo>
                    <a:pt x="183" y="38"/>
                  </a:lnTo>
                  <a:lnTo>
                    <a:pt x="164" y="53"/>
                  </a:lnTo>
                  <a:lnTo>
                    <a:pt x="141" y="69"/>
                  </a:lnTo>
                  <a:lnTo>
                    <a:pt x="120" y="86"/>
                  </a:lnTo>
                  <a:lnTo>
                    <a:pt x="97" y="99"/>
                  </a:lnTo>
                  <a:lnTo>
                    <a:pt x="76" y="116"/>
                  </a:lnTo>
                  <a:lnTo>
                    <a:pt x="54" y="130"/>
                  </a:lnTo>
                  <a:lnTo>
                    <a:pt x="36" y="145"/>
                  </a:lnTo>
                  <a:lnTo>
                    <a:pt x="19" y="156"/>
                  </a:lnTo>
                  <a:lnTo>
                    <a:pt x="8" y="166"/>
                  </a:lnTo>
                  <a:lnTo>
                    <a:pt x="2" y="171"/>
                  </a:lnTo>
                  <a:lnTo>
                    <a:pt x="0" y="175"/>
                  </a:lnTo>
                  <a:lnTo>
                    <a:pt x="2" y="181"/>
                  </a:lnTo>
                  <a:lnTo>
                    <a:pt x="6" y="194"/>
                  </a:lnTo>
                  <a:lnTo>
                    <a:pt x="12" y="202"/>
                  </a:lnTo>
                  <a:lnTo>
                    <a:pt x="21" y="207"/>
                  </a:lnTo>
                  <a:lnTo>
                    <a:pt x="25" y="204"/>
                  </a:lnTo>
                  <a:lnTo>
                    <a:pt x="33" y="198"/>
                  </a:lnTo>
                  <a:lnTo>
                    <a:pt x="44" y="190"/>
                  </a:lnTo>
                  <a:lnTo>
                    <a:pt x="63" y="181"/>
                  </a:lnTo>
                  <a:lnTo>
                    <a:pt x="80" y="168"/>
                  </a:lnTo>
                  <a:lnTo>
                    <a:pt x="101" y="154"/>
                  </a:lnTo>
                  <a:lnTo>
                    <a:pt x="122" y="137"/>
                  </a:lnTo>
                  <a:lnTo>
                    <a:pt x="147" y="124"/>
                  </a:lnTo>
                  <a:lnTo>
                    <a:pt x="168" y="107"/>
                  </a:lnTo>
                  <a:lnTo>
                    <a:pt x="190" y="92"/>
                  </a:lnTo>
                  <a:lnTo>
                    <a:pt x="209" y="76"/>
                  </a:lnTo>
                  <a:lnTo>
                    <a:pt x="228" y="63"/>
                  </a:lnTo>
                  <a:lnTo>
                    <a:pt x="242" y="52"/>
                  </a:lnTo>
                  <a:lnTo>
                    <a:pt x="255" y="44"/>
                  </a:lnTo>
                  <a:lnTo>
                    <a:pt x="263" y="38"/>
                  </a:lnTo>
                  <a:lnTo>
                    <a:pt x="266" y="36"/>
                  </a:lnTo>
                  <a:lnTo>
                    <a:pt x="265" y="25"/>
                  </a:lnTo>
                  <a:lnTo>
                    <a:pt x="259" y="14"/>
                  </a:lnTo>
                  <a:lnTo>
                    <a:pt x="251" y="0"/>
                  </a:lnTo>
                  <a:lnTo>
                    <a:pt x="244" y="0"/>
                  </a:lnTo>
                  <a:lnTo>
                    <a:pt x="244" y="0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87"/>
            <p:cNvSpPr>
              <a:spLocks/>
            </p:cNvSpPr>
            <p:nvPr/>
          </p:nvSpPr>
          <p:spPr bwMode="auto">
            <a:xfrm>
              <a:off x="1605746" y="4014587"/>
              <a:ext cx="711559" cy="387857"/>
            </a:xfrm>
            <a:custGeom>
              <a:avLst/>
              <a:gdLst>
                <a:gd name="T0" fmla="*/ 8 w 1399"/>
                <a:gd name="T1" fmla="*/ 838 h 882"/>
                <a:gd name="T2" fmla="*/ 2 w 1399"/>
                <a:gd name="T3" fmla="*/ 869 h 882"/>
                <a:gd name="T4" fmla="*/ 21 w 1399"/>
                <a:gd name="T5" fmla="*/ 876 h 882"/>
                <a:gd name="T6" fmla="*/ 51 w 1399"/>
                <a:gd name="T7" fmla="*/ 831 h 882"/>
                <a:gd name="T8" fmla="*/ 55 w 1399"/>
                <a:gd name="T9" fmla="*/ 798 h 882"/>
                <a:gd name="T10" fmla="*/ 69 w 1399"/>
                <a:gd name="T11" fmla="*/ 760 h 882"/>
                <a:gd name="T12" fmla="*/ 93 w 1399"/>
                <a:gd name="T13" fmla="*/ 722 h 882"/>
                <a:gd name="T14" fmla="*/ 135 w 1399"/>
                <a:gd name="T15" fmla="*/ 701 h 882"/>
                <a:gd name="T16" fmla="*/ 177 w 1399"/>
                <a:gd name="T17" fmla="*/ 694 h 882"/>
                <a:gd name="T18" fmla="*/ 221 w 1399"/>
                <a:gd name="T19" fmla="*/ 692 h 882"/>
                <a:gd name="T20" fmla="*/ 264 w 1399"/>
                <a:gd name="T21" fmla="*/ 688 h 882"/>
                <a:gd name="T22" fmla="*/ 310 w 1399"/>
                <a:gd name="T23" fmla="*/ 678 h 882"/>
                <a:gd name="T24" fmla="*/ 378 w 1399"/>
                <a:gd name="T25" fmla="*/ 654 h 882"/>
                <a:gd name="T26" fmla="*/ 443 w 1399"/>
                <a:gd name="T27" fmla="*/ 599 h 882"/>
                <a:gd name="T28" fmla="*/ 456 w 1399"/>
                <a:gd name="T29" fmla="*/ 511 h 882"/>
                <a:gd name="T30" fmla="*/ 203 w 1399"/>
                <a:gd name="T31" fmla="*/ 317 h 882"/>
                <a:gd name="T32" fmla="*/ 173 w 1399"/>
                <a:gd name="T33" fmla="*/ 295 h 882"/>
                <a:gd name="T34" fmla="*/ 122 w 1399"/>
                <a:gd name="T35" fmla="*/ 236 h 882"/>
                <a:gd name="T36" fmla="*/ 112 w 1399"/>
                <a:gd name="T37" fmla="*/ 154 h 882"/>
                <a:gd name="T38" fmla="*/ 202 w 1399"/>
                <a:gd name="T39" fmla="*/ 63 h 882"/>
                <a:gd name="T40" fmla="*/ 219 w 1399"/>
                <a:gd name="T41" fmla="*/ 51 h 882"/>
                <a:gd name="T42" fmla="*/ 268 w 1399"/>
                <a:gd name="T43" fmla="*/ 46 h 882"/>
                <a:gd name="T44" fmla="*/ 354 w 1399"/>
                <a:gd name="T45" fmla="*/ 53 h 882"/>
                <a:gd name="T46" fmla="*/ 485 w 1399"/>
                <a:gd name="T47" fmla="*/ 84 h 882"/>
                <a:gd name="T48" fmla="*/ 608 w 1399"/>
                <a:gd name="T49" fmla="*/ 127 h 882"/>
                <a:gd name="T50" fmla="*/ 732 w 1399"/>
                <a:gd name="T51" fmla="*/ 175 h 882"/>
                <a:gd name="T52" fmla="*/ 875 w 1399"/>
                <a:gd name="T53" fmla="*/ 209 h 882"/>
                <a:gd name="T54" fmla="*/ 1051 w 1399"/>
                <a:gd name="T55" fmla="*/ 220 h 882"/>
                <a:gd name="T56" fmla="*/ 1198 w 1399"/>
                <a:gd name="T57" fmla="*/ 205 h 882"/>
                <a:gd name="T58" fmla="*/ 1306 w 1399"/>
                <a:gd name="T59" fmla="*/ 173 h 882"/>
                <a:gd name="T60" fmla="*/ 1374 w 1399"/>
                <a:gd name="T61" fmla="*/ 131 h 882"/>
                <a:gd name="T62" fmla="*/ 1399 w 1399"/>
                <a:gd name="T63" fmla="*/ 97 h 882"/>
                <a:gd name="T64" fmla="*/ 1373 w 1399"/>
                <a:gd name="T65" fmla="*/ 97 h 882"/>
                <a:gd name="T66" fmla="*/ 1317 w 1399"/>
                <a:gd name="T67" fmla="*/ 124 h 882"/>
                <a:gd name="T68" fmla="*/ 1217 w 1399"/>
                <a:gd name="T69" fmla="*/ 165 h 882"/>
                <a:gd name="T70" fmla="*/ 1070 w 1399"/>
                <a:gd name="T71" fmla="*/ 194 h 882"/>
                <a:gd name="T72" fmla="*/ 890 w 1399"/>
                <a:gd name="T73" fmla="*/ 179 h 882"/>
                <a:gd name="T74" fmla="*/ 700 w 1399"/>
                <a:gd name="T75" fmla="*/ 120 h 882"/>
                <a:gd name="T76" fmla="*/ 534 w 1399"/>
                <a:gd name="T77" fmla="*/ 59 h 882"/>
                <a:gd name="T78" fmla="*/ 386 w 1399"/>
                <a:gd name="T79" fmla="*/ 13 h 882"/>
                <a:gd name="T80" fmla="*/ 257 w 1399"/>
                <a:gd name="T81" fmla="*/ 2 h 882"/>
                <a:gd name="T82" fmla="*/ 156 w 1399"/>
                <a:gd name="T83" fmla="*/ 29 h 882"/>
                <a:gd name="T84" fmla="*/ 97 w 1399"/>
                <a:gd name="T85" fmla="*/ 78 h 882"/>
                <a:gd name="T86" fmla="*/ 63 w 1399"/>
                <a:gd name="T87" fmla="*/ 137 h 882"/>
                <a:gd name="T88" fmla="*/ 51 w 1399"/>
                <a:gd name="T89" fmla="*/ 196 h 882"/>
                <a:gd name="T90" fmla="*/ 67 w 1399"/>
                <a:gd name="T91" fmla="*/ 253 h 882"/>
                <a:gd name="T92" fmla="*/ 120 w 1399"/>
                <a:gd name="T93" fmla="*/ 321 h 882"/>
                <a:gd name="T94" fmla="*/ 202 w 1399"/>
                <a:gd name="T95" fmla="*/ 380 h 882"/>
                <a:gd name="T96" fmla="*/ 300 w 1399"/>
                <a:gd name="T97" fmla="*/ 418 h 882"/>
                <a:gd name="T98" fmla="*/ 380 w 1399"/>
                <a:gd name="T99" fmla="*/ 454 h 882"/>
                <a:gd name="T100" fmla="*/ 422 w 1399"/>
                <a:gd name="T101" fmla="*/ 513 h 882"/>
                <a:gd name="T102" fmla="*/ 430 w 1399"/>
                <a:gd name="T103" fmla="*/ 566 h 882"/>
                <a:gd name="T104" fmla="*/ 409 w 1399"/>
                <a:gd name="T105" fmla="*/ 601 h 882"/>
                <a:gd name="T106" fmla="*/ 369 w 1399"/>
                <a:gd name="T107" fmla="*/ 627 h 882"/>
                <a:gd name="T108" fmla="*/ 325 w 1399"/>
                <a:gd name="T109" fmla="*/ 639 h 882"/>
                <a:gd name="T110" fmla="*/ 262 w 1399"/>
                <a:gd name="T111" fmla="*/ 642 h 882"/>
                <a:gd name="T112" fmla="*/ 188 w 1399"/>
                <a:gd name="T113" fmla="*/ 646 h 882"/>
                <a:gd name="T114" fmla="*/ 118 w 1399"/>
                <a:gd name="T115" fmla="*/ 659 h 882"/>
                <a:gd name="T116" fmla="*/ 69 w 1399"/>
                <a:gd name="T117" fmla="*/ 690 h 882"/>
                <a:gd name="T118" fmla="*/ 46 w 1399"/>
                <a:gd name="T119" fmla="*/ 732 h 882"/>
                <a:gd name="T120" fmla="*/ 36 w 1399"/>
                <a:gd name="T121" fmla="*/ 772 h 882"/>
                <a:gd name="T122" fmla="*/ 32 w 1399"/>
                <a:gd name="T123" fmla="*/ 810 h 8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99" h="882">
                  <a:moveTo>
                    <a:pt x="34" y="817"/>
                  </a:moveTo>
                  <a:lnTo>
                    <a:pt x="29" y="821"/>
                  </a:lnTo>
                  <a:lnTo>
                    <a:pt x="19" y="829"/>
                  </a:lnTo>
                  <a:lnTo>
                    <a:pt x="8" y="838"/>
                  </a:lnTo>
                  <a:lnTo>
                    <a:pt x="2" y="848"/>
                  </a:lnTo>
                  <a:lnTo>
                    <a:pt x="0" y="857"/>
                  </a:lnTo>
                  <a:lnTo>
                    <a:pt x="2" y="865"/>
                  </a:lnTo>
                  <a:lnTo>
                    <a:pt x="2" y="869"/>
                  </a:lnTo>
                  <a:lnTo>
                    <a:pt x="8" y="870"/>
                  </a:lnTo>
                  <a:lnTo>
                    <a:pt x="13" y="876"/>
                  </a:lnTo>
                  <a:lnTo>
                    <a:pt x="17" y="882"/>
                  </a:lnTo>
                  <a:lnTo>
                    <a:pt x="21" y="876"/>
                  </a:lnTo>
                  <a:lnTo>
                    <a:pt x="30" y="867"/>
                  </a:lnTo>
                  <a:lnTo>
                    <a:pt x="40" y="853"/>
                  </a:lnTo>
                  <a:lnTo>
                    <a:pt x="48" y="848"/>
                  </a:lnTo>
                  <a:lnTo>
                    <a:pt x="51" y="831"/>
                  </a:lnTo>
                  <a:lnTo>
                    <a:pt x="53" y="825"/>
                  </a:lnTo>
                  <a:lnTo>
                    <a:pt x="53" y="819"/>
                  </a:lnTo>
                  <a:lnTo>
                    <a:pt x="55" y="808"/>
                  </a:lnTo>
                  <a:lnTo>
                    <a:pt x="55" y="798"/>
                  </a:lnTo>
                  <a:lnTo>
                    <a:pt x="59" y="791"/>
                  </a:lnTo>
                  <a:lnTo>
                    <a:pt x="59" y="781"/>
                  </a:lnTo>
                  <a:lnTo>
                    <a:pt x="65" y="772"/>
                  </a:lnTo>
                  <a:lnTo>
                    <a:pt x="69" y="760"/>
                  </a:lnTo>
                  <a:lnTo>
                    <a:pt x="74" y="751"/>
                  </a:lnTo>
                  <a:lnTo>
                    <a:pt x="78" y="739"/>
                  </a:lnTo>
                  <a:lnTo>
                    <a:pt x="86" y="732"/>
                  </a:lnTo>
                  <a:lnTo>
                    <a:pt x="93" y="722"/>
                  </a:lnTo>
                  <a:lnTo>
                    <a:pt x="101" y="715"/>
                  </a:lnTo>
                  <a:lnTo>
                    <a:pt x="112" y="711"/>
                  </a:lnTo>
                  <a:lnTo>
                    <a:pt x="124" y="707"/>
                  </a:lnTo>
                  <a:lnTo>
                    <a:pt x="135" y="701"/>
                  </a:lnTo>
                  <a:lnTo>
                    <a:pt x="145" y="699"/>
                  </a:lnTo>
                  <a:lnTo>
                    <a:pt x="156" y="696"/>
                  </a:lnTo>
                  <a:lnTo>
                    <a:pt x="167" y="696"/>
                  </a:lnTo>
                  <a:lnTo>
                    <a:pt x="177" y="694"/>
                  </a:lnTo>
                  <a:lnTo>
                    <a:pt x="188" y="694"/>
                  </a:lnTo>
                  <a:lnTo>
                    <a:pt x="198" y="694"/>
                  </a:lnTo>
                  <a:lnTo>
                    <a:pt x="211" y="694"/>
                  </a:lnTo>
                  <a:lnTo>
                    <a:pt x="221" y="692"/>
                  </a:lnTo>
                  <a:lnTo>
                    <a:pt x="232" y="692"/>
                  </a:lnTo>
                  <a:lnTo>
                    <a:pt x="241" y="690"/>
                  </a:lnTo>
                  <a:lnTo>
                    <a:pt x="253" y="690"/>
                  </a:lnTo>
                  <a:lnTo>
                    <a:pt x="264" y="688"/>
                  </a:lnTo>
                  <a:lnTo>
                    <a:pt x="276" y="686"/>
                  </a:lnTo>
                  <a:lnTo>
                    <a:pt x="287" y="684"/>
                  </a:lnTo>
                  <a:lnTo>
                    <a:pt x="299" y="684"/>
                  </a:lnTo>
                  <a:lnTo>
                    <a:pt x="310" y="678"/>
                  </a:lnTo>
                  <a:lnTo>
                    <a:pt x="325" y="675"/>
                  </a:lnTo>
                  <a:lnTo>
                    <a:pt x="342" y="669"/>
                  </a:lnTo>
                  <a:lnTo>
                    <a:pt x="361" y="663"/>
                  </a:lnTo>
                  <a:lnTo>
                    <a:pt x="378" y="654"/>
                  </a:lnTo>
                  <a:lnTo>
                    <a:pt x="397" y="642"/>
                  </a:lnTo>
                  <a:lnTo>
                    <a:pt x="413" y="631"/>
                  </a:lnTo>
                  <a:lnTo>
                    <a:pt x="430" y="616"/>
                  </a:lnTo>
                  <a:lnTo>
                    <a:pt x="443" y="599"/>
                  </a:lnTo>
                  <a:lnTo>
                    <a:pt x="453" y="580"/>
                  </a:lnTo>
                  <a:lnTo>
                    <a:pt x="458" y="559"/>
                  </a:lnTo>
                  <a:lnTo>
                    <a:pt x="462" y="536"/>
                  </a:lnTo>
                  <a:lnTo>
                    <a:pt x="456" y="511"/>
                  </a:lnTo>
                  <a:lnTo>
                    <a:pt x="447" y="485"/>
                  </a:lnTo>
                  <a:lnTo>
                    <a:pt x="430" y="454"/>
                  </a:lnTo>
                  <a:lnTo>
                    <a:pt x="409" y="424"/>
                  </a:lnTo>
                  <a:lnTo>
                    <a:pt x="203" y="317"/>
                  </a:lnTo>
                  <a:lnTo>
                    <a:pt x="200" y="314"/>
                  </a:lnTo>
                  <a:lnTo>
                    <a:pt x="194" y="310"/>
                  </a:lnTo>
                  <a:lnTo>
                    <a:pt x="183" y="302"/>
                  </a:lnTo>
                  <a:lnTo>
                    <a:pt x="173" y="295"/>
                  </a:lnTo>
                  <a:lnTo>
                    <a:pt x="158" y="281"/>
                  </a:lnTo>
                  <a:lnTo>
                    <a:pt x="145" y="266"/>
                  </a:lnTo>
                  <a:lnTo>
                    <a:pt x="133" y="251"/>
                  </a:lnTo>
                  <a:lnTo>
                    <a:pt x="122" y="236"/>
                  </a:lnTo>
                  <a:lnTo>
                    <a:pt x="112" y="215"/>
                  </a:lnTo>
                  <a:lnTo>
                    <a:pt x="107" y="196"/>
                  </a:lnTo>
                  <a:lnTo>
                    <a:pt x="107" y="175"/>
                  </a:lnTo>
                  <a:lnTo>
                    <a:pt x="112" y="154"/>
                  </a:lnTo>
                  <a:lnTo>
                    <a:pt x="122" y="129"/>
                  </a:lnTo>
                  <a:lnTo>
                    <a:pt x="139" y="106"/>
                  </a:lnTo>
                  <a:lnTo>
                    <a:pt x="165" y="86"/>
                  </a:lnTo>
                  <a:lnTo>
                    <a:pt x="202" y="63"/>
                  </a:lnTo>
                  <a:lnTo>
                    <a:pt x="202" y="59"/>
                  </a:lnTo>
                  <a:lnTo>
                    <a:pt x="209" y="57"/>
                  </a:lnTo>
                  <a:lnTo>
                    <a:pt x="213" y="53"/>
                  </a:lnTo>
                  <a:lnTo>
                    <a:pt x="219" y="51"/>
                  </a:lnTo>
                  <a:lnTo>
                    <a:pt x="228" y="48"/>
                  </a:lnTo>
                  <a:lnTo>
                    <a:pt x="240" y="48"/>
                  </a:lnTo>
                  <a:lnTo>
                    <a:pt x="251" y="48"/>
                  </a:lnTo>
                  <a:lnTo>
                    <a:pt x="268" y="46"/>
                  </a:lnTo>
                  <a:lnTo>
                    <a:pt x="283" y="46"/>
                  </a:lnTo>
                  <a:lnTo>
                    <a:pt x="306" y="48"/>
                  </a:lnTo>
                  <a:lnTo>
                    <a:pt x="329" y="48"/>
                  </a:lnTo>
                  <a:lnTo>
                    <a:pt x="354" y="53"/>
                  </a:lnTo>
                  <a:lnTo>
                    <a:pt x="384" y="59"/>
                  </a:lnTo>
                  <a:lnTo>
                    <a:pt x="420" y="67"/>
                  </a:lnTo>
                  <a:lnTo>
                    <a:pt x="453" y="72"/>
                  </a:lnTo>
                  <a:lnTo>
                    <a:pt x="485" y="84"/>
                  </a:lnTo>
                  <a:lnTo>
                    <a:pt x="517" y="93"/>
                  </a:lnTo>
                  <a:lnTo>
                    <a:pt x="548" y="105"/>
                  </a:lnTo>
                  <a:lnTo>
                    <a:pt x="578" y="114"/>
                  </a:lnTo>
                  <a:lnTo>
                    <a:pt x="608" y="127"/>
                  </a:lnTo>
                  <a:lnTo>
                    <a:pt x="639" y="139"/>
                  </a:lnTo>
                  <a:lnTo>
                    <a:pt x="669" y="152"/>
                  </a:lnTo>
                  <a:lnTo>
                    <a:pt x="698" y="163"/>
                  </a:lnTo>
                  <a:lnTo>
                    <a:pt x="732" y="175"/>
                  </a:lnTo>
                  <a:lnTo>
                    <a:pt x="762" y="184"/>
                  </a:lnTo>
                  <a:lnTo>
                    <a:pt x="798" y="196"/>
                  </a:lnTo>
                  <a:lnTo>
                    <a:pt x="835" y="203"/>
                  </a:lnTo>
                  <a:lnTo>
                    <a:pt x="875" y="209"/>
                  </a:lnTo>
                  <a:lnTo>
                    <a:pt x="916" y="215"/>
                  </a:lnTo>
                  <a:lnTo>
                    <a:pt x="964" y="220"/>
                  </a:lnTo>
                  <a:lnTo>
                    <a:pt x="1008" y="220"/>
                  </a:lnTo>
                  <a:lnTo>
                    <a:pt x="1051" y="220"/>
                  </a:lnTo>
                  <a:lnTo>
                    <a:pt x="1091" y="219"/>
                  </a:lnTo>
                  <a:lnTo>
                    <a:pt x="1129" y="217"/>
                  </a:lnTo>
                  <a:lnTo>
                    <a:pt x="1163" y="211"/>
                  </a:lnTo>
                  <a:lnTo>
                    <a:pt x="1198" y="205"/>
                  </a:lnTo>
                  <a:lnTo>
                    <a:pt x="1228" y="200"/>
                  </a:lnTo>
                  <a:lnTo>
                    <a:pt x="1257" y="194"/>
                  </a:lnTo>
                  <a:lnTo>
                    <a:pt x="1281" y="184"/>
                  </a:lnTo>
                  <a:lnTo>
                    <a:pt x="1306" y="173"/>
                  </a:lnTo>
                  <a:lnTo>
                    <a:pt x="1327" y="163"/>
                  </a:lnTo>
                  <a:lnTo>
                    <a:pt x="1346" y="154"/>
                  </a:lnTo>
                  <a:lnTo>
                    <a:pt x="1359" y="143"/>
                  </a:lnTo>
                  <a:lnTo>
                    <a:pt x="1374" y="131"/>
                  </a:lnTo>
                  <a:lnTo>
                    <a:pt x="1386" y="122"/>
                  </a:lnTo>
                  <a:lnTo>
                    <a:pt x="1397" y="110"/>
                  </a:lnTo>
                  <a:lnTo>
                    <a:pt x="1397" y="106"/>
                  </a:lnTo>
                  <a:lnTo>
                    <a:pt x="1399" y="97"/>
                  </a:lnTo>
                  <a:lnTo>
                    <a:pt x="1397" y="91"/>
                  </a:lnTo>
                  <a:lnTo>
                    <a:pt x="1392" y="91"/>
                  </a:lnTo>
                  <a:lnTo>
                    <a:pt x="1384" y="91"/>
                  </a:lnTo>
                  <a:lnTo>
                    <a:pt x="1373" y="97"/>
                  </a:lnTo>
                  <a:lnTo>
                    <a:pt x="1363" y="101"/>
                  </a:lnTo>
                  <a:lnTo>
                    <a:pt x="1352" y="106"/>
                  </a:lnTo>
                  <a:lnTo>
                    <a:pt x="1335" y="112"/>
                  </a:lnTo>
                  <a:lnTo>
                    <a:pt x="1317" y="124"/>
                  </a:lnTo>
                  <a:lnTo>
                    <a:pt x="1295" y="133"/>
                  </a:lnTo>
                  <a:lnTo>
                    <a:pt x="1272" y="144"/>
                  </a:lnTo>
                  <a:lnTo>
                    <a:pt x="1245" y="154"/>
                  </a:lnTo>
                  <a:lnTo>
                    <a:pt x="1217" y="165"/>
                  </a:lnTo>
                  <a:lnTo>
                    <a:pt x="1181" y="175"/>
                  </a:lnTo>
                  <a:lnTo>
                    <a:pt x="1146" y="184"/>
                  </a:lnTo>
                  <a:lnTo>
                    <a:pt x="1108" y="188"/>
                  </a:lnTo>
                  <a:lnTo>
                    <a:pt x="1070" y="194"/>
                  </a:lnTo>
                  <a:lnTo>
                    <a:pt x="1027" y="194"/>
                  </a:lnTo>
                  <a:lnTo>
                    <a:pt x="983" y="192"/>
                  </a:lnTo>
                  <a:lnTo>
                    <a:pt x="935" y="186"/>
                  </a:lnTo>
                  <a:lnTo>
                    <a:pt x="890" y="179"/>
                  </a:lnTo>
                  <a:lnTo>
                    <a:pt x="838" y="163"/>
                  </a:lnTo>
                  <a:lnTo>
                    <a:pt x="793" y="148"/>
                  </a:lnTo>
                  <a:lnTo>
                    <a:pt x="745" y="133"/>
                  </a:lnTo>
                  <a:lnTo>
                    <a:pt x="700" y="120"/>
                  </a:lnTo>
                  <a:lnTo>
                    <a:pt x="656" y="105"/>
                  </a:lnTo>
                  <a:lnTo>
                    <a:pt x="614" y="87"/>
                  </a:lnTo>
                  <a:lnTo>
                    <a:pt x="572" y="72"/>
                  </a:lnTo>
                  <a:lnTo>
                    <a:pt x="534" y="59"/>
                  </a:lnTo>
                  <a:lnTo>
                    <a:pt x="492" y="44"/>
                  </a:lnTo>
                  <a:lnTo>
                    <a:pt x="456" y="32"/>
                  </a:lnTo>
                  <a:lnTo>
                    <a:pt x="420" y="21"/>
                  </a:lnTo>
                  <a:lnTo>
                    <a:pt x="386" y="13"/>
                  </a:lnTo>
                  <a:lnTo>
                    <a:pt x="348" y="6"/>
                  </a:lnTo>
                  <a:lnTo>
                    <a:pt x="318" y="2"/>
                  </a:lnTo>
                  <a:lnTo>
                    <a:pt x="287" y="0"/>
                  </a:lnTo>
                  <a:lnTo>
                    <a:pt x="257" y="2"/>
                  </a:lnTo>
                  <a:lnTo>
                    <a:pt x="226" y="4"/>
                  </a:lnTo>
                  <a:lnTo>
                    <a:pt x="200" y="10"/>
                  </a:lnTo>
                  <a:lnTo>
                    <a:pt x="177" y="17"/>
                  </a:lnTo>
                  <a:lnTo>
                    <a:pt x="156" y="29"/>
                  </a:lnTo>
                  <a:lnTo>
                    <a:pt x="137" y="38"/>
                  </a:lnTo>
                  <a:lnTo>
                    <a:pt x="122" y="49"/>
                  </a:lnTo>
                  <a:lnTo>
                    <a:pt x="107" y="63"/>
                  </a:lnTo>
                  <a:lnTo>
                    <a:pt x="97" y="78"/>
                  </a:lnTo>
                  <a:lnTo>
                    <a:pt x="84" y="91"/>
                  </a:lnTo>
                  <a:lnTo>
                    <a:pt x="76" y="106"/>
                  </a:lnTo>
                  <a:lnTo>
                    <a:pt x="69" y="122"/>
                  </a:lnTo>
                  <a:lnTo>
                    <a:pt x="63" y="137"/>
                  </a:lnTo>
                  <a:lnTo>
                    <a:pt x="59" y="150"/>
                  </a:lnTo>
                  <a:lnTo>
                    <a:pt x="55" y="165"/>
                  </a:lnTo>
                  <a:lnTo>
                    <a:pt x="51" y="181"/>
                  </a:lnTo>
                  <a:lnTo>
                    <a:pt x="51" y="196"/>
                  </a:lnTo>
                  <a:lnTo>
                    <a:pt x="49" y="205"/>
                  </a:lnTo>
                  <a:lnTo>
                    <a:pt x="53" y="222"/>
                  </a:lnTo>
                  <a:lnTo>
                    <a:pt x="59" y="238"/>
                  </a:lnTo>
                  <a:lnTo>
                    <a:pt x="67" y="253"/>
                  </a:lnTo>
                  <a:lnTo>
                    <a:pt x="76" y="268"/>
                  </a:lnTo>
                  <a:lnTo>
                    <a:pt x="89" y="285"/>
                  </a:lnTo>
                  <a:lnTo>
                    <a:pt x="103" y="302"/>
                  </a:lnTo>
                  <a:lnTo>
                    <a:pt x="120" y="321"/>
                  </a:lnTo>
                  <a:lnTo>
                    <a:pt x="137" y="334"/>
                  </a:lnTo>
                  <a:lnTo>
                    <a:pt x="156" y="350"/>
                  </a:lnTo>
                  <a:lnTo>
                    <a:pt x="177" y="363"/>
                  </a:lnTo>
                  <a:lnTo>
                    <a:pt x="202" y="380"/>
                  </a:lnTo>
                  <a:lnTo>
                    <a:pt x="222" y="390"/>
                  </a:lnTo>
                  <a:lnTo>
                    <a:pt x="249" y="399"/>
                  </a:lnTo>
                  <a:lnTo>
                    <a:pt x="274" y="409"/>
                  </a:lnTo>
                  <a:lnTo>
                    <a:pt x="300" y="418"/>
                  </a:lnTo>
                  <a:lnTo>
                    <a:pt x="323" y="422"/>
                  </a:lnTo>
                  <a:lnTo>
                    <a:pt x="344" y="431"/>
                  </a:lnTo>
                  <a:lnTo>
                    <a:pt x="363" y="441"/>
                  </a:lnTo>
                  <a:lnTo>
                    <a:pt x="380" y="454"/>
                  </a:lnTo>
                  <a:lnTo>
                    <a:pt x="392" y="466"/>
                  </a:lnTo>
                  <a:lnTo>
                    <a:pt x="405" y="481"/>
                  </a:lnTo>
                  <a:lnTo>
                    <a:pt x="413" y="496"/>
                  </a:lnTo>
                  <a:lnTo>
                    <a:pt x="422" y="513"/>
                  </a:lnTo>
                  <a:lnTo>
                    <a:pt x="426" y="526"/>
                  </a:lnTo>
                  <a:lnTo>
                    <a:pt x="428" y="540"/>
                  </a:lnTo>
                  <a:lnTo>
                    <a:pt x="428" y="553"/>
                  </a:lnTo>
                  <a:lnTo>
                    <a:pt x="430" y="566"/>
                  </a:lnTo>
                  <a:lnTo>
                    <a:pt x="426" y="576"/>
                  </a:lnTo>
                  <a:lnTo>
                    <a:pt x="422" y="587"/>
                  </a:lnTo>
                  <a:lnTo>
                    <a:pt x="414" y="593"/>
                  </a:lnTo>
                  <a:lnTo>
                    <a:pt x="409" y="601"/>
                  </a:lnTo>
                  <a:lnTo>
                    <a:pt x="395" y="608"/>
                  </a:lnTo>
                  <a:lnTo>
                    <a:pt x="386" y="614"/>
                  </a:lnTo>
                  <a:lnTo>
                    <a:pt x="376" y="620"/>
                  </a:lnTo>
                  <a:lnTo>
                    <a:pt x="369" y="627"/>
                  </a:lnTo>
                  <a:lnTo>
                    <a:pt x="357" y="631"/>
                  </a:lnTo>
                  <a:lnTo>
                    <a:pt x="344" y="635"/>
                  </a:lnTo>
                  <a:lnTo>
                    <a:pt x="333" y="635"/>
                  </a:lnTo>
                  <a:lnTo>
                    <a:pt x="325" y="639"/>
                  </a:lnTo>
                  <a:lnTo>
                    <a:pt x="312" y="639"/>
                  </a:lnTo>
                  <a:lnTo>
                    <a:pt x="299" y="642"/>
                  </a:lnTo>
                  <a:lnTo>
                    <a:pt x="280" y="642"/>
                  </a:lnTo>
                  <a:lnTo>
                    <a:pt x="262" y="642"/>
                  </a:lnTo>
                  <a:lnTo>
                    <a:pt x="243" y="642"/>
                  </a:lnTo>
                  <a:lnTo>
                    <a:pt x="226" y="644"/>
                  </a:lnTo>
                  <a:lnTo>
                    <a:pt x="207" y="644"/>
                  </a:lnTo>
                  <a:lnTo>
                    <a:pt x="188" y="646"/>
                  </a:lnTo>
                  <a:lnTo>
                    <a:pt x="169" y="648"/>
                  </a:lnTo>
                  <a:lnTo>
                    <a:pt x="154" y="654"/>
                  </a:lnTo>
                  <a:lnTo>
                    <a:pt x="135" y="656"/>
                  </a:lnTo>
                  <a:lnTo>
                    <a:pt x="118" y="659"/>
                  </a:lnTo>
                  <a:lnTo>
                    <a:pt x="101" y="665"/>
                  </a:lnTo>
                  <a:lnTo>
                    <a:pt x="89" y="673"/>
                  </a:lnTo>
                  <a:lnTo>
                    <a:pt x="78" y="678"/>
                  </a:lnTo>
                  <a:lnTo>
                    <a:pt x="69" y="690"/>
                  </a:lnTo>
                  <a:lnTo>
                    <a:pt x="59" y="697"/>
                  </a:lnTo>
                  <a:lnTo>
                    <a:pt x="57" y="713"/>
                  </a:lnTo>
                  <a:lnTo>
                    <a:pt x="51" y="722"/>
                  </a:lnTo>
                  <a:lnTo>
                    <a:pt x="46" y="732"/>
                  </a:lnTo>
                  <a:lnTo>
                    <a:pt x="42" y="743"/>
                  </a:lnTo>
                  <a:lnTo>
                    <a:pt x="40" y="753"/>
                  </a:lnTo>
                  <a:lnTo>
                    <a:pt x="38" y="762"/>
                  </a:lnTo>
                  <a:lnTo>
                    <a:pt x="36" y="772"/>
                  </a:lnTo>
                  <a:lnTo>
                    <a:pt x="36" y="779"/>
                  </a:lnTo>
                  <a:lnTo>
                    <a:pt x="36" y="789"/>
                  </a:lnTo>
                  <a:lnTo>
                    <a:pt x="32" y="798"/>
                  </a:lnTo>
                  <a:lnTo>
                    <a:pt x="32" y="810"/>
                  </a:lnTo>
                  <a:lnTo>
                    <a:pt x="32" y="813"/>
                  </a:lnTo>
                  <a:lnTo>
                    <a:pt x="34" y="817"/>
                  </a:lnTo>
                  <a:lnTo>
                    <a:pt x="34" y="817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88"/>
            <p:cNvSpPr>
              <a:spLocks/>
            </p:cNvSpPr>
            <p:nvPr/>
          </p:nvSpPr>
          <p:spPr bwMode="auto">
            <a:xfrm>
              <a:off x="1480026" y="4516779"/>
              <a:ext cx="694801" cy="950734"/>
            </a:xfrm>
            <a:custGeom>
              <a:avLst/>
              <a:gdLst>
                <a:gd name="T0" fmla="*/ 301 w 1580"/>
                <a:gd name="T1" fmla="*/ 118 h 2163"/>
                <a:gd name="T2" fmla="*/ 141 w 1580"/>
                <a:gd name="T3" fmla="*/ 525 h 2163"/>
                <a:gd name="T4" fmla="*/ 126 w 1580"/>
                <a:gd name="T5" fmla="*/ 568 h 2163"/>
                <a:gd name="T6" fmla="*/ 126 w 1580"/>
                <a:gd name="T7" fmla="*/ 420 h 2163"/>
                <a:gd name="T8" fmla="*/ 130 w 1580"/>
                <a:gd name="T9" fmla="*/ 340 h 2163"/>
                <a:gd name="T10" fmla="*/ 69 w 1580"/>
                <a:gd name="T11" fmla="*/ 454 h 2163"/>
                <a:gd name="T12" fmla="*/ 46 w 1580"/>
                <a:gd name="T13" fmla="*/ 470 h 2163"/>
                <a:gd name="T14" fmla="*/ 31 w 1580"/>
                <a:gd name="T15" fmla="*/ 627 h 2163"/>
                <a:gd name="T16" fmla="*/ 137 w 1580"/>
                <a:gd name="T17" fmla="*/ 646 h 2163"/>
                <a:gd name="T18" fmla="*/ 229 w 1580"/>
                <a:gd name="T19" fmla="*/ 620 h 2163"/>
                <a:gd name="T20" fmla="*/ 432 w 1580"/>
                <a:gd name="T21" fmla="*/ 559 h 2163"/>
                <a:gd name="T22" fmla="*/ 571 w 1580"/>
                <a:gd name="T23" fmla="*/ 479 h 2163"/>
                <a:gd name="T24" fmla="*/ 732 w 1580"/>
                <a:gd name="T25" fmla="*/ 447 h 2163"/>
                <a:gd name="T26" fmla="*/ 951 w 1580"/>
                <a:gd name="T27" fmla="*/ 390 h 2163"/>
                <a:gd name="T28" fmla="*/ 882 w 1580"/>
                <a:gd name="T29" fmla="*/ 477 h 2163"/>
                <a:gd name="T30" fmla="*/ 1057 w 1580"/>
                <a:gd name="T31" fmla="*/ 447 h 2163"/>
                <a:gd name="T32" fmla="*/ 1035 w 1580"/>
                <a:gd name="T33" fmla="*/ 525 h 2163"/>
                <a:gd name="T34" fmla="*/ 1173 w 1580"/>
                <a:gd name="T35" fmla="*/ 506 h 2163"/>
                <a:gd name="T36" fmla="*/ 1151 w 1580"/>
                <a:gd name="T37" fmla="*/ 572 h 2163"/>
                <a:gd name="T38" fmla="*/ 1257 w 1580"/>
                <a:gd name="T39" fmla="*/ 578 h 2163"/>
                <a:gd name="T40" fmla="*/ 1263 w 1580"/>
                <a:gd name="T41" fmla="*/ 627 h 2163"/>
                <a:gd name="T42" fmla="*/ 1289 w 1580"/>
                <a:gd name="T43" fmla="*/ 665 h 2163"/>
                <a:gd name="T44" fmla="*/ 1358 w 1580"/>
                <a:gd name="T45" fmla="*/ 711 h 2163"/>
                <a:gd name="T46" fmla="*/ 1432 w 1580"/>
                <a:gd name="T47" fmla="*/ 747 h 2163"/>
                <a:gd name="T48" fmla="*/ 1420 w 1580"/>
                <a:gd name="T49" fmla="*/ 831 h 2163"/>
                <a:gd name="T50" fmla="*/ 1449 w 1580"/>
                <a:gd name="T51" fmla="*/ 880 h 2163"/>
                <a:gd name="T52" fmla="*/ 1500 w 1580"/>
                <a:gd name="T53" fmla="*/ 930 h 2163"/>
                <a:gd name="T54" fmla="*/ 1512 w 1580"/>
                <a:gd name="T55" fmla="*/ 971 h 2163"/>
                <a:gd name="T56" fmla="*/ 1569 w 1580"/>
                <a:gd name="T57" fmla="*/ 1006 h 2163"/>
                <a:gd name="T58" fmla="*/ 1464 w 1580"/>
                <a:gd name="T59" fmla="*/ 1015 h 2163"/>
                <a:gd name="T60" fmla="*/ 1401 w 1580"/>
                <a:gd name="T61" fmla="*/ 1135 h 2163"/>
                <a:gd name="T62" fmla="*/ 1363 w 1580"/>
                <a:gd name="T63" fmla="*/ 1370 h 2163"/>
                <a:gd name="T64" fmla="*/ 1318 w 1580"/>
                <a:gd name="T65" fmla="*/ 1635 h 2163"/>
                <a:gd name="T66" fmla="*/ 1280 w 1580"/>
                <a:gd name="T67" fmla="*/ 1766 h 2163"/>
                <a:gd name="T68" fmla="*/ 1242 w 1580"/>
                <a:gd name="T69" fmla="*/ 1901 h 2163"/>
                <a:gd name="T70" fmla="*/ 1189 w 1580"/>
                <a:gd name="T71" fmla="*/ 2049 h 2163"/>
                <a:gd name="T72" fmla="*/ 1261 w 1580"/>
                <a:gd name="T73" fmla="*/ 2114 h 2163"/>
                <a:gd name="T74" fmla="*/ 1411 w 1580"/>
                <a:gd name="T75" fmla="*/ 2142 h 2163"/>
                <a:gd name="T76" fmla="*/ 1390 w 1580"/>
                <a:gd name="T77" fmla="*/ 2163 h 2163"/>
                <a:gd name="T78" fmla="*/ 1213 w 1580"/>
                <a:gd name="T79" fmla="*/ 2127 h 2163"/>
                <a:gd name="T80" fmla="*/ 1164 w 1580"/>
                <a:gd name="T81" fmla="*/ 2058 h 2163"/>
                <a:gd name="T82" fmla="*/ 1189 w 1580"/>
                <a:gd name="T83" fmla="*/ 1941 h 2163"/>
                <a:gd name="T84" fmla="*/ 1242 w 1580"/>
                <a:gd name="T85" fmla="*/ 1817 h 2163"/>
                <a:gd name="T86" fmla="*/ 1268 w 1580"/>
                <a:gd name="T87" fmla="*/ 1682 h 2163"/>
                <a:gd name="T88" fmla="*/ 1304 w 1580"/>
                <a:gd name="T89" fmla="*/ 1536 h 2163"/>
                <a:gd name="T90" fmla="*/ 1343 w 1580"/>
                <a:gd name="T91" fmla="*/ 1344 h 2163"/>
                <a:gd name="T92" fmla="*/ 1369 w 1580"/>
                <a:gd name="T93" fmla="*/ 1188 h 2163"/>
                <a:gd name="T94" fmla="*/ 1407 w 1580"/>
                <a:gd name="T95" fmla="*/ 1049 h 2163"/>
                <a:gd name="T96" fmla="*/ 1373 w 1580"/>
                <a:gd name="T97" fmla="*/ 966 h 2163"/>
                <a:gd name="T98" fmla="*/ 1274 w 1580"/>
                <a:gd name="T99" fmla="*/ 783 h 2163"/>
                <a:gd name="T100" fmla="*/ 1179 w 1580"/>
                <a:gd name="T101" fmla="*/ 671 h 2163"/>
                <a:gd name="T102" fmla="*/ 991 w 1580"/>
                <a:gd name="T103" fmla="*/ 536 h 2163"/>
                <a:gd name="T104" fmla="*/ 668 w 1580"/>
                <a:gd name="T105" fmla="*/ 584 h 2163"/>
                <a:gd name="T106" fmla="*/ 343 w 1580"/>
                <a:gd name="T107" fmla="*/ 646 h 2163"/>
                <a:gd name="T108" fmla="*/ 75 w 1580"/>
                <a:gd name="T109" fmla="*/ 669 h 2163"/>
                <a:gd name="T110" fmla="*/ 0 w 1580"/>
                <a:gd name="T111" fmla="*/ 557 h 2163"/>
                <a:gd name="T112" fmla="*/ 27 w 1580"/>
                <a:gd name="T113" fmla="*/ 449 h 2163"/>
                <a:gd name="T114" fmla="*/ 130 w 1580"/>
                <a:gd name="T115" fmla="*/ 223 h 2163"/>
                <a:gd name="T116" fmla="*/ 305 w 1580"/>
                <a:gd name="T117" fmla="*/ 25 h 2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580" h="2163">
                  <a:moveTo>
                    <a:pt x="352" y="0"/>
                  </a:moveTo>
                  <a:lnTo>
                    <a:pt x="354" y="0"/>
                  </a:lnTo>
                  <a:lnTo>
                    <a:pt x="363" y="2"/>
                  </a:lnTo>
                  <a:lnTo>
                    <a:pt x="373" y="8"/>
                  </a:lnTo>
                  <a:lnTo>
                    <a:pt x="377" y="23"/>
                  </a:lnTo>
                  <a:lnTo>
                    <a:pt x="373" y="25"/>
                  </a:lnTo>
                  <a:lnTo>
                    <a:pt x="365" y="34"/>
                  </a:lnTo>
                  <a:lnTo>
                    <a:pt x="354" y="48"/>
                  </a:lnTo>
                  <a:lnTo>
                    <a:pt x="339" y="69"/>
                  </a:lnTo>
                  <a:lnTo>
                    <a:pt x="320" y="91"/>
                  </a:lnTo>
                  <a:lnTo>
                    <a:pt x="301" y="118"/>
                  </a:lnTo>
                  <a:lnTo>
                    <a:pt x="280" y="150"/>
                  </a:lnTo>
                  <a:lnTo>
                    <a:pt x="259" y="186"/>
                  </a:lnTo>
                  <a:lnTo>
                    <a:pt x="238" y="223"/>
                  </a:lnTo>
                  <a:lnTo>
                    <a:pt x="217" y="262"/>
                  </a:lnTo>
                  <a:lnTo>
                    <a:pt x="196" y="302"/>
                  </a:lnTo>
                  <a:lnTo>
                    <a:pt x="179" y="346"/>
                  </a:lnTo>
                  <a:lnTo>
                    <a:pt x="160" y="388"/>
                  </a:lnTo>
                  <a:lnTo>
                    <a:pt x="151" y="432"/>
                  </a:lnTo>
                  <a:lnTo>
                    <a:pt x="141" y="473"/>
                  </a:lnTo>
                  <a:lnTo>
                    <a:pt x="141" y="519"/>
                  </a:lnTo>
                  <a:lnTo>
                    <a:pt x="141" y="525"/>
                  </a:lnTo>
                  <a:lnTo>
                    <a:pt x="141" y="542"/>
                  </a:lnTo>
                  <a:lnTo>
                    <a:pt x="141" y="549"/>
                  </a:lnTo>
                  <a:lnTo>
                    <a:pt x="143" y="561"/>
                  </a:lnTo>
                  <a:lnTo>
                    <a:pt x="147" y="568"/>
                  </a:lnTo>
                  <a:lnTo>
                    <a:pt x="152" y="578"/>
                  </a:lnTo>
                  <a:lnTo>
                    <a:pt x="143" y="587"/>
                  </a:lnTo>
                  <a:lnTo>
                    <a:pt x="141" y="586"/>
                  </a:lnTo>
                  <a:lnTo>
                    <a:pt x="137" y="584"/>
                  </a:lnTo>
                  <a:lnTo>
                    <a:pt x="133" y="580"/>
                  </a:lnTo>
                  <a:lnTo>
                    <a:pt x="130" y="576"/>
                  </a:lnTo>
                  <a:lnTo>
                    <a:pt x="126" y="568"/>
                  </a:lnTo>
                  <a:lnTo>
                    <a:pt x="124" y="561"/>
                  </a:lnTo>
                  <a:lnTo>
                    <a:pt x="122" y="553"/>
                  </a:lnTo>
                  <a:lnTo>
                    <a:pt x="122" y="546"/>
                  </a:lnTo>
                  <a:lnTo>
                    <a:pt x="120" y="532"/>
                  </a:lnTo>
                  <a:lnTo>
                    <a:pt x="120" y="521"/>
                  </a:lnTo>
                  <a:lnTo>
                    <a:pt x="120" y="506"/>
                  </a:lnTo>
                  <a:lnTo>
                    <a:pt x="120" y="491"/>
                  </a:lnTo>
                  <a:lnTo>
                    <a:pt x="120" y="473"/>
                  </a:lnTo>
                  <a:lnTo>
                    <a:pt x="122" y="458"/>
                  </a:lnTo>
                  <a:lnTo>
                    <a:pt x="122" y="439"/>
                  </a:lnTo>
                  <a:lnTo>
                    <a:pt x="126" y="420"/>
                  </a:lnTo>
                  <a:lnTo>
                    <a:pt x="132" y="401"/>
                  </a:lnTo>
                  <a:lnTo>
                    <a:pt x="137" y="382"/>
                  </a:lnTo>
                  <a:lnTo>
                    <a:pt x="141" y="361"/>
                  </a:lnTo>
                  <a:lnTo>
                    <a:pt x="149" y="344"/>
                  </a:lnTo>
                  <a:lnTo>
                    <a:pt x="156" y="325"/>
                  </a:lnTo>
                  <a:lnTo>
                    <a:pt x="166" y="310"/>
                  </a:lnTo>
                  <a:lnTo>
                    <a:pt x="152" y="304"/>
                  </a:lnTo>
                  <a:lnTo>
                    <a:pt x="149" y="308"/>
                  </a:lnTo>
                  <a:lnTo>
                    <a:pt x="141" y="321"/>
                  </a:lnTo>
                  <a:lnTo>
                    <a:pt x="135" y="331"/>
                  </a:lnTo>
                  <a:lnTo>
                    <a:pt x="130" y="340"/>
                  </a:lnTo>
                  <a:lnTo>
                    <a:pt x="122" y="352"/>
                  </a:lnTo>
                  <a:lnTo>
                    <a:pt x="118" y="367"/>
                  </a:lnTo>
                  <a:lnTo>
                    <a:pt x="111" y="378"/>
                  </a:lnTo>
                  <a:lnTo>
                    <a:pt x="103" y="390"/>
                  </a:lnTo>
                  <a:lnTo>
                    <a:pt x="99" y="403"/>
                  </a:lnTo>
                  <a:lnTo>
                    <a:pt x="94" y="416"/>
                  </a:lnTo>
                  <a:lnTo>
                    <a:pt x="88" y="428"/>
                  </a:lnTo>
                  <a:lnTo>
                    <a:pt x="84" y="437"/>
                  </a:lnTo>
                  <a:lnTo>
                    <a:pt x="84" y="447"/>
                  </a:lnTo>
                  <a:lnTo>
                    <a:pt x="84" y="454"/>
                  </a:lnTo>
                  <a:lnTo>
                    <a:pt x="69" y="454"/>
                  </a:lnTo>
                  <a:lnTo>
                    <a:pt x="69" y="449"/>
                  </a:lnTo>
                  <a:lnTo>
                    <a:pt x="73" y="441"/>
                  </a:lnTo>
                  <a:lnTo>
                    <a:pt x="75" y="430"/>
                  </a:lnTo>
                  <a:lnTo>
                    <a:pt x="75" y="428"/>
                  </a:lnTo>
                  <a:lnTo>
                    <a:pt x="65" y="424"/>
                  </a:lnTo>
                  <a:lnTo>
                    <a:pt x="63" y="430"/>
                  </a:lnTo>
                  <a:lnTo>
                    <a:pt x="59" y="432"/>
                  </a:lnTo>
                  <a:lnTo>
                    <a:pt x="57" y="439"/>
                  </a:lnTo>
                  <a:lnTo>
                    <a:pt x="54" y="447"/>
                  </a:lnTo>
                  <a:lnTo>
                    <a:pt x="52" y="458"/>
                  </a:lnTo>
                  <a:lnTo>
                    <a:pt x="46" y="470"/>
                  </a:lnTo>
                  <a:lnTo>
                    <a:pt x="44" y="485"/>
                  </a:lnTo>
                  <a:lnTo>
                    <a:pt x="40" y="500"/>
                  </a:lnTo>
                  <a:lnTo>
                    <a:pt x="37" y="515"/>
                  </a:lnTo>
                  <a:lnTo>
                    <a:pt x="31" y="530"/>
                  </a:lnTo>
                  <a:lnTo>
                    <a:pt x="29" y="548"/>
                  </a:lnTo>
                  <a:lnTo>
                    <a:pt x="27" y="563"/>
                  </a:lnTo>
                  <a:lnTo>
                    <a:pt x="27" y="580"/>
                  </a:lnTo>
                  <a:lnTo>
                    <a:pt x="25" y="593"/>
                  </a:lnTo>
                  <a:lnTo>
                    <a:pt x="27" y="606"/>
                  </a:lnTo>
                  <a:lnTo>
                    <a:pt x="27" y="618"/>
                  </a:lnTo>
                  <a:lnTo>
                    <a:pt x="31" y="627"/>
                  </a:lnTo>
                  <a:lnTo>
                    <a:pt x="35" y="633"/>
                  </a:lnTo>
                  <a:lnTo>
                    <a:pt x="40" y="641"/>
                  </a:lnTo>
                  <a:lnTo>
                    <a:pt x="48" y="644"/>
                  </a:lnTo>
                  <a:lnTo>
                    <a:pt x="59" y="646"/>
                  </a:lnTo>
                  <a:lnTo>
                    <a:pt x="69" y="648"/>
                  </a:lnTo>
                  <a:lnTo>
                    <a:pt x="82" y="650"/>
                  </a:lnTo>
                  <a:lnTo>
                    <a:pt x="92" y="650"/>
                  </a:lnTo>
                  <a:lnTo>
                    <a:pt x="105" y="652"/>
                  </a:lnTo>
                  <a:lnTo>
                    <a:pt x="116" y="650"/>
                  </a:lnTo>
                  <a:lnTo>
                    <a:pt x="126" y="648"/>
                  </a:lnTo>
                  <a:lnTo>
                    <a:pt x="137" y="646"/>
                  </a:lnTo>
                  <a:lnTo>
                    <a:pt x="147" y="646"/>
                  </a:lnTo>
                  <a:lnTo>
                    <a:pt x="160" y="644"/>
                  </a:lnTo>
                  <a:lnTo>
                    <a:pt x="166" y="644"/>
                  </a:lnTo>
                  <a:lnTo>
                    <a:pt x="166" y="627"/>
                  </a:lnTo>
                  <a:lnTo>
                    <a:pt x="168" y="625"/>
                  </a:lnTo>
                  <a:lnTo>
                    <a:pt x="179" y="625"/>
                  </a:lnTo>
                  <a:lnTo>
                    <a:pt x="185" y="625"/>
                  </a:lnTo>
                  <a:lnTo>
                    <a:pt x="196" y="625"/>
                  </a:lnTo>
                  <a:lnTo>
                    <a:pt x="204" y="624"/>
                  </a:lnTo>
                  <a:lnTo>
                    <a:pt x="219" y="624"/>
                  </a:lnTo>
                  <a:lnTo>
                    <a:pt x="229" y="620"/>
                  </a:lnTo>
                  <a:lnTo>
                    <a:pt x="244" y="616"/>
                  </a:lnTo>
                  <a:lnTo>
                    <a:pt x="259" y="612"/>
                  </a:lnTo>
                  <a:lnTo>
                    <a:pt x="276" y="610"/>
                  </a:lnTo>
                  <a:lnTo>
                    <a:pt x="295" y="606"/>
                  </a:lnTo>
                  <a:lnTo>
                    <a:pt x="314" y="603"/>
                  </a:lnTo>
                  <a:lnTo>
                    <a:pt x="335" y="597"/>
                  </a:lnTo>
                  <a:lnTo>
                    <a:pt x="354" y="591"/>
                  </a:lnTo>
                  <a:lnTo>
                    <a:pt x="373" y="584"/>
                  </a:lnTo>
                  <a:lnTo>
                    <a:pt x="394" y="576"/>
                  </a:lnTo>
                  <a:lnTo>
                    <a:pt x="413" y="568"/>
                  </a:lnTo>
                  <a:lnTo>
                    <a:pt x="432" y="559"/>
                  </a:lnTo>
                  <a:lnTo>
                    <a:pt x="451" y="548"/>
                  </a:lnTo>
                  <a:lnTo>
                    <a:pt x="470" y="540"/>
                  </a:lnTo>
                  <a:lnTo>
                    <a:pt x="485" y="529"/>
                  </a:lnTo>
                  <a:lnTo>
                    <a:pt x="502" y="523"/>
                  </a:lnTo>
                  <a:lnTo>
                    <a:pt x="514" y="511"/>
                  </a:lnTo>
                  <a:lnTo>
                    <a:pt x="527" y="504"/>
                  </a:lnTo>
                  <a:lnTo>
                    <a:pt x="538" y="496"/>
                  </a:lnTo>
                  <a:lnTo>
                    <a:pt x="550" y="491"/>
                  </a:lnTo>
                  <a:lnTo>
                    <a:pt x="559" y="485"/>
                  </a:lnTo>
                  <a:lnTo>
                    <a:pt x="565" y="481"/>
                  </a:lnTo>
                  <a:lnTo>
                    <a:pt x="571" y="479"/>
                  </a:lnTo>
                  <a:lnTo>
                    <a:pt x="576" y="479"/>
                  </a:lnTo>
                  <a:lnTo>
                    <a:pt x="590" y="477"/>
                  </a:lnTo>
                  <a:lnTo>
                    <a:pt x="607" y="477"/>
                  </a:lnTo>
                  <a:lnTo>
                    <a:pt x="622" y="475"/>
                  </a:lnTo>
                  <a:lnTo>
                    <a:pt x="630" y="475"/>
                  </a:lnTo>
                  <a:lnTo>
                    <a:pt x="633" y="473"/>
                  </a:lnTo>
                  <a:lnTo>
                    <a:pt x="643" y="470"/>
                  </a:lnTo>
                  <a:lnTo>
                    <a:pt x="660" y="466"/>
                  </a:lnTo>
                  <a:lnTo>
                    <a:pt x="683" y="460"/>
                  </a:lnTo>
                  <a:lnTo>
                    <a:pt x="704" y="453"/>
                  </a:lnTo>
                  <a:lnTo>
                    <a:pt x="732" y="447"/>
                  </a:lnTo>
                  <a:lnTo>
                    <a:pt x="761" y="437"/>
                  </a:lnTo>
                  <a:lnTo>
                    <a:pt x="793" y="430"/>
                  </a:lnTo>
                  <a:lnTo>
                    <a:pt x="820" y="420"/>
                  </a:lnTo>
                  <a:lnTo>
                    <a:pt x="850" y="413"/>
                  </a:lnTo>
                  <a:lnTo>
                    <a:pt x="875" y="405"/>
                  </a:lnTo>
                  <a:lnTo>
                    <a:pt x="901" y="399"/>
                  </a:lnTo>
                  <a:lnTo>
                    <a:pt x="920" y="394"/>
                  </a:lnTo>
                  <a:lnTo>
                    <a:pt x="936" y="390"/>
                  </a:lnTo>
                  <a:lnTo>
                    <a:pt x="947" y="388"/>
                  </a:lnTo>
                  <a:lnTo>
                    <a:pt x="953" y="388"/>
                  </a:lnTo>
                  <a:lnTo>
                    <a:pt x="951" y="390"/>
                  </a:lnTo>
                  <a:lnTo>
                    <a:pt x="951" y="396"/>
                  </a:lnTo>
                  <a:lnTo>
                    <a:pt x="947" y="403"/>
                  </a:lnTo>
                  <a:lnTo>
                    <a:pt x="943" y="411"/>
                  </a:lnTo>
                  <a:lnTo>
                    <a:pt x="936" y="415"/>
                  </a:lnTo>
                  <a:lnTo>
                    <a:pt x="928" y="424"/>
                  </a:lnTo>
                  <a:lnTo>
                    <a:pt x="915" y="434"/>
                  </a:lnTo>
                  <a:lnTo>
                    <a:pt x="903" y="449"/>
                  </a:lnTo>
                  <a:lnTo>
                    <a:pt x="890" y="458"/>
                  </a:lnTo>
                  <a:lnTo>
                    <a:pt x="879" y="470"/>
                  </a:lnTo>
                  <a:lnTo>
                    <a:pt x="871" y="477"/>
                  </a:lnTo>
                  <a:lnTo>
                    <a:pt x="882" y="477"/>
                  </a:lnTo>
                  <a:lnTo>
                    <a:pt x="894" y="477"/>
                  </a:lnTo>
                  <a:lnTo>
                    <a:pt x="903" y="475"/>
                  </a:lnTo>
                  <a:lnTo>
                    <a:pt x="919" y="475"/>
                  </a:lnTo>
                  <a:lnTo>
                    <a:pt x="934" y="473"/>
                  </a:lnTo>
                  <a:lnTo>
                    <a:pt x="953" y="473"/>
                  </a:lnTo>
                  <a:lnTo>
                    <a:pt x="968" y="470"/>
                  </a:lnTo>
                  <a:lnTo>
                    <a:pt x="987" y="468"/>
                  </a:lnTo>
                  <a:lnTo>
                    <a:pt x="1004" y="464"/>
                  </a:lnTo>
                  <a:lnTo>
                    <a:pt x="1023" y="460"/>
                  </a:lnTo>
                  <a:lnTo>
                    <a:pt x="1040" y="453"/>
                  </a:lnTo>
                  <a:lnTo>
                    <a:pt x="1057" y="447"/>
                  </a:lnTo>
                  <a:lnTo>
                    <a:pt x="1071" y="437"/>
                  </a:lnTo>
                  <a:lnTo>
                    <a:pt x="1086" y="430"/>
                  </a:lnTo>
                  <a:lnTo>
                    <a:pt x="1099" y="443"/>
                  </a:lnTo>
                  <a:lnTo>
                    <a:pt x="1097" y="445"/>
                  </a:lnTo>
                  <a:lnTo>
                    <a:pt x="1093" y="451"/>
                  </a:lnTo>
                  <a:lnTo>
                    <a:pt x="1086" y="460"/>
                  </a:lnTo>
                  <a:lnTo>
                    <a:pt x="1082" y="475"/>
                  </a:lnTo>
                  <a:lnTo>
                    <a:pt x="1071" y="489"/>
                  </a:lnTo>
                  <a:lnTo>
                    <a:pt x="1061" y="502"/>
                  </a:lnTo>
                  <a:lnTo>
                    <a:pt x="1048" y="513"/>
                  </a:lnTo>
                  <a:lnTo>
                    <a:pt x="1035" y="525"/>
                  </a:lnTo>
                  <a:lnTo>
                    <a:pt x="1046" y="525"/>
                  </a:lnTo>
                  <a:lnTo>
                    <a:pt x="1055" y="525"/>
                  </a:lnTo>
                  <a:lnTo>
                    <a:pt x="1065" y="523"/>
                  </a:lnTo>
                  <a:lnTo>
                    <a:pt x="1076" y="521"/>
                  </a:lnTo>
                  <a:lnTo>
                    <a:pt x="1088" y="519"/>
                  </a:lnTo>
                  <a:lnTo>
                    <a:pt x="1105" y="519"/>
                  </a:lnTo>
                  <a:lnTo>
                    <a:pt x="1118" y="515"/>
                  </a:lnTo>
                  <a:lnTo>
                    <a:pt x="1131" y="513"/>
                  </a:lnTo>
                  <a:lnTo>
                    <a:pt x="1147" y="510"/>
                  </a:lnTo>
                  <a:lnTo>
                    <a:pt x="1162" y="510"/>
                  </a:lnTo>
                  <a:lnTo>
                    <a:pt x="1173" y="506"/>
                  </a:lnTo>
                  <a:lnTo>
                    <a:pt x="1185" y="502"/>
                  </a:lnTo>
                  <a:lnTo>
                    <a:pt x="1194" y="498"/>
                  </a:lnTo>
                  <a:lnTo>
                    <a:pt x="1204" y="494"/>
                  </a:lnTo>
                  <a:lnTo>
                    <a:pt x="1211" y="511"/>
                  </a:lnTo>
                  <a:lnTo>
                    <a:pt x="1208" y="513"/>
                  </a:lnTo>
                  <a:lnTo>
                    <a:pt x="1204" y="521"/>
                  </a:lnTo>
                  <a:lnTo>
                    <a:pt x="1196" y="529"/>
                  </a:lnTo>
                  <a:lnTo>
                    <a:pt x="1187" y="542"/>
                  </a:lnTo>
                  <a:lnTo>
                    <a:pt x="1175" y="551"/>
                  </a:lnTo>
                  <a:lnTo>
                    <a:pt x="1166" y="565"/>
                  </a:lnTo>
                  <a:lnTo>
                    <a:pt x="1151" y="572"/>
                  </a:lnTo>
                  <a:lnTo>
                    <a:pt x="1139" y="582"/>
                  </a:lnTo>
                  <a:lnTo>
                    <a:pt x="1143" y="582"/>
                  </a:lnTo>
                  <a:lnTo>
                    <a:pt x="1156" y="582"/>
                  </a:lnTo>
                  <a:lnTo>
                    <a:pt x="1164" y="582"/>
                  </a:lnTo>
                  <a:lnTo>
                    <a:pt x="1175" y="582"/>
                  </a:lnTo>
                  <a:lnTo>
                    <a:pt x="1185" y="582"/>
                  </a:lnTo>
                  <a:lnTo>
                    <a:pt x="1200" y="582"/>
                  </a:lnTo>
                  <a:lnTo>
                    <a:pt x="1211" y="580"/>
                  </a:lnTo>
                  <a:lnTo>
                    <a:pt x="1227" y="580"/>
                  </a:lnTo>
                  <a:lnTo>
                    <a:pt x="1242" y="578"/>
                  </a:lnTo>
                  <a:lnTo>
                    <a:pt x="1257" y="578"/>
                  </a:lnTo>
                  <a:lnTo>
                    <a:pt x="1270" y="574"/>
                  </a:lnTo>
                  <a:lnTo>
                    <a:pt x="1284" y="572"/>
                  </a:lnTo>
                  <a:lnTo>
                    <a:pt x="1299" y="568"/>
                  </a:lnTo>
                  <a:lnTo>
                    <a:pt x="1312" y="568"/>
                  </a:lnTo>
                  <a:lnTo>
                    <a:pt x="1310" y="582"/>
                  </a:lnTo>
                  <a:lnTo>
                    <a:pt x="1308" y="582"/>
                  </a:lnTo>
                  <a:lnTo>
                    <a:pt x="1304" y="587"/>
                  </a:lnTo>
                  <a:lnTo>
                    <a:pt x="1299" y="597"/>
                  </a:lnTo>
                  <a:lnTo>
                    <a:pt x="1289" y="606"/>
                  </a:lnTo>
                  <a:lnTo>
                    <a:pt x="1278" y="618"/>
                  </a:lnTo>
                  <a:lnTo>
                    <a:pt x="1263" y="627"/>
                  </a:lnTo>
                  <a:lnTo>
                    <a:pt x="1255" y="631"/>
                  </a:lnTo>
                  <a:lnTo>
                    <a:pt x="1247" y="637"/>
                  </a:lnTo>
                  <a:lnTo>
                    <a:pt x="1238" y="643"/>
                  </a:lnTo>
                  <a:lnTo>
                    <a:pt x="1228" y="646"/>
                  </a:lnTo>
                  <a:lnTo>
                    <a:pt x="1232" y="646"/>
                  </a:lnTo>
                  <a:lnTo>
                    <a:pt x="1242" y="652"/>
                  </a:lnTo>
                  <a:lnTo>
                    <a:pt x="1247" y="652"/>
                  </a:lnTo>
                  <a:lnTo>
                    <a:pt x="1259" y="656"/>
                  </a:lnTo>
                  <a:lnTo>
                    <a:pt x="1266" y="660"/>
                  </a:lnTo>
                  <a:lnTo>
                    <a:pt x="1280" y="663"/>
                  </a:lnTo>
                  <a:lnTo>
                    <a:pt x="1289" y="665"/>
                  </a:lnTo>
                  <a:lnTo>
                    <a:pt x="1303" y="665"/>
                  </a:lnTo>
                  <a:lnTo>
                    <a:pt x="1316" y="667"/>
                  </a:lnTo>
                  <a:lnTo>
                    <a:pt x="1329" y="669"/>
                  </a:lnTo>
                  <a:lnTo>
                    <a:pt x="1343" y="669"/>
                  </a:lnTo>
                  <a:lnTo>
                    <a:pt x="1358" y="669"/>
                  </a:lnTo>
                  <a:lnTo>
                    <a:pt x="1371" y="665"/>
                  </a:lnTo>
                  <a:lnTo>
                    <a:pt x="1386" y="665"/>
                  </a:lnTo>
                  <a:lnTo>
                    <a:pt x="1390" y="684"/>
                  </a:lnTo>
                  <a:lnTo>
                    <a:pt x="1382" y="688"/>
                  </a:lnTo>
                  <a:lnTo>
                    <a:pt x="1369" y="703"/>
                  </a:lnTo>
                  <a:lnTo>
                    <a:pt x="1358" y="711"/>
                  </a:lnTo>
                  <a:lnTo>
                    <a:pt x="1344" y="720"/>
                  </a:lnTo>
                  <a:lnTo>
                    <a:pt x="1331" y="726"/>
                  </a:lnTo>
                  <a:lnTo>
                    <a:pt x="1318" y="732"/>
                  </a:lnTo>
                  <a:lnTo>
                    <a:pt x="1322" y="732"/>
                  </a:lnTo>
                  <a:lnTo>
                    <a:pt x="1331" y="736"/>
                  </a:lnTo>
                  <a:lnTo>
                    <a:pt x="1344" y="739"/>
                  </a:lnTo>
                  <a:lnTo>
                    <a:pt x="1363" y="743"/>
                  </a:lnTo>
                  <a:lnTo>
                    <a:pt x="1381" y="745"/>
                  </a:lnTo>
                  <a:lnTo>
                    <a:pt x="1400" y="749"/>
                  </a:lnTo>
                  <a:lnTo>
                    <a:pt x="1417" y="749"/>
                  </a:lnTo>
                  <a:lnTo>
                    <a:pt x="1432" y="747"/>
                  </a:lnTo>
                  <a:lnTo>
                    <a:pt x="1432" y="762"/>
                  </a:lnTo>
                  <a:lnTo>
                    <a:pt x="1428" y="768"/>
                  </a:lnTo>
                  <a:lnTo>
                    <a:pt x="1419" y="781"/>
                  </a:lnTo>
                  <a:lnTo>
                    <a:pt x="1413" y="787"/>
                  </a:lnTo>
                  <a:lnTo>
                    <a:pt x="1403" y="797"/>
                  </a:lnTo>
                  <a:lnTo>
                    <a:pt x="1392" y="802"/>
                  </a:lnTo>
                  <a:lnTo>
                    <a:pt x="1379" y="810"/>
                  </a:lnTo>
                  <a:lnTo>
                    <a:pt x="1386" y="816"/>
                  </a:lnTo>
                  <a:lnTo>
                    <a:pt x="1396" y="821"/>
                  </a:lnTo>
                  <a:lnTo>
                    <a:pt x="1407" y="827"/>
                  </a:lnTo>
                  <a:lnTo>
                    <a:pt x="1420" y="831"/>
                  </a:lnTo>
                  <a:lnTo>
                    <a:pt x="1436" y="836"/>
                  </a:lnTo>
                  <a:lnTo>
                    <a:pt x="1445" y="836"/>
                  </a:lnTo>
                  <a:lnTo>
                    <a:pt x="1453" y="836"/>
                  </a:lnTo>
                  <a:lnTo>
                    <a:pt x="1464" y="835"/>
                  </a:lnTo>
                  <a:lnTo>
                    <a:pt x="1474" y="835"/>
                  </a:lnTo>
                  <a:lnTo>
                    <a:pt x="1474" y="846"/>
                  </a:lnTo>
                  <a:lnTo>
                    <a:pt x="1472" y="846"/>
                  </a:lnTo>
                  <a:lnTo>
                    <a:pt x="1468" y="854"/>
                  </a:lnTo>
                  <a:lnTo>
                    <a:pt x="1462" y="861"/>
                  </a:lnTo>
                  <a:lnTo>
                    <a:pt x="1457" y="871"/>
                  </a:lnTo>
                  <a:lnTo>
                    <a:pt x="1449" y="880"/>
                  </a:lnTo>
                  <a:lnTo>
                    <a:pt x="1441" y="888"/>
                  </a:lnTo>
                  <a:lnTo>
                    <a:pt x="1432" y="895"/>
                  </a:lnTo>
                  <a:lnTo>
                    <a:pt x="1420" y="901"/>
                  </a:lnTo>
                  <a:lnTo>
                    <a:pt x="1424" y="907"/>
                  </a:lnTo>
                  <a:lnTo>
                    <a:pt x="1438" y="918"/>
                  </a:lnTo>
                  <a:lnTo>
                    <a:pt x="1449" y="922"/>
                  </a:lnTo>
                  <a:lnTo>
                    <a:pt x="1462" y="928"/>
                  </a:lnTo>
                  <a:lnTo>
                    <a:pt x="1470" y="928"/>
                  </a:lnTo>
                  <a:lnTo>
                    <a:pt x="1477" y="930"/>
                  </a:lnTo>
                  <a:lnTo>
                    <a:pt x="1489" y="930"/>
                  </a:lnTo>
                  <a:lnTo>
                    <a:pt x="1500" y="930"/>
                  </a:lnTo>
                  <a:lnTo>
                    <a:pt x="1498" y="941"/>
                  </a:lnTo>
                  <a:lnTo>
                    <a:pt x="1493" y="945"/>
                  </a:lnTo>
                  <a:lnTo>
                    <a:pt x="1479" y="958"/>
                  </a:lnTo>
                  <a:lnTo>
                    <a:pt x="1464" y="969"/>
                  </a:lnTo>
                  <a:lnTo>
                    <a:pt x="1455" y="979"/>
                  </a:lnTo>
                  <a:lnTo>
                    <a:pt x="1453" y="987"/>
                  </a:lnTo>
                  <a:lnTo>
                    <a:pt x="1462" y="990"/>
                  </a:lnTo>
                  <a:lnTo>
                    <a:pt x="1468" y="987"/>
                  </a:lnTo>
                  <a:lnTo>
                    <a:pt x="1479" y="983"/>
                  </a:lnTo>
                  <a:lnTo>
                    <a:pt x="1495" y="977"/>
                  </a:lnTo>
                  <a:lnTo>
                    <a:pt x="1512" y="971"/>
                  </a:lnTo>
                  <a:lnTo>
                    <a:pt x="1529" y="964"/>
                  </a:lnTo>
                  <a:lnTo>
                    <a:pt x="1542" y="958"/>
                  </a:lnTo>
                  <a:lnTo>
                    <a:pt x="1552" y="954"/>
                  </a:lnTo>
                  <a:lnTo>
                    <a:pt x="1557" y="954"/>
                  </a:lnTo>
                  <a:lnTo>
                    <a:pt x="1548" y="973"/>
                  </a:lnTo>
                  <a:lnTo>
                    <a:pt x="1573" y="962"/>
                  </a:lnTo>
                  <a:lnTo>
                    <a:pt x="1574" y="966"/>
                  </a:lnTo>
                  <a:lnTo>
                    <a:pt x="1578" y="977"/>
                  </a:lnTo>
                  <a:lnTo>
                    <a:pt x="1580" y="990"/>
                  </a:lnTo>
                  <a:lnTo>
                    <a:pt x="1576" y="1002"/>
                  </a:lnTo>
                  <a:lnTo>
                    <a:pt x="1569" y="1006"/>
                  </a:lnTo>
                  <a:lnTo>
                    <a:pt x="1554" y="1011"/>
                  </a:lnTo>
                  <a:lnTo>
                    <a:pt x="1538" y="1017"/>
                  </a:lnTo>
                  <a:lnTo>
                    <a:pt x="1523" y="1023"/>
                  </a:lnTo>
                  <a:lnTo>
                    <a:pt x="1506" y="1028"/>
                  </a:lnTo>
                  <a:lnTo>
                    <a:pt x="1493" y="1034"/>
                  </a:lnTo>
                  <a:lnTo>
                    <a:pt x="1483" y="1036"/>
                  </a:lnTo>
                  <a:lnTo>
                    <a:pt x="1479" y="1038"/>
                  </a:lnTo>
                  <a:lnTo>
                    <a:pt x="1476" y="1036"/>
                  </a:lnTo>
                  <a:lnTo>
                    <a:pt x="1472" y="1032"/>
                  </a:lnTo>
                  <a:lnTo>
                    <a:pt x="1466" y="1023"/>
                  </a:lnTo>
                  <a:lnTo>
                    <a:pt x="1464" y="1015"/>
                  </a:lnTo>
                  <a:lnTo>
                    <a:pt x="1445" y="1019"/>
                  </a:lnTo>
                  <a:lnTo>
                    <a:pt x="1441" y="1023"/>
                  </a:lnTo>
                  <a:lnTo>
                    <a:pt x="1436" y="1036"/>
                  </a:lnTo>
                  <a:lnTo>
                    <a:pt x="1432" y="1045"/>
                  </a:lnTo>
                  <a:lnTo>
                    <a:pt x="1428" y="1055"/>
                  </a:lnTo>
                  <a:lnTo>
                    <a:pt x="1422" y="1068"/>
                  </a:lnTo>
                  <a:lnTo>
                    <a:pt x="1419" y="1082"/>
                  </a:lnTo>
                  <a:lnTo>
                    <a:pt x="1415" y="1095"/>
                  </a:lnTo>
                  <a:lnTo>
                    <a:pt x="1409" y="1108"/>
                  </a:lnTo>
                  <a:lnTo>
                    <a:pt x="1405" y="1121"/>
                  </a:lnTo>
                  <a:lnTo>
                    <a:pt x="1401" y="1135"/>
                  </a:lnTo>
                  <a:lnTo>
                    <a:pt x="1396" y="1148"/>
                  </a:lnTo>
                  <a:lnTo>
                    <a:pt x="1396" y="1161"/>
                  </a:lnTo>
                  <a:lnTo>
                    <a:pt x="1396" y="1175"/>
                  </a:lnTo>
                  <a:lnTo>
                    <a:pt x="1396" y="1186"/>
                  </a:lnTo>
                  <a:lnTo>
                    <a:pt x="1392" y="1198"/>
                  </a:lnTo>
                  <a:lnTo>
                    <a:pt x="1390" y="1217"/>
                  </a:lnTo>
                  <a:lnTo>
                    <a:pt x="1384" y="1241"/>
                  </a:lnTo>
                  <a:lnTo>
                    <a:pt x="1381" y="1272"/>
                  </a:lnTo>
                  <a:lnTo>
                    <a:pt x="1377" y="1300"/>
                  </a:lnTo>
                  <a:lnTo>
                    <a:pt x="1371" y="1334"/>
                  </a:lnTo>
                  <a:lnTo>
                    <a:pt x="1363" y="1370"/>
                  </a:lnTo>
                  <a:lnTo>
                    <a:pt x="1358" y="1407"/>
                  </a:lnTo>
                  <a:lnTo>
                    <a:pt x="1352" y="1443"/>
                  </a:lnTo>
                  <a:lnTo>
                    <a:pt x="1344" y="1477"/>
                  </a:lnTo>
                  <a:lnTo>
                    <a:pt x="1339" y="1509"/>
                  </a:lnTo>
                  <a:lnTo>
                    <a:pt x="1337" y="1542"/>
                  </a:lnTo>
                  <a:lnTo>
                    <a:pt x="1331" y="1566"/>
                  </a:lnTo>
                  <a:lnTo>
                    <a:pt x="1327" y="1589"/>
                  </a:lnTo>
                  <a:lnTo>
                    <a:pt x="1323" y="1606"/>
                  </a:lnTo>
                  <a:lnTo>
                    <a:pt x="1323" y="1619"/>
                  </a:lnTo>
                  <a:lnTo>
                    <a:pt x="1320" y="1623"/>
                  </a:lnTo>
                  <a:lnTo>
                    <a:pt x="1318" y="1635"/>
                  </a:lnTo>
                  <a:lnTo>
                    <a:pt x="1316" y="1644"/>
                  </a:lnTo>
                  <a:lnTo>
                    <a:pt x="1314" y="1656"/>
                  </a:lnTo>
                  <a:lnTo>
                    <a:pt x="1308" y="1665"/>
                  </a:lnTo>
                  <a:lnTo>
                    <a:pt x="1304" y="1678"/>
                  </a:lnTo>
                  <a:lnTo>
                    <a:pt x="1301" y="1690"/>
                  </a:lnTo>
                  <a:lnTo>
                    <a:pt x="1299" y="1703"/>
                  </a:lnTo>
                  <a:lnTo>
                    <a:pt x="1293" y="1716"/>
                  </a:lnTo>
                  <a:lnTo>
                    <a:pt x="1289" y="1728"/>
                  </a:lnTo>
                  <a:lnTo>
                    <a:pt x="1285" y="1739"/>
                  </a:lnTo>
                  <a:lnTo>
                    <a:pt x="1282" y="1754"/>
                  </a:lnTo>
                  <a:lnTo>
                    <a:pt x="1280" y="1766"/>
                  </a:lnTo>
                  <a:lnTo>
                    <a:pt x="1278" y="1779"/>
                  </a:lnTo>
                  <a:lnTo>
                    <a:pt x="1276" y="1789"/>
                  </a:lnTo>
                  <a:lnTo>
                    <a:pt x="1276" y="1800"/>
                  </a:lnTo>
                  <a:lnTo>
                    <a:pt x="1272" y="1809"/>
                  </a:lnTo>
                  <a:lnTo>
                    <a:pt x="1270" y="1819"/>
                  </a:lnTo>
                  <a:lnTo>
                    <a:pt x="1265" y="1832"/>
                  </a:lnTo>
                  <a:lnTo>
                    <a:pt x="1261" y="1846"/>
                  </a:lnTo>
                  <a:lnTo>
                    <a:pt x="1257" y="1859"/>
                  </a:lnTo>
                  <a:lnTo>
                    <a:pt x="1251" y="1872"/>
                  </a:lnTo>
                  <a:lnTo>
                    <a:pt x="1246" y="1885"/>
                  </a:lnTo>
                  <a:lnTo>
                    <a:pt x="1242" y="1901"/>
                  </a:lnTo>
                  <a:lnTo>
                    <a:pt x="1234" y="1914"/>
                  </a:lnTo>
                  <a:lnTo>
                    <a:pt x="1227" y="1927"/>
                  </a:lnTo>
                  <a:lnTo>
                    <a:pt x="1223" y="1939"/>
                  </a:lnTo>
                  <a:lnTo>
                    <a:pt x="1217" y="1954"/>
                  </a:lnTo>
                  <a:lnTo>
                    <a:pt x="1211" y="1965"/>
                  </a:lnTo>
                  <a:lnTo>
                    <a:pt x="1206" y="1977"/>
                  </a:lnTo>
                  <a:lnTo>
                    <a:pt x="1204" y="1988"/>
                  </a:lnTo>
                  <a:lnTo>
                    <a:pt x="1204" y="2000"/>
                  </a:lnTo>
                  <a:lnTo>
                    <a:pt x="1196" y="2017"/>
                  </a:lnTo>
                  <a:lnTo>
                    <a:pt x="1192" y="2034"/>
                  </a:lnTo>
                  <a:lnTo>
                    <a:pt x="1189" y="2049"/>
                  </a:lnTo>
                  <a:lnTo>
                    <a:pt x="1189" y="2062"/>
                  </a:lnTo>
                  <a:lnTo>
                    <a:pt x="1187" y="2072"/>
                  </a:lnTo>
                  <a:lnTo>
                    <a:pt x="1187" y="2081"/>
                  </a:lnTo>
                  <a:lnTo>
                    <a:pt x="1187" y="2089"/>
                  </a:lnTo>
                  <a:lnTo>
                    <a:pt x="1190" y="2095"/>
                  </a:lnTo>
                  <a:lnTo>
                    <a:pt x="1192" y="2095"/>
                  </a:lnTo>
                  <a:lnTo>
                    <a:pt x="1200" y="2098"/>
                  </a:lnTo>
                  <a:lnTo>
                    <a:pt x="1209" y="2102"/>
                  </a:lnTo>
                  <a:lnTo>
                    <a:pt x="1225" y="2106"/>
                  </a:lnTo>
                  <a:lnTo>
                    <a:pt x="1242" y="2110"/>
                  </a:lnTo>
                  <a:lnTo>
                    <a:pt x="1261" y="2114"/>
                  </a:lnTo>
                  <a:lnTo>
                    <a:pt x="1280" y="2117"/>
                  </a:lnTo>
                  <a:lnTo>
                    <a:pt x="1299" y="2123"/>
                  </a:lnTo>
                  <a:lnTo>
                    <a:pt x="1318" y="2127"/>
                  </a:lnTo>
                  <a:lnTo>
                    <a:pt x="1337" y="2131"/>
                  </a:lnTo>
                  <a:lnTo>
                    <a:pt x="1356" y="2133"/>
                  </a:lnTo>
                  <a:lnTo>
                    <a:pt x="1373" y="2138"/>
                  </a:lnTo>
                  <a:lnTo>
                    <a:pt x="1386" y="2140"/>
                  </a:lnTo>
                  <a:lnTo>
                    <a:pt x="1396" y="2142"/>
                  </a:lnTo>
                  <a:lnTo>
                    <a:pt x="1403" y="2144"/>
                  </a:lnTo>
                  <a:lnTo>
                    <a:pt x="1407" y="2146"/>
                  </a:lnTo>
                  <a:lnTo>
                    <a:pt x="1411" y="2142"/>
                  </a:lnTo>
                  <a:lnTo>
                    <a:pt x="1420" y="2138"/>
                  </a:lnTo>
                  <a:lnTo>
                    <a:pt x="1432" y="2134"/>
                  </a:lnTo>
                  <a:lnTo>
                    <a:pt x="1438" y="2138"/>
                  </a:lnTo>
                  <a:lnTo>
                    <a:pt x="1438" y="2146"/>
                  </a:lnTo>
                  <a:lnTo>
                    <a:pt x="1436" y="2155"/>
                  </a:lnTo>
                  <a:lnTo>
                    <a:pt x="1430" y="2157"/>
                  </a:lnTo>
                  <a:lnTo>
                    <a:pt x="1420" y="2161"/>
                  </a:lnTo>
                  <a:lnTo>
                    <a:pt x="1415" y="2161"/>
                  </a:lnTo>
                  <a:lnTo>
                    <a:pt x="1407" y="2163"/>
                  </a:lnTo>
                  <a:lnTo>
                    <a:pt x="1398" y="2163"/>
                  </a:lnTo>
                  <a:lnTo>
                    <a:pt x="1390" y="2163"/>
                  </a:lnTo>
                  <a:lnTo>
                    <a:pt x="1377" y="2159"/>
                  </a:lnTo>
                  <a:lnTo>
                    <a:pt x="1362" y="2157"/>
                  </a:lnTo>
                  <a:lnTo>
                    <a:pt x="1346" y="2153"/>
                  </a:lnTo>
                  <a:lnTo>
                    <a:pt x="1331" y="2152"/>
                  </a:lnTo>
                  <a:lnTo>
                    <a:pt x="1314" y="2150"/>
                  </a:lnTo>
                  <a:lnTo>
                    <a:pt x="1297" y="2146"/>
                  </a:lnTo>
                  <a:lnTo>
                    <a:pt x="1280" y="2142"/>
                  </a:lnTo>
                  <a:lnTo>
                    <a:pt x="1263" y="2138"/>
                  </a:lnTo>
                  <a:lnTo>
                    <a:pt x="1246" y="2133"/>
                  </a:lnTo>
                  <a:lnTo>
                    <a:pt x="1228" y="2131"/>
                  </a:lnTo>
                  <a:lnTo>
                    <a:pt x="1213" y="2127"/>
                  </a:lnTo>
                  <a:lnTo>
                    <a:pt x="1202" y="2123"/>
                  </a:lnTo>
                  <a:lnTo>
                    <a:pt x="1187" y="2117"/>
                  </a:lnTo>
                  <a:lnTo>
                    <a:pt x="1179" y="2115"/>
                  </a:lnTo>
                  <a:lnTo>
                    <a:pt x="1171" y="2112"/>
                  </a:lnTo>
                  <a:lnTo>
                    <a:pt x="1168" y="2112"/>
                  </a:lnTo>
                  <a:lnTo>
                    <a:pt x="1164" y="2108"/>
                  </a:lnTo>
                  <a:lnTo>
                    <a:pt x="1162" y="2100"/>
                  </a:lnTo>
                  <a:lnTo>
                    <a:pt x="1162" y="2093"/>
                  </a:lnTo>
                  <a:lnTo>
                    <a:pt x="1162" y="2083"/>
                  </a:lnTo>
                  <a:lnTo>
                    <a:pt x="1162" y="2072"/>
                  </a:lnTo>
                  <a:lnTo>
                    <a:pt x="1164" y="2058"/>
                  </a:lnTo>
                  <a:lnTo>
                    <a:pt x="1166" y="2045"/>
                  </a:lnTo>
                  <a:lnTo>
                    <a:pt x="1168" y="2034"/>
                  </a:lnTo>
                  <a:lnTo>
                    <a:pt x="1168" y="2017"/>
                  </a:lnTo>
                  <a:lnTo>
                    <a:pt x="1171" y="2003"/>
                  </a:lnTo>
                  <a:lnTo>
                    <a:pt x="1173" y="1992"/>
                  </a:lnTo>
                  <a:lnTo>
                    <a:pt x="1177" y="1981"/>
                  </a:lnTo>
                  <a:lnTo>
                    <a:pt x="1179" y="1969"/>
                  </a:lnTo>
                  <a:lnTo>
                    <a:pt x="1183" y="1960"/>
                  </a:lnTo>
                  <a:lnTo>
                    <a:pt x="1185" y="1956"/>
                  </a:lnTo>
                  <a:lnTo>
                    <a:pt x="1187" y="1952"/>
                  </a:lnTo>
                  <a:lnTo>
                    <a:pt x="1189" y="1941"/>
                  </a:lnTo>
                  <a:lnTo>
                    <a:pt x="1196" y="1927"/>
                  </a:lnTo>
                  <a:lnTo>
                    <a:pt x="1202" y="1918"/>
                  </a:lnTo>
                  <a:lnTo>
                    <a:pt x="1206" y="1908"/>
                  </a:lnTo>
                  <a:lnTo>
                    <a:pt x="1211" y="1897"/>
                  </a:lnTo>
                  <a:lnTo>
                    <a:pt x="1217" y="1889"/>
                  </a:lnTo>
                  <a:lnTo>
                    <a:pt x="1221" y="1878"/>
                  </a:lnTo>
                  <a:lnTo>
                    <a:pt x="1225" y="1865"/>
                  </a:lnTo>
                  <a:lnTo>
                    <a:pt x="1228" y="1853"/>
                  </a:lnTo>
                  <a:lnTo>
                    <a:pt x="1234" y="1842"/>
                  </a:lnTo>
                  <a:lnTo>
                    <a:pt x="1238" y="1828"/>
                  </a:lnTo>
                  <a:lnTo>
                    <a:pt x="1242" y="1817"/>
                  </a:lnTo>
                  <a:lnTo>
                    <a:pt x="1242" y="1806"/>
                  </a:lnTo>
                  <a:lnTo>
                    <a:pt x="1246" y="1796"/>
                  </a:lnTo>
                  <a:lnTo>
                    <a:pt x="1246" y="1783"/>
                  </a:lnTo>
                  <a:lnTo>
                    <a:pt x="1247" y="1771"/>
                  </a:lnTo>
                  <a:lnTo>
                    <a:pt x="1249" y="1760"/>
                  </a:lnTo>
                  <a:lnTo>
                    <a:pt x="1253" y="1747"/>
                  </a:lnTo>
                  <a:lnTo>
                    <a:pt x="1255" y="1733"/>
                  </a:lnTo>
                  <a:lnTo>
                    <a:pt x="1261" y="1720"/>
                  </a:lnTo>
                  <a:lnTo>
                    <a:pt x="1261" y="1707"/>
                  </a:lnTo>
                  <a:lnTo>
                    <a:pt x="1266" y="1697"/>
                  </a:lnTo>
                  <a:lnTo>
                    <a:pt x="1268" y="1682"/>
                  </a:lnTo>
                  <a:lnTo>
                    <a:pt x="1272" y="1671"/>
                  </a:lnTo>
                  <a:lnTo>
                    <a:pt x="1276" y="1661"/>
                  </a:lnTo>
                  <a:lnTo>
                    <a:pt x="1280" y="1652"/>
                  </a:lnTo>
                  <a:lnTo>
                    <a:pt x="1282" y="1638"/>
                  </a:lnTo>
                  <a:lnTo>
                    <a:pt x="1287" y="1629"/>
                  </a:lnTo>
                  <a:lnTo>
                    <a:pt x="1287" y="1623"/>
                  </a:lnTo>
                  <a:lnTo>
                    <a:pt x="1289" y="1612"/>
                  </a:lnTo>
                  <a:lnTo>
                    <a:pt x="1291" y="1597"/>
                  </a:lnTo>
                  <a:lnTo>
                    <a:pt x="1297" y="1580"/>
                  </a:lnTo>
                  <a:lnTo>
                    <a:pt x="1299" y="1559"/>
                  </a:lnTo>
                  <a:lnTo>
                    <a:pt x="1304" y="1536"/>
                  </a:lnTo>
                  <a:lnTo>
                    <a:pt x="1310" y="1511"/>
                  </a:lnTo>
                  <a:lnTo>
                    <a:pt x="1316" y="1488"/>
                  </a:lnTo>
                  <a:lnTo>
                    <a:pt x="1318" y="1464"/>
                  </a:lnTo>
                  <a:lnTo>
                    <a:pt x="1323" y="1439"/>
                  </a:lnTo>
                  <a:lnTo>
                    <a:pt x="1327" y="1414"/>
                  </a:lnTo>
                  <a:lnTo>
                    <a:pt x="1333" y="1395"/>
                  </a:lnTo>
                  <a:lnTo>
                    <a:pt x="1335" y="1376"/>
                  </a:lnTo>
                  <a:lnTo>
                    <a:pt x="1337" y="1363"/>
                  </a:lnTo>
                  <a:lnTo>
                    <a:pt x="1339" y="1351"/>
                  </a:lnTo>
                  <a:lnTo>
                    <a:pt x="1343" y="1350"/>
                  </a:lnTo>
                  <a:lnTo>
                    <a:pt x="1343" y="1344"/>
                  </a:lnTo>
                  <a:lnTo>
                    <a:pt x="1343" y="1336"/>
                  </a:lnTo>
                  <a:lnTo>
                    <a:pt x="1344" y="1327"/>
                  </a:lnTo>
                  <a:lnTo>
                    <a:pt x="1346" y="1315"/>
                  </a:lnTo>
                  <a:lnTo>
                    <a:pt x="1348" y="1300"/>
                  </a:lnTo>
                  <a:lnTo>
                    <a:pt x="1352" y="1287"/>
                  </a:lnTo>
                  <a:lnTo>
                    <a:pt x="1354" y="1272"/>
                  </a:lnTo>
                  <a:lnTo>
                    <a:pt x="1358" y="1255"/>
                  </a:lnTo>
                  <a:lnTo>
                    <a:pt x="1358" y="1236"/>
                  </a:lnTo>
                  <a:lnTo>
                    <a:pt x="1362" y="1220"/>
                  </a:lnTo>
                  <a:lnTo>
                    <a:pt x="1365" y="1203"/>
                  </a:lnTo>
                  <a:lnTo>
                    <a:pt x="1369" y="1188"/>
                  </a:lnTo>
                  <a:lnTo>
                    <a:pt x="1371" y="1171"/>
                  </a:lnTo>
                  <a:lnTo>
                    <a:pt x="1377" y="1156"/>
                  </a:lnTo>
                  <a:lnTo>
                    <a:pt x="1377" y="1144"/>
                  </a:lnTo>
                  <a:lnTo>
                    <a:pt x="1382" y="1135"/>
                  </a:lnTo>
                  <a:lnTo>
                    <a:pt x="1384" y="1125"/>
                  </a:lnTo>
                  <a:lnTo>
                    <a:pt x="1388" y="1114"/>
                  </a:lnTo>
                  <a:lnTo>
                    <a:pt x="1390" y="1106"/>
                  </a:lnTo>
                  <a:lnTo>
                    <a:pt x="1394" y="1097"/>
                  </a:lnTo>
                  <a:lnTo>
                    <a:pt x="1398" y="1078"/>
                  </a:lnTo>
                  <a:lnTo>
                    <a:pt x="1403" y="1064"/>
                  </a:lnTo>
                  <a:lnTo>
                    <a:pt x="1407" y="1049"/>
                  </a:lnTo>
                  <a:lnTo>
                    <a:pt x="1413" y="1040"/>
                  </a:lnTo>
                  <a:lnTo>
                    <a:pt x="1415" y="1034"/>
                  </a:lnTo>
                  <a:lnTo>
                    <a:pt x="1415" y="1032"/>
                  </a:lnTo>
                  <a:lnTo>
                    <a:pt x="1415" y="1028"/>
                  </a:lnTo>
                  <a:lnTo>
                    <a:pt x="1411" y="1025"/>
                  </a:lnTo>
                  <a:lnTo>
                    <a:pt x="1403" y="1015"/>
                  </a:lnTo>
                  <a:lnTo>
                    <a:pt x="1396" y="1004"/>
                  </a:lnTo>
                  <a:lnTo>
                    <a:pt x="1390" y="996"/>
                  </a:lnTo>
                  <a:lnTo>
                    <a:pt x="1384" y="987"/>
                  </a:lnTo>
                  <a:lnTo>
                    <a:pt x="1377" y="977"/>
                  </a:lnTo>
                  <a:lnTo>
                    <a:pt x="1373" y="966"/>
                  </a:lnTo>
                  <a:lnTo>
                    <a:pt x="1363" y="952"/>
                  </a:lnTo>
                  <a:lnTo>
                    <a:pt x="1358" y="939"/>
                  </a:lnTo>
                  <a:lnTo>
                    <a:pt x="1348" y="924"/>
                  </a:lnTo>
                  <a:lnTo>
                    <a:pt x="1341" y="911"/>
                  </a:lnTo>
                  <a:lnTo>
                    <a:pt x="1331" y="892"/>
                  </a:lnTo>
                  <a:lnTo>
                    <a:pt x="1322" y="874"/>
                  </a:lnTo>
                  <a:lnTo>
                    <a:pt x="1312" y="855"/>
                  </a:lnTo>
                  <a:lnTo>
                    <a:pt x="1303" y="838"/>
                  </a:lnTo>
                  <a:lnTo>
                    <a:pt x="1293" y="819"/>
                  </a:lnTo>
                  <a:lnTo>
                    <a:pt x="1282" y="802"/>
                  </a:lnTo>
                  <a:lnTo>
                    <a:pt x="1274" y="783"/>
                  </a:lnTo>
                  <a:lnTo>
                    <a:pt x="1265" y="768"/>
                  </a:lnTo>
                  <a:lnTo>
                    <a:pt x="1255" y="751"/>
                  </a:lnTo>
                  <a:lnTo>
                    <a:pt x="1244" y="738"/>
                  </a:lnTo>
                  <a:lnTo>
                    <a:pt x="1236" y="722"/>
                  </a:lnTo>
                  <a:lnTo>
                    <a:pt x="1228" y="713"/>
                  </a:lnTo>
                  <a:lnTo>
                    <a:pt x="1219" y="701"/>
                  </a:lnTo>
                  <a:lnTo>
                    <a:pt x="1211" y="692"/>
                  </a:lnTo>
                  <a:lnTo>
                    <a:pt x="1204" y="686"/>
                  </a:lnTo>
                  <a:lnTo>
                    <a:pt x="1200" y="684"/>
                  </a:lnTo>
                  <a:lnTo>
                    <a:pt x="1189" y="679"/>
                  </a:lnTo>
                  <a:lnTo>
                    <a:pt x="1179" y="671"/>
                  </a:lnTo>
                  <a:lnTo>
                    <a:pt x="1164" y="662"/>
                  </a:lnTo>
                  <a:lnTo>
                    <a:pt x="1149" y="652"/>
                  </a:lnTo>
                  <a:lnTo>
                    <a:pt x="1130" y="639"/>
                  </a:lnTo>
                  <a:lnTo>
                    <a:pt x="1112" y="625"/>
                  </a:lnTo>
                  <a:lnTo>
                    <a:pt x="1093" y="612"/>
                  </a:lnTo>
                  <a:lnTo>
                    <a:pt x="1074" y="599"/>
                  </a:lnTo>
                  <a:lnTo>
                    <a:pt x="1054" y="584"/>
                  </a:lnTo>
                  <a:lnTo>
                    <a:pt x="1036" y="568"/>
                  </a:lnTo>
                  <a:lnTo>
                    <a:pt x="1019" y="557"/>
                  </a:lnTo>
                  <a:lnTo>
                    <a:pt x="1006" y="548"/>
                  </a:lnTo>
                  <a:lnTo>
                    <a:pt x="991" y="536"/>
                  </a:lnTo>
                  <a:lnTo>
                    <a:pt x="983" y="530"/>
                  </a:lnTo>
                  <a:lnTo>
                    <a:pt x="976" y="527"/>
                  </a:lnTo>
                  <a:lnTo>
                    <a:pt x="913" y="527"/>
                  </a:lnTo>
                  <a:lnTo>
                    <a:pt x="905" y="527"/>
                  </a:lnTo>
                  <a:lnTo>
                    <a:pt x="890" y="529"/>
                  </a:lnTo>
                  <a:lnTo>
                    <a:pt x="865" y="534"/>
                  </a:lnTo>
                  <a:lnTo>
                    <a:pt x="835" y="544"/>
                  </a:lnTo>
                  <a:lnTo>
                    <a:pt x="797" y="549"/>
                  </a:lnTo>
                  <a:lnTo>
                    <a:pt x="759" y="561"/>
                  </a:lnTo>
                  <a:lnTo>
                    <a:pt x="713" y="570"/>
                  </a:lnTo>
                  <a:lnTo>
                    <a:pt x="668" y="584"/>
                  </a:lnTo>
                  <a:lnTo>
                    <a:pt x="620" y="593"/>
                  </a:lnTo>
                  <a:lnTo>
                    <a:pt x="575" y="605"/>
                  </a:lnTo>
                  <a:lnTo>
                    <a:pt x="529" y="614"/>
                  </a:lnTo>
                  <a:lnTo>
                    <a:pt x="489" y="625"/>
                  </a:lnTo>
                  <a:lnTo>
                    <a:pt x="453" y="629"/>
                  </a:lnTo>
                  <a:lnTo>
                    <a:pt x="424" y="637"/>
                  </a:lnTo>
                  <a:lnTo>
                    <a:pt x="402" y="643"/>
                  </a:lnTo>
                  <a:lnTo>
                    <a:pt x="390" y="644"/>
                  </a:lnTo>
                  <a:lnTo>
                    <a:pt x="377" y="644"/>
                  </a:lnTo>
                  <a:lnTo>
                    <a:pt x="362" y="644"/>
                  </a:lnTo>
                  <a:lnTo>
                    <a:pt x="343" y="646"/>
                  </a:lnTo>
                  <a:lnTo>
                    <a:pt x="324" y="652"/>
                  </a:lnTo>
                  <a:lnTo>
                    <a:pt x="299" y="654"/>
                  </a:lnTo>
                  <a:lnTo>
                    <a:pt x="276" y="658"/>
                  </a:lnTo>
                  <a:lnTo>
                    <a:pt x="249" y="662"/>
                  </a:lnTo>
                  <a:lnTo>
                    <a:pt x="223" y="665"/>
                  </a:lnTo>
                  <a:lnTo>
                    <a:pt x="194" y="667"/>
                  </a:lnTo>
                  <a:lnTo>
                    <a:pt x="168" y="669"/>
                  </a:lnTo>
                  <a:lnTo>
                    <a:pt x="141" y="671"/>
                  </a:lnTo>
                  <a:lnTo>
                    <a:pt x="118" y="673"/>
                  </a:lnTo>
                  <a:lnTo>
                    <a:pt x="94" y="671"/>
                  </a:lnTo>
                  <a:lnTo>
                    <a:pt x="75" y="669"/>
                  </a:lnTo>
                  <a:lnTo>
                    <a:pt x="56" y="665"/>
                  </a:lnTo>
                  <a:lnTo>
                    <a:pt x="44" y="663"/>
                  </a:lnTo>
                  <a:lnTo>
                    <a:pt x="29" y="652"/>
                  </a:lnTo>
                  <a:lnTo>
                    <a:pt x="21" y="644"/>
                  </a:lnTo>
                  <a:lnTo>
                    <a:pt x="12" y="631"/>
                  </a:lnTo>
                  <a:lnTo>
                    <a:pt x="8" y="622"/>
                  </a:lnTo>
                  <a:lnTo>
                    <a:pt x="4" y="606"/>
                  </a:lnTo>
                  <a:lnTo>
                    <a:pt x="2" y="595"/>
                  </a:lnTo>
                  <a:lnTo>
                    <a:pt x="0" y="584"/>
                  </a:lnTo>
                  <a:lnTo>
                    <a:pt x="0" y="570"/>
                  </a:lnTo>
                  <a:lnTo>
                    <a:pt x="0" y="557"/>
                  </a:lnTo>
                  <a:lnTo>
                    <a:pt x="0" y="546"/>
                  </a:lnTo>
                  <a:lnTo>
                    <a:pt x="2" y="534"/>
                  </a:lnTo>
                  <a:lnTo>
                    <a:pt x="4" y="527"/>
                  </a:lnTo>
                  <a:lnTo>
                    <a:pt x="6" y="510"/>
                  </a:lnTo>
                  <a:lnTo>
                    <a:pt x="8" y="508"/>
                  </a:lnTo>
                  <a:lnTo>
                    <a:pt x="8" y="504"/>
                  </a:lnTo>
                  <a:lnTo>
                    <a:pt x="8" y="498"/>
                  </a:lnTo>
                  <a:lnTo>
                    <a:pt x="10" y="491"/>
                  </a:lnTo>
                  <a:lnTo>
                    <a:pt x="16" y="479"/>
                  </a:lnTo>
                  <a:lnTo>
                    <a:pt x="21" y="464"/>
                  </a:lnTo>
                  <a:lnTo>
                    <a:pt x="27" y="449"/>
                  </a:lnTo>
                  <a:lnTo>
                    <a:pt x="31" y="430"/>
                  </a:lnTo>
                  <a:lnTo>
                    <a:pt x="40" y="411"/>
                  </a:lnTo>
                  <a:lnTo>
                    <a:pt x="46" y="390"/>
                  </a:lnTo>
                  <a:lnTo>
                    <a:pt x="56" y="371"/>
                  </a:lnTo>
                  <a:lnTo>
                    <a:pt x="65" y="348"/>
                  </a:lnTo>
                  <a:lnTo>
                    <a:pt x="75" y="327"/>
                  </a:lnTo>
                  <a:lnTo>
                    <a:pt x="84" y="304"/>
                  </a:lnTo>
                  <a:lnTo>
                    <a:pt x="95" y="281"/>
                  </a:lnTo>
                  <a:lnTo>
                    <a:pt x="107" y="261"/>
                  </a:lnTo>
                  <a:lnTo>
                    <a:pt x="120" y="243"/>
                  </a:lnTo>
                  <a:lnTo>
                    <a:pt x="130" y="223"/>
                  </a:lnTo>
                  <a:lnTo>
                    <a:pt x="145" y="204"/>
                  </a:lnTo>
                  <a:lnTo>
                    <a:pt x="160" y="183"/>
                  </a:lnTo>
                  <a:lnTo>
                    <a:pt x="177" y="164"/>
                  </a:lnTo>
                  <a:lnTo>
                    <a:pt x="192" y="143"/>
                  </a:lnTo>
                  <a:lnTo>
                    <a:pt x="208" y="122"/>
                  </a:lnTo>
                  <a:lnTo>
                    <a:pt x="225" y="103"/>
                  </a:lnTo>
                  <a:lnTo>
                    <a:pt x="242" y="86"/>
                  </a:lnTo>
                  <a:lnTo>
                    <a:pt x="257" y="67"/>
                  </a:lnTo>
                  <a:lnTo>
                    <a:pt x="274" y="52"/>
                  </a:lnTo>
                  <a:lnTo>
                    <a:pt x="289" y="36"/>
                  </a:lnTo>
                  <a:lnTo>
                    <a:pt x="305" y="25"/>
                  </a:lnTo>
                  <a:lnTo>
                    <a:pt x="316" y="14"/>
                  </a:lnTo>
                  <a:lnTo>
                    <a:pt x="331" y="6"/>
                  </a:lnTo>
                  <a:lnTo>
                    <a:pt x="341" y="0"/>
                  </a:lnTo>
                  <a:lnTo>
                    <a:pt x="352" y="0"/>
                  </a:lnTo>
                  <a:lnTo>
                    <a:pt x="352" y="0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89"/>
            <p:cNvSpPr>
              <a:spLocks/>
            </p:cNvSpPr>
            <p:nvPr/>
          </p:nvSpPr>
          <p:spPr bwMode="auto">
            <a:xfrm>
              <a:off x="1544229" y="4620559"/>
              <a:ext cx="396652" cy="138081"/>
            </a:xfrm>
            <a:custGeom>
              <a:avLst/>
              <a:gdLst>
                <a:gd name="T0" fmla="*/ 15 w 903"/>
                <a:gd name="T1" fmla="*/ 281 h 313"/>
                <a:gd name="T2" fmla="*/ 2 w 903"/>
                <a:gd name="T3" fmla="*/ 281 h 313"/>
                <a:gd name="T4" fmla="*/ 0 w 903"/>
                <a:gd name="T5" fmla="*/ 298 h 313"/>
                <a:gd name="T6" fmla="*/ 13 w 903"/>
                <a:gd name="T7" fmla="*/ 312 h 313"/>
                <a:gd name="T8" fmla="*/ 28 w 903"/>
                <a:gd name="T9" fmla="*/ 312 h 313"/>
                <a:gd name="T10" fmla="*/ 51 w 903"/>
                <a:gd name="T11" fmla="*/ 302 h 313"/>
                <a:gd name="T12" fmla="*/ 72 w 903"/>
                <a:gd name="T13" fmla="*/ 294 h 313"/>
                <a:gd name="T14" fmla="*/ 95 w 903"/>
                <a:gd name="T15" fmla="*/ 287 h 313"/>
                <a:gd name="T16" fmla="*/ 118 w 903"/>
                <a:gd name="T17" fmla="*/ 275 h 313"/>
                <a:gd name="T18" fmla="*/ 139 w 903"/>
                <a:gd name="T19" fmla="*/ 268 h 313"/>
                <a:gd name="T20" fmla="*/ 156 w 903"/>
                <a:gd name="T21" fmla="*/ 260 h 313"/>
                <a:gd name="T22" fmla="*/ 167 w 903"/>
                <a:gd name="T23" fmla="*/ 255 h 313"/>
                <a:gd name="T24" fmla="*/ 188 w 903"/>
                <a:gd name="T25" fmla="*/ 241 h 313"/>
                <a:gd name="T26" fmla="*/ 218 w 903"/>
                <a:gd name="T27" fmla="*/ 226 h 313"/>
                <a:gd name="T28" fmla="*/ 253 w 903"/>
                <a:gd name="T29" fmla="*/ 211 h 313"/>
                <a:gd name="T30" fmla="*/ 291 w 903"/>
                <a:gd name="T31" fmla="*/ 192 h 313"/>
                <a:gd name="T32" fmla="*/ 327 w 903"/>
                <a:gd name="T33" fmla="*/ 175 h 313"/>
                <a:gd name="T34" fmla="*/ 359 w 903"/>
                <a:gd name="T35" fmla="*/ 160 h 313"/>
                <a:gd name="T36" fmla="*/ 384 w 903"/>
                <a:gd name="T37" fmla="*/ 150 h 313"/>
                <a:gd name="T38" fmla="*/ 403 w 903"/>
                <a:gd name="T39" fmla="*/ 144 h 313"/>
                <a:gd name="T40" fmla="*/ 435 w 903"/>
                <a:gd name="T41" fmla="*/ 135 h 313"/>
                <a:gd name="T42" fmla="*/ 479 w 903"/>
                <a:gd name="T43" fmla="*/ 120 h 313"/>
                <a:gd name="T44" fmla="*/ 534 w 903"/>
                <a:gd name="T45" fmla="*/ 102 h 313"/>
                <a:gd name="T46" fmla="*/ 591 w 903"/>
                <a:gd name="T47" fmla="*/ 83 h 313"/>
                <a:gd name="T48" fmla="*/ 644 w 903"/>
                <a:gd name="T49" fmla="*/ 66 h 313"/>
                <a:gd name="T50" fmla="*/ 694 w 903"/>
                <a:gd name="T51" fmla="*/ 55 h 313"/>
                <a:gd name="T52" fmla="*/ 732 w 903"/>
                <a:gd name="T53" fmla="*/ 47 h 313"/>
                <a:gd name="T54" fmla="*/ 758 w 903"/>
                <a:gd name="T55" fmla="*/ 45 h 313"/>
                <a:gd name="T56" fmla="*/ 783 w 903"/>
                <a:gd name="T57" fmla="*/ 44 h 313"/>
                <a:gd name="T58" fmla="*/ 808 w 903"/>
                <a:gd name="T59" fmla="*/ 42 h 313"/>
                <a:gd name="T60" fmla="*/ 834 w 903"/>
                <a:gd name="T61" fmla="*/ 38 h 313"/>
                <a:gd name="T62" fmla="*/ 859 w 903"/>
                <a:gd name="T63" fmla="*/ 36 h 313"/>
                <a:gd name="T64" fmla="*/ 878 w 903"/>
                <a:gd name="T65" fmla="*/ 32 h 313"/>
                <a:gd name="T66" fmla="*/ 899 w 903"/>
                <a:gd name="T67" fmla="*/ 30 h 313"/>
                <a:gd name="T68" fmla="*/ 903 w 903"/>
                <a:gd name="T69" fmla="*/ 25 h 313"/>
                <a:gd name="T70" fmla="*/ 901 w 903"/>
                <a:gd name="T71" fmla="*/ 9 h 313"/>
                <a:gd name="T72" fmla="*/ 888 w 903"/>
                <a:gd name="T73" fmla="*/ 0 h 313"/>
                <a:gd name="T74" fmla="*/ 869 w 903"/>
                <a:gd name="T75" fmla="*/ 0 h 313"/>
                <a:gd name="T76" fmla="*/ 842 w 903"/>
                <a:gd name="T77" fmla="*/ 2 h 313"/>
                <a:gd name="T78" fmla="*/ 804 w 903"/>
                <a:gd name="T79" fmla="*/ 6 h 313"/>
                <a:gd name="T80" fmla="*/ 756 w 903"/>
                <a:gd name="T81" fmla="*/ 15 h 313"/>
                <a:gd name="T82" fmla="*/ 707 w 903"/>
                <a:gd name="T83" fmla="*/ 23 h 313"/>
                <a:gd name="T84" fmla="*/ 656 w 903"/>
                <a:gd name="T85" fmla="*/ 32 h 313"/>
                <a:gd name="T86" fmla="*/ 608 w 903"/>
                <a:gd name="T87" fmla="*/ 42 h 313"/>
                <a:gd name="T88" fmla="*/ 566 w 903"/>
                <a:gd name="T89" fmla="*/ 55 h 313"/>
                <a:gd name="T90" fmla="*/ 530 w 903"/>
                <a:gd name="T91" fmla="*/ 66 h 313"/>
                <a:gd name="T92" fmla="*/ 488 w 903"/>
                <a:gd name="T93" fmla="*/ 82 h 313"/>
                <a:gd name="T94" fmla="*/ 439 w 903"/>
                <a:gd name="T95" fmla="*/ 101 h 313"/>
                <a:gd name="T96" fmla="*/ 389 w 903"/>
                <a:gd name="T97" fmla="*/ 121 h 313"/>
                <a:gd name="T98" fmla="*/ 340 w 903"/>
                <a:gd name="T99" fmla="*/ 142 h 313"/>
                <a:gd name="T100" fmla="*/ 296 w 903"/>
                <a:gd name="T101" fmla="*/ 161 h 313"/>
                <a:gd name="T102" fmla="*/ 260 w 903"/>
                <a:gd name="T103" fmla="*/ 177 h 313"/>
                <a:gd name="T104" fmla="*/ 234 w 903"/>
                <a:gd name="T105" fmla="*/ 190 h 313"/>
                <a:gd name="T106" fmla="*/ 218 w 903"/>
                <a:gd name="T107" fmla="*/ 194 h 313"/>
                <a:gd name="T108" fmla="*/ 196 w 903"/>
                <a:gd name="T109" fmla="*/ 201 h 313"/>
                <a:gd name="T110" fmla="*/ 169 w 903"/>
                <a:gd name="T111" fmla="*/ 215 h 313"/>
                <a:gd name="T112" fmla="*/ 135 w 903"/>
                <a:gd name="T113" fmla="*/ 234 h 313"/>
                <a:gd name="T114" fmla="*/ 102 w 903"/>
                <a:gd name="T115" fmla="*/ 251 h 313"/>
                <a:gd name="T116" fmla="*/ 70 w 903"/>
                <a:gd name="T117" fmla="*/ 266 h 313"/>
                <a:gd name="T118" fmla="*/ 42 w 903"/>
                <a:gd name="T119" fmla="*/ 275 h 313"/>
                <a:gd name="T120" fmla="*/ 23 w 903"/>
                <a:gd name="T121" fmla="*/ 281 h 313"/>
                <a:gd name="T122" fmla="*/ 19 w 903"/>
                <a:gd name="T123" fmla="*/ 283 h 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03" h="313">
                  <a:moveTo>
                    <a:pt x="19" y="283"/>
                  </a:moveTo>
                  <a:lnTo>
                    <a:pt x="15" y="281"/>
                  </a:lnTo>
                  <a:lnTo>
                    <a:pt x="9" y="279"/>
                  </a:lnTo>
                  <a:lnTo>
                    <a:pt x="2" y="281"/>
                  </a:lnTo>
                  <a:lnTo>
                    <a:pt x="0" y="291"/>
                  </a:lnTo>
                  <a:lnTo>
                    <a:pt x="0" y="298"/>
                  </a:lnTo>
                  <a:lnTo>
                    <a:pt x="7" y="308"/>
                  </a:lnTo>
                  <a:lnTo>
                    <a:pt x="13" y="312"/>
                  </a:lnTo>
                  <a:lnTo>
                    <a:pt x="21" y="313"/>
                  </a:lnTo>
                  <a:lnTo>
                    <a:pt x="28" y="312"/>
                  </a:lnTo>
                  <a:lnTo>
                    <a:pt x="42" y="306"/>
                  </a:lnTo>
                  <a:lnTo>
                    <a:pt x="51" y="302"/>
                  </a:lnTo>
                  <a:lnTo>
                    <a:pt x="61" y="298"/>
                  </a:lnTo>
                  <a:lnTo>
                    <a:pt x="72" y="294"/>
                  </a:lnTo>
                  <a:lnTo>
                    <a:pt x="85" y="293"/>
                  </a:lnTo>
                  <a:lnTo>
                    <a:pt x="95" y="287"/>
                  </a:lnTo>
                  <a:lnTo>
                    <a:pt x="108" y="281"/>
                  </a:lnTo>
                  <a:lnTo>
                    <a:pt x="118" y="275"/>
                  </a:lnTo>
                  <a:lnTo>
                    <a:pt x="129" y="274"/>
                  </a:lnTo>
                  <a:lnTo>
                    <a:pt x="139" y="268"/>
                  </a:lnTo>
                  <a:lnTo>
                    <a:pt x="148" y="264"/>
                  </a:lnTo>
                  <a:lnTo>
                    <a:pt x="156" y="260"/>
                  </a:lnTo>
                  <a:lnTo>
                    <a:pt x="163" y="258"/>
                  </a:lnTo>
                  <a:lnTo>
                    <a:pt x="167" y="255"/>
                  </a:lnTo>
                  <a:lnTo>
                    <a:pt x="177" y="249"/>
                  </a:lnTo>
                  <a:lnTo>
                    <a:pt x="188" y="241"/>
                  </a:lnTo>
                  <a:lnTo>
                    <a:pt x="203" y="234"/>
                  </a:lnTo>
                  <a:lnTo>
                    <a:pt x="218" y="226"/>
                  </a:lnTo>
                  <a:lnTo>
                    <a:pt x="236" y="218"/>
                  </a:lnTo>
                  <a:lnTo>
                    <a:pt x="253" y="211"/>
                  </a:lnTo>
                  <a:lnTo>
                    <a:pt x="274" y="201"/>
                  </a:lnTo>
                  <a:lnTo>
                    <a:pt x="291" y="192"/>
                  </a:lnTo>
                  <a:lnTo>
                    <a:pt x="310" y="182"/>
                  </a:lnTo>
                  <a:lnTo>
                    <a:pt x="327" y="175"/>
                  </a:lnTo>
                  <a:lnTo>
                    <a:pt x="344" y="167"/>
                  </a:lnTo>
                  <a:lnTo>
                    <a:pt x="359" y="160"/>
                  </a:lnTo>
                  <a:lnTo>
                    <a:pt x="374" y="154"/>
                  </a:lnTo>
                  <a:lnTo>
                    <a:pt x="384" y="150"/>
                  </a:lnTo>
                  <a:lnTo>
                    <a:pt x="395" y="150"/>
                  </a:lnTo>
                  <a:lnTo>
                    <a:pt x="403" y="144"/>
                  </a:lnTo>
                  <a:lnTo>
                    <a:pt x="418" y="141"/>
                  </a:lnTo>
                  <a:lnTo>
                    <a:pt x="435" y="135"/>
                  </a:lnTo>
                  <a:lnTo>
                    <a:pt x="456" y="129"/>
                  </a:lnTo>
                  <a:lnTo>
                    <a:pt x="479" y="120"/>
                  </a:lnTo>
                  <a:lnTo>
                    <a:pt x="505" y="112"/>
                  </a:lnTo>
                  <a:lnTo>
                    <a:pt x="534" y="102"/>
                  </a:lnTo>
                  <a:lnTo>
                    <a:pt x="562" y="95"/>
                  </a:lnTo>
                  <a:lnTo>
                    <a:pt x="591" y="83"/>
                  </a:lnTo>
                  <a:lnTo>
                    <a:pt x="618" y="76"/>
                  </a:lnTo>
                  <a:lnTo>
                    <a:pt x="644" y="66"/>
                  </a:lnTo>
                  <a:lnTo>
                    <a:pt x="671" y="61"/>
                  </a:lnTo>
                  <a:lnTo>
                    <a:pt x="694" y="55"/>
                  </a:lnTo>
                  <a:lnTo>
                    <a:pt x="715" y="51"/>
                  </a:lnTo>
                  <a:lnTo>
                    <a:pt x="732" y="47"/>
                  </a:lnTo>
                  <a:lnTo>
                    <a:pt x="747" y="47"/>
                  </a:lnTo>
                  <a:lnTo>
                    <a:pt x="758" y="45"/>
                  </a:lnTo>
                  <a:lnTo>
                    <a:pt x="770" y="45"/>
                  </a:lnTo>
                  <a:lnTo>
                    <a:pt x="783" y="44"/>
                  </a:lnTo>
                  <a:lnTo>
                    <a:pt x="796" y="44"/>
                  </a:lnTo>
                  <a:lnTo>
                    <a:pt x="808" y="42"/>
                  </a:lnTo>
                  <a:lnTo>
                    <a:pt x="823" y="40"/>
                  </a:lnTo>
                  <a:lnTo>
                    <a:pt x="834" y="38"/>
                  </a:lnTo>
                  <a:lnTo>
                    <a:pt x="848" y="38"/>
                  </a:lnTo>
                  <a:lnTo>
                    <a:pt x="859" y="36"/>
                  </a:lnTo>
                  <a:lnTo>
                    <a:pt x="869" y="34"/>
                  </a:lnTo>
                  <a:lnTo>
                    <a:pt x="878" y="32"/>
                  </a:lnTo>
                  <a:lnTo>
                    <a:pt x="886" y="32"/>
                  </a:lnTo>
                  <a:lnTo>
                    <a:pt x="899" y="30"/>
                  </a:lnTo>
                  <a:lnTo>
                    <a:pt x="903" y="30"/>
                  </a:lnTo>
                  <a:lnTo>
                    <a:pt x="903" y="25"/>
                  </a:lnTo>
                  <a:lnTo>
                    <a:pt x="903" y="15"/>
                  </a:lnTo>
                  <a:lnTo>
                    <a:pt x="901" y="9"/>
                  </a:lnTo>
                  <a:lnTo>
                    <a:pt x="897" y="4"/>
                  </a:lnTo>
                  <a:lnTo>
                    <a:pt x="888" y="0"/>
                  </a:lnTo>
                  <a:lnTo>
                    <a:pt x="880" y="0"/>
                  </a:lnTo>
                  <a:lnTo>
                    <a:pt x="869" y="0"/>
                  </a:lnTo>
                  <a:lnTo>
                    <a:pt x="857" y="0"/>
                  </a:lnTo>
                  <a:lnTo>
                    <a:pt x="842" y="2"/>
                  </a:lnTo>
                  <a:lnTo>
                    <a:pt x="825" y="4"/>
                  </a:lnTo>
                  <a:lnTo>
                    <a:pt x="804" y="6"/>
                  </a:lnTo>
                  <a:lnTo>
                    <a:pt x="781" y="9"/>
                  </a:lnTo>
                  <a:lnTo>
                    <a:pt x="756" y="15"/>
                  </a:lnTo>
                  <a:lnTo>
                    <a:pt x="734" y="19"/>
                  </a:lnTo>
                  <a:lnTo>
                    <a:pt x="707" y="23"/>
                  </a:lnTo>
                  <a:lnTo>
                    <a:pt x="682" y="26"/>
                  </a:lnTo>
                  <a:lnTo>
                    <a:pt x="656" y="32"/>
                  </a:lnTo>
                  <a:lnTo>
                    <a:pt x="633" y="38"/>
                  </a:lnTo>
                  <a:lnTo>
                    <a:pt x="608" y="42"/>
                  </a:lnTo>
                  <a:lnTo>
                    <a:pt x="587" y="49"/>
                  </a:lnTo>
                  <a:lnTo>
                    <a:pt x="566" y="55"/>
                  </a:lnTo>
                  <a:lnTo>
                    <a:pt x="551" y="61"/>
                  </a:lnTo>
                  <a:lnTo>
                    <a:pt x="530" y="66"/>
                  </a:lnTo>
                  <a:lnTo>
                    <a:pt x="511" y="74"/>
                  </a:lnTo>
                  <a:lnTo>
                    <a:pt x="488" y="82"/>
                  </a:lnTo>
                  <a:lnTo>
                    <a:pt x="466" y="93"/>
                  </a:lnTo>
                  <a:lnTo>
                    <a:pt x="439" y="101"/>
                  </a:lnTo>
                  <a:lnTo>
                    <a:pt x="416" y="112"/>
                  </a:lnTo>
                  <a:lnTo>
                    <a:pt x="389" y="121"/>
                  </a:lnTo>
                  <a:lnTo>
                    <a:pt x="365" y="135"/>
                  </a:lnTo>
                  <a:lnTo>
                    <a:pt x="340" y="142"/>
                  </a:lnTo>
                  <a:lnTo>
                    <a:pt x="317" y="154"/>
                  </a:lnTo>
                  <a:lnTo>
                    <a:pt x="296" y="161"/>
                  </a:lnTo>
                  <a:lnTo>
                    <a:pt x="277" y="173"/>
                  </a:lnTo>
                  <a:lnTo>
                    <a:pt x="260" y="177"/>
                  </a:lnTo>
                  <a:lnTo>
                    <a:pt x="245" y="184"/>
                  </a:lnTo>
                  <a:lnTo>
                    <a:pt x="234" y="190"/>
                  </a:lnTo>
                  <a:lnTo>
                    <a:pt x="228" y="194"/>
                  </a:lnTo>
                  <a:lnTo>
                    <a:pt x="218" y="194"/>
                  </a:lnTo>
                  <a:lnTo>
                    <a:pt x="209" y="196"/>
                  </a:lnTo>
                  <a:lnTo>
                    <a:pt x="196" y="201"/>
                  </a:lnTo>
                  <a:lnTo>
                    <a:pt x="184" y="211"/>
                  </a:lnTo>
                  <a:lnTo>
                    <a:pt x="169" y="215"/>
                  </a:lnTo>
                  <a:lnTo>
                    <a:pt x="152" y="224"/>
                  </a:lnTo>
                  <a:lnTo>
                    <a:pt x="135" y="234"/>
                  </a:lnTo>
                  <a:lnTo>
                    <a:pt x="120" y="243"/>
                  </a:lnTo>
                  <a:lnTo>
                    <a:pt x="102" y="251"/>
                  </a:lnTo>
                  <a:lnTo>
                    <a:pt x="85" y="258"/>
                  </a:lnTo>
                  <a:lnTo>
                    <a:pt x="70" y="266"/>
                  </a:lnTo>
                  <a:lnTo>
                    <a:pt x="55" y="274"/>
                  </a:lnTo>
                  <a:lnTo>
                    <a:pt x="42" y="275"/>
                  </a:lnTo>
                  <a:lnTo>
                    <a:pt x="32" y="281"/>
                  </a:lnTo>
                  <a:lnTo>
                    <a:pt x="23" y="281"/>
                  </a:lnTo>
                  <a:lnTo>
                    <a:pt x="19" y="283"/>
                  </a:lnTo>
                  <a:lnTo>
                    <a:pt x="19" y="283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90"/>
            <p:cNvSpPr>
              <a:spLocks/>
            </p:cNvSpPr>
            <p:nvPr/>
          </p:nvSpPr>
          <p:spPr bwMode="auto">
            <a:xfrm>
              <a:off x="1940879" y="4615282"/>
              <a:ext cx="109940" cy="71239"/>
            </a:xfrm>
            <a:custGeom>
              <a:avLst/>
              <a:gdLst>
                <a:gd name="T0" fmla="*/ 15 w 217"/>
                <a:gd name="T1" fmla="*/ 2 h 162"/>
                <a:gd name="T2" fmla="*/ 2 w 217"/>
                <a:gd name="T3" fmla="*/ 19 h 162"/>
                <a:gd name="T4" fmla="*/ 0 w 217"/>
                <a:gd name="T5" fmla="*/ 40 h 162"/>
                <a:gd name="T6" fmla="*/ 8 w 217"/>
                <a:gd name="T7" fmla="*/ 73 h 162"/>
                <a:gd name="T8" fmla="*/ 29 w 217"/>
                <a:gd name="T9" fmla="*/ 90 h 162"/>
                <a:gd name="T10" fmla="*/ 55 w 217"/>
                <a:gd name="T11" fmla="*/ 99 h 162"/>
                <a:gd name="T12" fmla="*/ 76 w 217"/>
                <a:gd name="T13" fmla="*/ 109 h 162"/>
                <a:gd name="T14" fmla="*/ 95 w 217"/>
                <a:gd name="T15" fmla="*/ 116 h 162"/>
                <a:gd name="T16" fmla="*/ 122 w 217"/>
                <a:gd name="T17" fmla="*/ 130 h 162"/>
                <a:gd name="T18" fmla="*/ 148 w 217"/>
                <a:gd name="T19" fmla="*/ 147 h 162"/>
                <a:gd name="T20" fmla="*/ 171 w 217"/>
                <a:gd name="T21" fmla="*/ 156 h 162"/>
                <a:gd name="T22" fmla="*/ 183 w 217"/>
                <a:gd name="T23" fmla="*/ 160 h 162"/>
                <a:gd name="T24" fmla="*/ 186 w 217"/>
                <a:gd name="T25" fmla="*/ 160 h 162"/>
                <a:gd name="T26" fmla="*/ 190 w 217"/>
                <a:gd name="T27" fmla="*/ 153 h 162"/>
                <a:gd name="T28" fmla="*/ 198 w 217"/>
                <a:gd name="T29" fmla="*/ 132 h 162"/>
                <a:gd name="T30" fmla="*/ 205 w 217"/>
                <a:gd name="T31" fmla="*/ 118 h 162"/>
                <a:gd name="T32" fmla="*/ 215 w 217"/>
                <a:gd name="T33" fmla="*/ 109 h 162"/>
                <a:gd name="T34" fmla="*/ 205 w 217"/>
                <a:gd name="T35" fmla="*/ 92 h 162"/>
                <a:gd name="T36" fmla="*/ 192 w 217"/>
                <a:gd name="T37" fmla="*/ 109 h 162"/>
                <a:gd name="T38" fmla="*/ 179 w 217"/>
                <a:gd name="T39" fmla="*/ 137 h 162"/>
                <a:gd name="T40" fmla="*/ 160 w 217"/>
                <a:gd name="T41" fmla="*/ 130 h 162"/>
                <a:gd name="T42" fmla="*/ 141 w 217"/>
                <a:gd name="T43" fmla="*/ 116 h 162"/>
                <a:gd name="T44" fmla="*/ 120 w 217"/>
                <a:gd name="T45" fmla="*/ 109 h 162"/>
                <a:gd name="T46" fmla="*/ 99 w 217"/>
                <a:gd name="T47" fmla="*/ 101 h 162"/>
                <a:gd name="T48" fmla="*/ 80 w 217"/>
                <a:gd name="T49" fmla="*/ 94 h 162"/>
                <a:gd name="T50" fmla="*/ 59 w 217"/>
                <a:gd name="T51" fmla="*/ 84 h 162"/>
                <a:gd name="T52" fmla="*/ 42 w 217"/>
                <a:gd name="T53" fmla="*/ 75 h 162"/>
                <a:gd name="T54" fmla="*/ 23 w 217"/>
                <a:gd name="T55" fmla="*/ 61 h 162"/>
                <a:gd name="T56" fmla="*/ 23 w 217"/>
                <a:gd name="T57" fmla="*/ 46 h 162"/>
                <a:gd name="T58" fmla="*/ 23 w 217"/>
                <a:gd name="T59" fmla="*/ 29 h 162"/>
                <a:gd name="T60" fmla="*/ 25 w 217"/>
                <a:gd name="T61" fmla="*/ 6 h 162"/>
                <a:gd name="T62" fmla="*/ 19 w 217"/>
                <a:gd name="T63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7" h="162">
                  <a:moveTo>
                    <a:pt x="19" y="0"/>
                  </a:moveTo>
                  <a:lnTo>
                    <a:pt x="15" y="2"/>
                  </a:lnTo>
                  <a:lnTo>
                    <a:pt x="8" y="12"/>
                  </a:lnTo>
                  <a:lnTo>
                    <a:pt x="2" y="19"/>
                  </a:lnTo>
                  <a:lnTo>
                    <a:pt x="0" y="31"/>
                  </a:lnTo>
                  <a:lnTo>
                    <a:pt x="0" y="40"/>
                  </a:lnTo>
                  <a:lnTo>
                    <a:pt x="4" y="57"/>
                  </a:lnTo>
                  <a:lnTo>
                    <a:pt x="8" y="73"/>
                  </a:lnTo>
                  <a:lnTo>
                    <a:pt x="19" y="86"/>
                  </a:lnTo>
                  <a:lnTo>
                    <a:pt x="29" y="90"/>
                  </a:lnTo>
                  <a:lnTo>
                    <a:pt x="46" y="97"/>
                  </a:lnTo>
                  <a:lnTo>
                    <a:pt x="55" y="99"/>
                  </a:lnTo>
                  <a:lnTo>
                    <a:pt x="65" y="105"/>
                  </a:lnTo>
                  <a:lnTo>
                    <a:pt x="76" y="109"/>
                  </a:lnTo>
                  <a:lnTo>
                    <a:pt x="86" y="113"/>
                  </a:lnTo>
                  <a:lnTo>
                    <a:pt x="95" y="116"/>
                  </a:lnTo>
                  <a:lnTo>
                    <a:pt x="107" y="124"/>
                  </a:lnTo>
                  <a:lnTo>
                    <a:pt x="122" y="130"/>
                  </a:lnTo>
                  <a:lnTo>
                    <a:pt x="137" y="139"/>
                  </a:lnTo>
                  <a:lnTo>
                    <a:pt x="148" y="147"/>
                  </a:lnTo>
                  <a:lnTo>
                    <a:pt x="162" y="153"/>
                  </a:lnTo>
                  <a:lnTo>
                    <a:pt x="171" y="156"/>
                  </a:lnTo>
                  <a:lnTo>
                    <a:pt x="179" y="158"/>
                  </a:lnTo>
                  <a:lnTo>
                    <a:pt x="183" y="160"/>
                  </a:lnTo>
                  <a:lnTo>
                    <a:pt x="186" y="162"/>
                  </a:lnTo>
                  <a:lnTo>
                    <a:pt x="186" y="160"/>
                  </a:lnTo>
                  <a:lnTo>
                    <a:pt x="188" y="158"/>
                  </a:lnTo>
                  <a:lnTo>
                    <a:pt x="190" y="153"/>
                  </a:lnTo>
                  <a:lnTo>
                    <a:pt x="196" y="145"/>
                  </a:lnTo>
                  <a:lnTo>
                    <a:pt x="198" y="132"/>
                  </a:lnTo>
                  <a:lnTo>
                    <a:pt x="202" y="126"/>
                  </a:lnTo>
                  <a:lnTo>
                    <a:pt x="205" y="118"/>
                  </a:lnTo>
                  <a:lnTo>
                    <a:pt x="209" y="114"/>
                  </a:lnTo>
                  <a:lnTo>
                    <a:pt x="215" y="109"/>
                  </a:lnTo>
                  <a:lnTo>
                    <a:pt x="217" y="109"/>
                  </a:lnTo>
                  <a:lnTo>
                    <a:pt x="205" y="92"/>
                  </a:lnTo>
                  <a:lnTo>
                    <a:pt x="200" y="97"/>
                  </a:lnTo>
                  <a:lnTo>
                    <a:pt x="192" y="109"/>
                  </a:lnTo>
                  <a:lnTo>
                    <a:pt x="183" y="126"/>
                  </a:lnTo>
                  <a:lnTo>
                    <a:pt x="179" y="137"/>
                  </a:lnTo>
                  <a:lnTo>
                    <a:pt x="173" y="135"/>
                  </a:lnTo>
                  <a:lnTo>
                    <a:pt x="160" y="130"/>
                  </a:lnTo>
                  <a:lnTo>
                    <a:pt x="146" y="122"/>
                  </a:lnTo>
                  <a:lnTo>
                    <a:pt x="141" y="116"/>
                  </a:lnTo>
                  <a:lnTo>
                    <a:pt x="131" y="113"/>
                  </a:lnTo>
                  <a:lnTo>
                    <a:pt x="120" y="109"/>
                  </a:lnTo>
                  <a:lnTo>
                    <a:pt x="108" y="105"/>
                  </a:lnTo>
                  <a:lnTo>
                    <a:pt x="99" y="101"/>
                  </a:lnTo>
                  <a:lnTo>
                    <a:pt x="88" y="97"/>
                  </a:lnTo>
                  <a:lnTo>
                    <a:pt x="80" y="94"/>
                  </a:lnTo>
                  <a:lnTo>
                    <a:pt x="69" y="90"/>
                  </a:lnTo>
                  <a:lnTo>
                    <a:pt x="59" y="84"/>
                  </a:lnTo>
                  <a:lnTo>
                    <a:pt x="48" y="78"/>
                  </a:lnTo>
                  <a:lnTo>
                    <a:pt x="42" y="75"/>
                  </a:lnTo>
                  <a:lnTo>
                    <a:pt x="27" y="67"/>
                  </a:lnTo>
                  <a:lnTo>
                    <a:pt x="23" y="61"/>
                  </a:lnTo>
                  <a:lnTo>
                    <a:pt x="23" y="54"/>
                  </a:lnTo>
                  <a:lnTo>
                    <a:pt x="23" y="46"/>
                  </a:lnTo>
                  <a:lnTo>
                    <a:pt x="23" y="37"/>
                  </a:lnTo>
                  <a:lnTo>
                    <a:pt x="23" y="29"/>
                  </a:lnTo>
                  <a:lnTo>
                    <a:pt x="23" y="12"/>
                  </a:lnTo>
                  <a:lnTo>
                    <a:pt x="25" y="6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91"/>
            <p:cNvSpPr>
              <a:spLocks/>
            </p:cNvSpPr>
            <p:nvPr/>
          </p:nvSpPr>
          <p:spPr bwMode="auto">
            <a:xfrm>
              <a:off x="2027738" y="4624077"/>
              <a:ext cx="46827" cy="40457"/>
            </a:xfrm>
            <a:custGeom>
              <a:avLst/>
              <a:gdLst>
                <a:gd name="T0" fmla="*/ 26 w 93"/>
                <a:gd name="T1" fmla="*/ 4 h 94"/>
                <a:gd name="T2" fmla="*/ 21 w 93"/>
                <a:gd name="T3" fmla="*/ 6 h 94"/>
                <a:gd name="T4" fmla="*/ 11 w 93"/>
                <a:gd name="T5" fmla="*/ 14 h 94"/>
                <a:gd name="T6" fmla="*/ 2 w 93"/>
                <a:gd name="T7" fmla="*/ 25 h 94"/>
                <a:gd name="T8" fmla="*/ 0 w 93"/>
                <a:gd name="T9" fmla="*/ 35 h 94"/>
                <a:gd name="T10" fmla="*/ 0 w 93"/>
                <a:gd name="T11" fmla="*/ 38 h 94"/>
                <a:gd name="T12" fmla="*/ 5 w 93"/>
                <a:gd name="T13" fmla="*/ 48 h 94"/>
                <a:gd name="T14" fmla="*/ 9 w 93"/>
                <a:gd name="T15" fmla="*/ 57 h 94"/>
                <a:gd name="T16" fmla="*/ 17 w 93"/>
                <a:gd name="T17" fmla="*/ 69 h 94"/>
                <a:gd name="T18" fmla="*/ 21 w 93"/>
                <a:gd name="T19" fmla="*/ 76 h 94"/>
                <a:gd name="T20" fmla="*/ 28 w 93"/>
                <a:gd name="T21" fmla="*/ 86 h 94"/>
                <a:gd name="T22" fmla="*/ 34 w 93"/>
                <a:gd name="T23" fmla="*/ 90 h 94"/>
                <a:gd name="T24" fmla="*/ 38 w 93"/>
                <a:gd name="T25" fmla="*/ 94 h 94"/>
                <a:gd name="T26" fmla="*/ 49 w 93"/>
                <a:gd name="T27" fmla="*/ 90 h 94"/>
                <a:gd name="T28" fmla="*/ 62 w 93"/>
                <a:gd name="T29" fmla="*/ 80 h 94"/>
                <a:gd name="T30" fmla="*/ 74 w 93"/>
                <a:gd name="T31" fmla="*/ 71 h 94"/>
                <a:gd name="T32" fmla="*/ 80 w 93"/>
                <a:gd name="T33" fmla="*/ 67 h 94"/>
                <a:gd name="T34" fmla="*/ 82 w 93"/>
                <a:gd name="T35" fmla="*/ 61 h 94"/>
                <a:gd name="T36" fmla="*/ 87 w 93"/>
                <a:gd name="T37" fmla="*/ 52 h 94"/>
                <a:gd name="T38" fmla="*/ 91 w 93"/>
                <a:gd name="T39" fmla="*/ 42 h 94"/>
                <a:gd name="T40" fmla="*/ 93 w 93"/>
                <a:gd name="T41" fmla="*/ 37 h 94"/>
                <a:gd name="T42" fmla="*/ 80 w 93"/>
                <a:gd name="T43" fmla="*/ 38 h 94"/>
                <a:gd name="T44" fmla="*/ 70 w 93"/>
                <a:gd name="T45" fmla="*/ 46 h 94"/>
                <a:gd name="T46" fmla="*/ 62 w 93"/>
                <a:gd name="T47" fmla="*/ 50 h 94"/>
                <a:gd name="T48" fmla="*/ 57 w 93"/>
                <a:gd name="T49" fmla="*/ 59 h 94"/>
                <a:gd name="T50" fmla="*/ 47 w 93"/>
                <a:gd name="T51" fmla="*/ 67 h 94"/>
                <a:gd name="T52" fmla="*/ 43 w 93"/>
                <a:gd name="T53" fmla="*/ 71 h 94"/>
                <a:gd name="T54" fmla="*/ 38 w 93"/>
                <a:gd name="T55" fmla="*/ 65 h 94"/>
                <a:gd name="T56" fmla="*/ 32 w 93"/>
                <a:gd name="T57" fmla="*/ 54 h 94"/>
                <a:gd name="T58" fmla="*/ 23 w 93"/>
                <a:gd name="T59" fmla="*/ 42 h 94"/>
                <a:gd name="T60" fmla="*/ 21 w 93"/>
                <a:gd name="T61" fmla="*/ 35 h 94"/>
                <a:gd name="T62" fmla="*/ 21 w 93"/>
                <a:gd name="T63" fmla="*/ 31 h 94"/>
                <a:gd name="T64" fmla="*/ 26 w 93"/>
                <a:gd name="T65" fmla="*/ 29 h 94"/>
                <a:gd name="T66" fmla="*/ 30 w 93"/>
                <a:gd name="T67" fmla="*/ 29 h 94"/>
                <a:gd name="T68" fmla="*/ 34 w 93"/>
                <a:gd name="T69" fmla="*/ 29 h 94"/>
                <a:gd name="T70" fmla="*/ 36 w 93"/>
                <a:gd name="T71" fmla="*/ 31 h 94"/>
                <a:gd name="T72" fmla="*/ 42 w 93"/>
                <a:gd name="T73" fmla="*/ 37 h 94"/>
                <a:gd name="T74" fmla="*/ 51 w 93"/>
                <a:gd name="T75" fmla="*/ 42 h 94"/>
                <a:gd name="T76" fmla="*/ 57 w 93"/>
                <a:gd name="T77" fmla="*/ 46 h 94"/>
                <a:gd name="T78" fmla="*/ 61 w 93"/>
                <a:gd name="T79" fmla="*/ 42 h 94"/>
                <a:gd name="T80" fmla="*/ 64 w 93"/>
                <a:gd name="T81" fmla="*/ 33 h 94"/>
                <a:gd name="T82" fmla="*/ 66 w 93"/>
                <a:gd name="T83" fmla="*/ 25 h 94"/>
                <a:gd name="T84" fmla="*/ 68 w 93"/>
                <a:gd name="T85" fmla="*/ 21 h 94"/>
                <a:gd name="T86" fmla="*/ 61 w 93"/>
                <a:gd name="T87" fmla="*/ 14 h 94"/>
                <a:gd name="T88" fmla="*/ 53 w 93"/>
                <a:gd name="T89" fmla="*/ 8 h 94"/>
                <a:gd name="T90" fmla="*/ 43 w 93"/>
                <a:gd name="T91" fmla="*/ 2 h 94"/>
                <a:gd name="T92" fmla="*/ 40 w 93"/>
                <a:gd name="T93" fmla="*/ 0 h 94"/>
                <a:gd name="T94" fmla="*/ 26 w 93"/>
                <a:gd name="T95" fmla="*/ 4 h 94"/>
                <a:gd name="T96" fmla="*/ 26 w 93"/>
                <a:gd name="T97" fmla="*/ 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3" h="94">
                  <a:moveTo>
                    <a:pt x="26" y="4"/>
                  </a:moveTo>
                  <a:lnTo>
                    <a:pt x="21" y="6"/>
                  </a:lnTo>
                  <a:lnTo>
                    <a:pt x="11" y="14"/>
                  </a:lnTo>
                  <a:lnTo>
                    <a:pt x="2" y="25"/>
                  </a:lnTo>
                  <a:lnTo>
                    <a:pt x="0" y="35"/>
                  </a:lnTo>
                  <a:lnTo>
                    <a:pt x="0" y="38"/>
                  </a:lnTo>
                  <a:lnTo>
                    <a:pt x="5" y="48"/>
                  </a:lnTo>
                  <a:lnTo>
                    <a:pt x="9" y="57"/>
                  </a:lnTo>
                  <a:lnTo>
                    <a:pt x="17" y="69"/>
                  </a:lnTo>
                  <a:lnTo>
                    <a:pt x="21" y="76"/>
                  </a:lnTo>
                  <a:lnTo>
                    <a:pt x="28" y="86"/>
                  </a:lnTo>
                  <a:lnTo>
                    <a:pt x="34" y="90"/>
                  </a:lnTo>
                  <a:lnTo>
                    <a:pt x="38" y="94"/>
                  </a:lnTo>
                  <a:lnTo>
                    <a:pt x="49" y="90"/>
                  </a:lnTo>
                  <a:lnTo>
                    <a:pt x="62" y="80"/>
                  </a:lnTo>
                  <a:lnTo>
                    <a:pt x="74" y="71"/>
                  </a:lnTo>
                  <a:lnTo>
                    <a:pt x="80" y="67"/>
                  </a:lnTo>
                  <a:lnTo>
                    <a:pt x="82" y="61"/>
                  </a:lnTo>
                  <a:lnTo>
                    <a:pt x="87" y="52"/>
                  </a:lnTo>
                  <a:lnTo>
                    <a:pt x="91" y="42"/>
                  </a:lnTo>
                  <a:lnTo>
                    <a:pt x="93" y="37"/>
                  </a:lnTo>
                  <a:lnTo>
                    <a:pt x="80" y="38"/>
                  </a:lnTo>
                  <a:lnTo>
                    <a:pt x="70" y="46"/>
                  </a:lnTo>
                  <a:lnTo>
                    <a:pt x="62" y="50"/>
                  </a:lnTo>
                  <a:lnTo>
                    <a:pt x="57" y="59"/>
                  </a:lnTo>
                  <a:lnTo>
                    <a:pt x="47" y="67"/>
                  </a:lnTo>
                  <a:lnTo>
                    <a:pt x="43" y="71"/>
                  </a:lnTo>
                  <a:lnTo>
                    <a:pt x="38" y="65"/>
                  </a:lnTo>
                  <a:lnTo>
                    <a:pt x="32" y="54"/>
                  </a:lnTo>
                  <a:lnTo>
                    <a:pt x="23" y="42"/>
                  </a:lnTo>
                  <a:lnTo>
                    <a:pt x="21" y="35"/>
                  </a:lnTo>
                  <a:lnTo>
                    <a:pt x="21" y="31"/>
                  </a:lnTo>
                  <a:lnTo>
                    <a:pt x="26" y="29"/>
                  </a:lnTo>
                  <a:lnTo>
                    <a:pt x="30" y="29"/>
                  </a:lnTo>
                  <a:lnTo>
                    <a:pt x="34" y="29"/>
                  </a:lnTo>
                  <a:lnTo>
                    <a:pt x="36" y="31"/>
                  </a:lnTo>
                  <a:lnTo>
                    <a:pt x="42" y="37"/>
                  </a:lnTo>
                  <a:lnTo>
                    <a:pt x="51" y="42"/>
                  </a:lnTo>
                  <a:lnTo>
                    <a:pt x="57" y="46"/>
                  </a:lnTo>
                  <a:lnTo>
                    <a:pt x="61" y="42"/>
                  </a:lnTo>
                  <a:lnTo>
                    <a:pt x="64" y="33"/>
                  </a:lnTo>
                  <a:lnTo>
                    <a:pt x="66" y="25"/>
                  </a:lnTo>
                  <a:lnTo>
                    <a:pt x="68" y="21"/>
                  </a:lnTo>
                  <a:lnTo>
                    <a:pt x="61" y="14"/>
                  </a:lnTo>
                  <a:lnTo>
                    <a:pt x="53" y="8"/>
                  </a:lnTo>
                  <a:lnTo>
                    <a:pt x="43" y="2"/>
                  </a:lnTo>
                  <a:lnTo>
                    <a:pt x="40" y="0"/>
                  </a:lnTo>
                  <a:lnTo>
                    <a:pt x="26" y="4"/>
                  </a:lnTo>
                  <a:lnTo>
                    <a:pt x="26" y="4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92"/>
            <p:cNvSpPr>
              <a:spLocks/>
            </p:cNvSpPr>
            <p:nvPr/>
          </p:nvSpPr>
          <p:spPr bwMode="auto">
            <a:xfrm>
              <a:off x="2045556" y="4630234"/>
              <a:ext cx="45719" cy="11433"/>
            </a:xfrm>
            <a:custGeom>
              <a:avLst/>
              <a:gdLst>
                <a:gd name="T0" fmla="*/ 2 w 48"/>
                <a:gd name="T1" fmla="*/ 24 h 24"/>
                <a:gd name="T2" fmla="*/ 0 w 48"/>
                <a:gd name="T3" fmla="*/ 21 h 24"/>
                <a:gd name="T4" fmla="*/ 0 w 48"/>
                <a:gd name="T5" fmla="*/ 15 h 24"/>
                <a:gd name="T6" fmla="*/ 2 w 48"/>
                <a:gd name="T7" fmla="*/ 9 h 24"/>
                <a:gd name="T8" fmla="*/ 10 w 48"/>
                <a:gd name="T9" fmla="*/ 7 h 24"/>
                <a:gd name="T10" fmla="*/ 16 w 48"/>
                <a:gd name="T11" fmla="*/ 3 h 24"/>
                <a:gd name="T12" fmla="*/ 31 w 48"/>
                <a:gd name="T13" fmla="*/ 2 h 24"/>
                <a:gd name="T14" fmla="*/ 40 w 48"/>
                <a:gd name="T15" fmla="*/ 0 h 24"/>
                <a:gd name="T16" fmla="*/ 48 w 48"/>
                <a:gd name="T17" fmla="*/ 5 h 24"/>
                <a:gd name="T18" fmla="*/ 44 w 48"/>
                <a:gd name="T19" fmla="*/ 15 h 24"/>
                <a:gd name="T20" fmla="*/ 40 w 48"/>
                <a:gd name="T21" fmla="*/ 21 h 24"/>
                <a:gd name="T22" fmla="*/ 2 w 48"/>
                <a:gd name="T23" fmla="*/ 24 h 24"/>
                <a:gd name="T24" fmla="*/ 2 w 48"/>
                <a:gd name="T25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8" h="24">
                  <a:moveTo>
                    <a:pt x="2" y="24"/>
                  </a:moveTo>
                  <a:lnTo>
                    <a:pt x="0" y="21"/>
                  </a:lnTo>
                  <a:lnTo>
                    <a:pt x="0" y="15"/>
                  </a:lnTo>
                  <a:lnTo>
                    <a:pt x="2" y="9"/>
                  </a:lnTo>
                  <a:lnTo>
                    <a:pt x="10" y="7"/>
                  </a:lnTo>
                  <a:lnTo>
                    <a:pt x="16" y="3"/>
                  </a:lnTo>
                  <a:lnTo>
                    <a:pt x="31" y="2"/>
                  </a:lnTo>
                  <a:lnTo>
                    <a:pt x="40" y="0"/>
                  </a:lnTo>
                  <a:lnTo>
                    <a:pt x="48" y="5"/>
                  </a:lnTo>
                  <a:lnTo>
                    <a:pt x="44" y="15"/>
                  </a:lnTo>
                  <a:lnTo>
                    <a:pt x="40" y="21"/>
                  </a:lnTo>
                  <a:lnTo>
                    <a:pt x="2" y="24"/>
                  </a:lnTo>
                  <a:lnTo>
                    <a:pt x="2" y="24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93"/>
            <p:cNvSpPr>
              <a:spLocks/>
            </p:cNvSpPr>
            <p:nvPr/>
          </p:nvSpPr>
          <p:spPr bwMode="auto">
            <a:xfrm>
              <a:off x="1978409" y="4594174"/>
              <a:ext cx="441798" cy="338606"/>
            </a:xfrm>
            <a:custGeom>
              <a:avLst/>
              <a:gdLst>
                <a:gd name="T0" fmla="*/ 52 w 869"/>
                <a:gd name="T1" fmla="*/ 36 h 770"/>
                <a:gd name="T2" fmla="*/ 92 w 869"/>
                <a:gd name="T3" fmla="*/ 68 h 770"/>
                <a:gd name="T4" fmla="*/ 149 w 869"/>
                <a:gd name="T5" fmla="*/ 68 h 770"/>
                <a:gd name="T6" fmla="*/ 236 w 869"/>
                <a:gd name="T7" fmla="*/ 66 h 770"/>
                <a:gd name="T8" fmla="*/ 289 w 869"/>
                <a:gd name="T9" fmla="*/ 66 h 770"/>
                <a:gd name="T10" fmla="*/ 403 w 869"/>
                <a:gd name="T11" fmla="*/ 118 h 770"/>
                <a:gd name="T12" fmla="*/ 620 w 869"/>
                <a:gd name="T13" fmla="*/ 228 h 770"/>
                <a:gd name="T14" fmla="*/ 764 w 869"/>
                <a:gd name="T15" fmla="*/ 306 h 770"/>
                <a:gd name="T16" fmla="*/ 742 w 869"/>
                <a:gd name="T17" fmla="*/ 308 h 770"/>
                <a:gd name="T18" fmla="*/ 282 w 869"/>
                <a:gd name="T19" fmla="*/ 110 h 770"/>
                <a:gd name="T20" fmla="*/ 272 w 869"/>
                <a:gd name="T21" fmla="*/ 133 h 770"/>
                <a:gd name="T22" fmla="*/ 303 w 869"/>
                <a:gd name="T23" fmla="*/ 173 h 770"/>
                <a:gd name="T24" fmla="*/ 358 w 869"/>
                <a:gd name="T25" fmla="*/ 253 h 770"/>
                <a:gd name="T26" fmla="*/ 401 w 869"/>
                <a:gd name="T27" fmla="*/ 323 h 770"/>
                <a:gd name="T28" fmla="*/ 441 w 869"/>
                <a:gd name="T29" fmla="*/ 388 h 770"/>
                <a:gd name="T30" fmla="*/ 457 w 869"/>
                <a:gd name="T31" fmla="*/ 431 h 770"/>
                <a:gd name="T32" fmla="*/ 464 w 869"/>
                <a:gd name="T33" fmla="*/ 486 h 770"/>
                <a:gd name="T34" fmla="*/ 472 w 869"/>
                <a:gd name="T35" fmla="*/ 540 h 770"/>
                <a:gd name="T36" fmla="*/ 476 w 869"/>
                <a:gd name="T37" fmla="*/ 612 h 770"/>
                <a:gd name="T38" fmla="*/ 470 w 869"/>
                <a:gd name="T39" fmla="*/ 663 h 770"/>
                <a:gd name="T40" fmla="*/ 483 w 869"/>
                <a:gd name="T41" fmla="*/ 665 h 770"/>
                <a:gd name="T42" fmla="*/ 487 w 869"/>
                <a:gd name="T43" fmla="*/ 625 h 770"/>
                <a:gd name="T44" fmla="*/ 487 w 869"/>
                <a:gd name="T45" fmla="*/ 566 h 770"/>
                <a:gd name="T46" fmla="*/ 487 w 869"/>
                <a:gd name="T47" fmla="*/ 507 h 770"/>
                <a:gd name="T48" fmla="*/ 483 w 869"/>
                <a:gd name="T49" fmla="*/ 471 h 770"/>
                <a:gd name="T50" fmla="*/ 455 w 869"/>
                <a:gd name="T51" fmla="*/ 391 h 770"/>
                <a:gd name="T52" fmla="*/ 415 w 869"/>
                <a:gd name="T53" fmla="*/ 295 h 770"/>
                <a:gd name="T54" fmla="*/ 388 w 869"/>
                <a:gd name="T55" fmla="*/ 247 h 770"/>
                <a:gd name="T56" fmla="*/ 449 w 869"/>
                <a:gd name="T57" fmla="*/ 266 h 770"/>
                <a:gd name="T58" fmla="*/ 500 w 869"/>
                <a:gd name="T59" fmla="*/ 277 h 770"/>
                <a:gd name="T60" fmla="*/ 590 w 869"/>
                <a:gd name="T61" fmla="*/ 300 h 770"/>
                <a:gd name="T62" fmla="*/ 709 w 869"/>
                <a:gd name="T63" fmla="*/ 333 h 770"/>
                <a:gd name="T64" fmla="*/ 772 w 869"/>
                <a:gd name="T65" fmla="*/ 350 h 770"/>
                <a:gd name="T66" fmla="*/ 782 w 869"/>
                <a:gd name="T67" fmla="*/ 441 h 770"/>
                <a:gd name="T68" fmla="*/ 801 w 869"/>
                <a:gd name="T69" fmla="*/ 629 h 770"/>
                <a:gd name="T70" fmla="*/ 816 w 869"/>
                <a:gd name="T71" fmla="*/ 758 h 770"/>
                <a:gd name="T72" fmla="*/ 839 w 869"/>
                <a:gd name="T73" fmla="*/ 762 h 770"/>
                <a:gd name="T74" fmla="*/ 861 w 869"/>
                <a:gd name="T75" fmla="*/ 741 h 770"/>
                <a:gd name="T76" fmla="*/ 865 w 869"/>
                <a:gd name="T77" fmla="*/ 675 h 770"/>
                <a:gd name="T78" fmla="*/ 860 w 869"/>
                <a:gd name="T79" fmla="*/ 515 h 770"/>
                <a:gd name="T80" fmla="*/ 844 w 869"/>
                <a:gd name="T81" fmla="*/ 361 h 770"/>
                <a:gd name="T82" fmla="*/ 823 w 869"/>
                <a:gd name="T83" fmla="*/ 315 h 770"/>
                <a:gd name="T84" fmla="*/ 761 w 869"/>
                <a:gd name="T85" fmla="*/ 283 h 770"/>
                <a:gd name="T86" fmla="*/ 553 w 869"/>
                <a:gd name="T87" fmla="*/ 171 h 770"/>
                <a:gd name="T88" fmla="*/ 339 w 869"/>
                <a:gd name="T89" fmla="*/ 57 h 770"/>
                <a:gd name="T90" fmla="*/ 274 w 869"/>
                <a:gd name="T91" fmla="*/ 36 h 770"/>
                <a:gd name="T92" fmla="*/ 200 w 869"/>
                <a:gd name="T93" fmla="*/ 40 h 770"/>
                <a:gd name="T94" fmla="*/ 120 w 869"/>
                <a:gd name="T95" fmla="*/ 44 h 770"/>
                <a:gd name="T96" fmla="*/ 88 w 869"/>
                <a:gd name="T97" fmla="*/ 42 h 770"/>
                <a:gd name="T98" fmla="*/ 42 w 869"/>
                <a:gd name="T99" fmla="*/ 6 h 770"/>
                <a:gd name="T100" fmla="*/ 0 w 869"/>
                <a:gd name="T101" fmla="*/ 13 h 7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69" h="770">
                  <a:moveTo>
                    <a:pt x="6" y="34"/>
                  </a:moveTo>
                  <a:lnTo>
                    <a:pt x="10" y="32"/>
                  </a:lnTo>
                  <a:lnTo>
                    <a:pt x="25" y="32"/>
                  </a:lnTo>
                  <a:lnTo>
                    <a:pt x="40" y="32"/>
                  </a:lnTo>
                  <a:lnTo>
                    <a:pt x="52" y="36"/>
                  </a:lnTo>
                  <a:lnTo>
                    <a:pt x="61" y="42"/>
                  </a:lnTo>
                  <a:lnTo>
                    <a:pt x="74" y="55"/>
                  </a:lnTo>
                  <a:lnTo>
                    <a:pt x="86" y="65"/>
                  </a:lnTo>
                  <a:lnTo>
                    <a:pt x="92" y="70"/>
                  </a:lnTo>
                  <a:lnTo>
                    <a:pt x="92" y="68"/>
                  </a:lnTo>
                  <a:lnTo>
                    <a:pt x="99" y="68"/>
                  </a:lnTo>
                  <a:lnTo>
                    <a:pt x="107" y="68"/>
                  </a:lnTo>
                  <a:lnTo>
                    <a:pt x="120" y="68"/>
                  </a:lnTo>
                  <a:lnTo>
                    <a:pt x="133" y="68"/>
                  </a:lnTo>
                  <a:lnTo>
                    <a:pt x="149" y="68"/>
                  </a:lnTo>
                  <a:lnTo>
                    <a:pt x="166" y="68"/>
                  </a:lnTo>
                  <a:lnTo>
                    <a:pt x="185" y="68"/>
                  </a:lnTo>
                  <a:lnTo>
                    <a:pt x="204" y="66"/>
                  </a:lnTo>
                  <a:lnTo>
                    <a:pt x="221" y="66"/>
                  </a:lnTo>
                  <a:lnTo>
                    <a:pt x="236" y="66"/>
                  </a:lnTo>
                  <a:lnTo>
                    <a:pt x="253" y="66"/>
                  </a:lnTo>
                  <a:lnTo>
                    <a:pt x="265" y="66"/>
                  </a:lnTo>
                  <a:lnTo>
                    <a:pt x="276" y="66"/>
                  </a:lnTo>
                  <a:lnTo>
                    <a:pt x="284" y="66"/>
                  </a:lnTo>
                  <a:lnTo>
                    <a:pt x="289" y="66"/>
                  </a:lnTo>
                  <a:lnTo>
                    <a:pt x="295" y="68"/>
                  </a:lnTo>
                  <a:lnTo>
                    <a:pt x="312" y="76"/>
                  </a:lnTo>
                  <a:lnTo>
                    <a:pt x="337" y="85"/>
                  </a:lnTo>
                  <a:lnTo>
                    <a:pt x="369" y="101"/>
                  </a:lnTo>
                  <a:lnTo>
                    <a:pt x="403" y="118"/>
                  </a:lnTo>
                  <a:lnTo>
                    <a:pt x="445" y="139"/>
                  </a:lnTo>
                  <a:lnTo>
                    <a:pt x="489" y="160"/>
                  </a:lnTo>
                  <a:lnTo>
                    <a:pt x="533" y="184"/>
                  </a:lnTo>
                  <a:lnTo>
                    <a:pt x="576" y="205"/>
                  </a:lnTo>
                  <a:lnTo>
                    <a:pt x="620" y="228"/>
                  </a:lnTo>
                  <a:lnTo>
                    <a:pt x="660" y="247"/>
                  </a:lnTo>
                  <a:lnTo>
                    <a:pt x="696" y="268"/>
                  </a:lnTo>
                  <a:lnTo>
                    <a:pt x="725" y="281"/>
                  </a:lnTo>
                  <a:lnTo>
                    <a:pt x="749" y="295"/>
                  </a:lnTo>
                  <a:lnTo>
                    <a:pt x="764" y="306"/>
                  </a:lnTo>
                  <a:lnTo>
                    <a:pt x="772" y="312"/>
                  </a:lnTo>
                  <a:lnTo>
                    <a:pt x="768" y="314"/>
                  </a:lnTo>
                  <a:lnTo>
                    <a:pt x="759" y="314"/>
                  </a:lnTo>
                  <a:lnTo>
                    <a:pt x="745" y="310"/>
                  </a:lnTo>
                  <a:lnTo>
                    <a:pt x="742" y="308"/>
                  </a:lnTo>
                  <a:lnTo>
                    <a:pt x="323" y="123"/>
                  </a:lnTo>
                  <a:lnTo>
                    <a:pt x="314" y="133"/>
                  </a:lnTo>
                  <a:lnTo>
                    <a:pt x="306" y="127"/>
                  </a:lnTo>
                  <a:lnTo>
                    <a:pt x="295" y="118"/>
                  </a:lnTo>
                  <a:lnTo>
                    <a:pt x="282" y="110"/>
                  </a:lnTo>
                  <a:lnTo>
                    <a:pt x="276" y="106"/>
                  </a:lnTo>
                  <a:lnTo>
                    <a:pt x="268" y="108"/>
                  </a:lnTo>
                  <a:lnTo>
                    <a:pt x="266" y="116"/>
                  </a:lnTo>
                  <a:lnTo>
                    <a:pt x="266" y="125"/>
                  </a:lnTo>
                  <a:lnTo>
                    <a:pt x="272" y="133"/>
                  </a:lnTo>
                  <a:lnTo>
                    <a:pt x="274" y="133"/>
                  </a:lnTo>
                  <a:lnTo>
                    <a:pt x="280" y="139"/>
                  </a:lnTo>
                  <a:lnTo>
                    <a:pt x="284" y="148"/>
                  </a:lnTo>
                  <a:lnTo>
                    <a:pt x="295" y="160"/>
                  </a:lnTo>
                  <a:lnTo>
                    <a:pt x="303" y="173"/>
                  </a:lnTo>
                  <a:lnTo>
                    <a:pt x="314" y="188"/>
                  </a:lnTo>
                  <a:lnTo>
                    <a:pt x="325" y="203"/>
                  </a:lnTo>
                  <a:lnTo>
                    <a:pt x="339" y="220"/>
                  </a:lnTo>
                  <a:lnTo>
                    <a:pt x="348" y="236"/>
                  </a:lnTo>
                  <a:lnTo>
                    <a:pt x="358" y="253"/>
                  </a:lnTo>
                  <a:lnTo>
                    <a:pt x="369" y="270"/>
                  </a:lnTo>
                  <a:lnTo>
                    <a:pt x="379" y="287"/>
                  </a:lnTo>
                  <a:lnTo>
                    <a:pt x="388" y="300"/>
                  </a:lnTo>
                  <a:lnTo>
                    <a:pt x="396" y="314"/>
                  </a:lnTo>
                  <a:lnTo>
                    <a:pt x="401" y="323"/>
                  </a:lnTo>
                  <a:lnTo>
                    <a:pt x="409" y="333"/>
                  </a:lnTo>
                  <a:lnTo>
                    <a:pt x="415" y="342"/>
                  </a:lnTo>
                  <a:lnTo>
                    <a:pt x="424" y="355"/>
                  </a:lnTo>
                  <a:lnTo>
                    <a:pt x="434" y="371"/>
                  </a:lnTo>
                  <a:lnTo>
                    <a:pt x="441" y="388"/>
                  </a:lnTo>
                  <a:lnTo>
                    <a:pt x="445" y="393"/>
                  </a:lnTo>
                  <a:lnTo>
                    <a:pt x="449" y="403"/>
                  </a:lnTo>
                  <a:lnTo>
                    <a:pt x="453" y="412"/>
                  </a:lnTo>
                  <a:lnTo>
                    <a:pt x="455" y="424"/>
                  </a:lnTo>
                  <a:lnTo>
                    <a:pt x="457" y="431"/>
                  </a:lnTo>
                  <a:lnTo>
                    <a:pt x="460" y="443"/>
                  </a:lnTo>
                  <a:lnTo>
                    <a:pt x="462" y="452"/>
                  </a:lnTo>
                  <a:lnTo>
                    <a:pt x="464" y="466"/>
                  </a:lnTo>
                  <a:lnTo>
                    <a:pt x="464" y="475"/>
                  </a:lnTo>
                  <a:lnTo>
                    <a:pt x="464" y="486"/>
                  </a:lnTo>
                  <a:lnTo>
                    <a:pt x="466" y="496"/>
                  </a:lnTo>
                  <a:lnTo>
                    <a:pt x="468" y="507"/>
                  </a:lnTo>
                  <a:lnTo>
                    <a:pt x="468" y="519"/>
                  </a:lnTo>
                  <a:lnTo>
                    <a:pt x="470" y="528"/>
                  </a:lnTo>
                  <a:lnTo>
                    <a:pt x="472" y="540"/>
                  </a:lnTo>
                  <a:lnTo>
                    <a:pt x="472" y="549"/>
                  </a:lnTo>
                  <a:lnTo>
                    <a:pt x="472" y="566"/>
                  </a:lnTo>
                  <a:lnTo>
                    <a:pt x="474" y="585"/>
                  </a:lnTo>
                  <a:lnTo>
                    <a:pt x="474" y="599"/>
                  </a:lnTo>
                  <a:lnTo>
                    <a:pt x="476" y="612"/>
                  </a:lnTo>
                  <a:lnTo>
                    <a:pt x="474" y="621"/>
                  </a:lnTo>
                  <a:lnTo>
                    <a:pt x="472" y="631"/>
                  </a:lnTo>
                  <a:lnTo>
                    <a:pt x="472" y="640"/>
                  </a:lnTo>
                  <a:lnTo>
                    <a:pt x="472" y="650"/>
                  </a:lnTo>
                  <a:lnTo>
                    <a:pt x="470" y="663"/>
                  </a:lnTo>
                  <a:lnTo>
                    <a:pt x="470" y="669"/>
                  </a:lnTo>
                  <a:lnTo>
                    <a:pt x="472" y="669"/>
                  </a:lnTo>
                  <a:lnTo>
                    <a:pt x="477" y="671"/>
                  </a:lnTo>
                  <a:lnTo>
                    <a:pt x="479" y="669"/>
                  </a:lnTo>
                  <a:lnTo>
                    <a:pt x="483" y="665"/>
                  </a:lnTo>
                  <a:lnTo>
                    <a:pt x="485" y="659"/>
                  </a:lnTo>
                  <a:lnTo>
                    <a:pt x="487" y="652"/>
                  </a:lnTo>
                  <a:lnTo>
                    <a:pt x="487" y="646"/>
                  </a:lnTo>
                  <a:lnTo>
                    <a:pt x="487" y="637"/>
                  </a:lnTo>
                  <a:lnTo>
                    <a:pt x="487" y="625"/>
                  </a:lnTo>
                  <a:lnTo>
                    <a:pt x="487" y="618"/>
                  </a:lnTo>
                  <a:lnTo>
                    <a:pt x="487" y="604"/>
                  </a:lnTo>
                  <a:lnTo>
                    <a:pt x="487" y="591"/>
                  </a:lnTo>
                  <a:lnTo>
                    <a:pt x="487" y="580"/>
                  </a:lnTo>
                  <a:lnTo>
                    <a:pt x="487" y="566"/>
                  </a:lnTo>
                  <a:lnTo>
                    <a:pt x="487" y="553"/>
                  </a:lnTo>
                  <a:lnTo>
                    <a:pt x="487" y="542"/>
                  </a:lnTo>
                  <a:lnTo>
                    <a:pt x="487" y="526"/>
                  </a:lnTo>
                  <a:lnTo>
                    <a:pt x="487" y="517"/>
                  </a:lnTo>
                  <a:lnTo>
                    <a:pt x="487" y="507"/>
                  </a:lnTo>
                  <a:lnTo>
                    <a:pt x="487" y="498"/>
                  </a:lnTo>
                  <a:lnTo>
                    <a:pt x="487" y="490"/>
                  </a:lnTo>
                  <a:lnTo>
                    <a:pt x="487" y="488"/>
                  </a:lnTo>
                  <a:lnTo>
                    <a:pt x="485" y="481"/>
                  </a:lnTo>
                  <a:lnTo>
                    <a:pt x="483" y="471"/>
                  </a:lnTo>
                  <a:lnTo>
                    <a:pt x="477" y="460"/>
                  </a:lnTo>
                  <a:lnTo>
                    <a:pt x="474" y="447"/>
                  </a:lnTo>
                  <a:lnTo>
                    <a:pt x="468" y="429"/>
                  </a:lnTo>
                  <a:lnTo>
                    <a:pt x="462" y="410"/>
                  </a:lnTo>
                  <a:lnTo>
                    <a:pt x="455" y="391"/>
                  </a:lnTo>
                  <a:lnTo>
                    <a:pt x="449" y="372"/>
                  </a:lnTo>
                  <a:lnTo>
                    <a:pt x="439" y="352"/>
                  </a:lnTo>
                  <a:lnTo>
                    <a:pt x="432" y="333"/>
                  </a:lnTo>
                  <a:lnTo>
                    <a:pt x="422" y="312"/>
                  </a:lnTo>
                  <a:lnTo>
                    <a:pt x="415" y="295"/>
                  </a:lnTo>
                  <a:lnTo>
                    <a:pt x="405" y="277"/>
                  </a:lnTo>
                  <a:lnTo>
                    <a:pt x="398" y="266"/>
                  </a:lnTo>
                  <a:lnTo>
                    <a:pt x="390" y="253"/>
                  </a:lnTo>
                  <a:lnTo>
                    <a:pt x="384" y="247"/>
                  </a:lnTo>
                  <a:lnTo>
                    <a:pt x="388" y="247"/>
                  </a:lnTo>
                  <a:lnTo>
                    <a:pt x="398" y="251"/>
                  </a:lnTo>
                  <a:lnTo>
                    <a:pt x="413" y="255"/>
                  </a:lnTo>
                  <a:lnTo>
                    <a:pt x="432" y="260"/>
                  </a:lnTo>
                  <a:lnTo>
                    <a:pt x="439" y="262"/>
                  </a:lnTo>
                  <a:lnTo>
                    <a:pt x="449" y="266"/>
                  </a:lnTo>
                  <a:lnTo>
                    <a:pt x="457" y="268"/>
                  </a:lnTo>
                  <a:lnTo>
                    <a:pt x="468" y="272"/>
                  </a:lnTo>
                  <a:lnTo>
                    <a:pt x="483" y="274"/>
                  </a:lnTo>
                  <a:lnTo>
                    <a:pt x="495" y="277"/>
                  </a:lnTo>
                  <a:lnTo>
                    <a:pt x="500" y="277"/>
                  </a:lnTo>
                  <a:lnTo>
                    <a:pt x="512" y="281"/>
                  </a:lnTo>
                  <a:lnTo>
                    <a:pt x="525" y="285"/>
                  </a:lnTo>
                  <a:lnTo>
                    <a:pt x="546" y="291"/>
                  </a:lnTo>
                  <a:lnTo>
                    <a:pt x="565" y="295"/>
                  </a:lnTo>
                  <a:lnTo>
                    <a:pt x="590" y="300"/>
                  </a:lnTo>
                  <a:lnTo>
                    <a:pt x="614" y="308"/>
                  </a:lnTo>
                  <a:lnTo>
                    <a:pt x="641" y="314"/>
                  </a:lnTo>
                  <a:lnTo>
                    <a:pt x="664" y="319"/>
                  </a:lnTo>
                  <a:lnTo>
                    <a:pt x="687" y="327"/>
                  </a:lnTo>
                  <a:lnTo>
                    <a:pt x="709" y="333"/>
                  </a:lnTo>
                  <a:lnTo>
                    <a:pt x="730" y="336"/>
                  </a:lnTo>
                  <a:lnTo>
                    <a:pt x="745" y="340"/>
                  </a:lnTo>
                  <a:lnTo>
                    <a:pt x="761" y="346"/>
                  </a:lnTo>
                  <a:lnTo>
                    <a:pt x="768" y="348"/>
                  </a:lnTo>
                  <a:lnTo>
                    <a:pt x="772" y="350"/>
                  </a:lnTo>
                  <a:lnTo>
                    <a:pt x="772" y="352"/>
                  </a:lnTo>
                  <a:lnTo>
                    <a:pt x="772" y="365"/>
                  </a:lnTo>
                  <a:lnTo>
                    <a:pt x="774" y="386"/>
                  </a:lnTo>
                  <a:lnTo>
                    <a:pt x="778" y="410"/>
                  </a:lnTo>
                  <a:lnTo>
                    <a:pt x="782" y="441"/>
                  </a:lnTo>
                  <a:lnTo>
                    <a:pt x="783" y="477"/>
                  </a:lnTo>
                  <a:lnTo>
                    <a:pt x="787" y="513"/>
                  </a:lnTo>
                  <a:lnTo>
                    <a:pt x="793" y="553"/>
                  </a:lnTo>
                  <a:lnTo>
                    <a:pt x="797" y="591"/>
                  </a:lnTo>
                  <a:lnTo>
                    <a:pt x="801" y="629"/>
                  </a:lnTo>
                  <a:lnTo>
                    <a:pt x="802" y="665"/>
                  </a:lnTo>
                  <a:lnTo>
                    <a:pt x="808" y="696"/>
                  </a:lnTo>
                  <a:lnTo>
                    <a:pt x="810" y="722"/>
                  </a:lnTo>
                  <a:lnTo>
                    <a:pt x="814" y="743"/>
                  </a:lnTo>
                  <a:lnTo>
                    <a:pt x="816" y="758"/>
                  </a:lnTo>
                  <a:lnTo>
                    <a:pt x="820" y="766"/>
                  </a:lnTo>
                  <a:lnTo>
                    <a:pt x="821" y="770"/>
                  </a:lnTo>
                  <a:lnTo>
                    <a:pt x="827" y="768"/>
                  </a:lnTo>
                  <a:lnTo>
                    <a:pt x="835" y="762"/>
                  </a:lnTo>
                  <a:lnTo>
                    <a:pt x="839" y="762"/>
                  </a:lnTo>
                  <a:lnTo>
                    <a:pt x="850" y="741"/>
                  </a:lnTo>
                  <a:lnTo>
                    <a:pt x="852" y="743"/>
                  </a:lnTo>
                  <a:lnTo>
                    <a:pt x="858" y="745"/>
                  </a:lnTo>
                  <a:lnTo>
                    <a:pt x="860" y="743"/>
                  </a:lnTo>
                  <a:lnTo>
                    <a:pt x="861" y="741"/>
                  </a:lnTo>
                  <a:lnTo>
                    <a:pt x="865" y="735"/>
                  </a:lnTo>
                  <a:lnTo>
                    <a:pt x="869" y="724"/>
                  </a:lnTo>
                  <a:lnTo>
                    <a:pt x="867" y="713"/>
                  </a:lnTo>
                  <a:lnTo>
                    <a:pt x="867" y="697"/>
                  </a:lnTo>
                  <a:lnTo>
                    <a:pt x="865" y="675"/>
                  </a:lnTo>
                  <a:lnTo>
                    <a:pt x="865" y="648"/>
                  </a:lnTo>
                  <a:lnTo>
                    <a:pt x="863" y="618"/>
                  </a:lnTo>
                  <a:lnTo>
                    <a:pt x="861" y="585"/>
                  </a:lnTo>
                  <a:lnTo>
                    <a:pt x="860" y="549"/>
                  </a:lnTo>
                  <a:lnTo>
                    <a:pt x="860" y="515"/>
                  </a:lnTo>
                  <a:lnTo>
                    <a:pt x="856" y="479"/>
                  </a:lnTo>
                  <a:lnTo>
                    <a:pt x="852" y="445"/>
                  </a:lnTo>
                  <a:lnTo>
                    <a:pt x="848" y="410"/>
                  </a:lnTo>
                  <a:lnTo>
                    <a:pt x="848" y="386"/>
                  </a:lnTo>
                  <a:lnTo>
                    <a:pt x="844" y="361"/>
                  </a:lnTo>
                  <a:lnTo>
                    <a:pt x="842" y="342"/>
                  </a:lnTo>
                  <a:lnTo>
                    <a:pt x="842" y="331"/>
                  </a:lnTo>
                  <a:lnTo>
                    <a:pt x="842" y="327"/>
                  </a:lnTo>
                  <a:lnTo>
                    <a:pt x="837" y="321"/>
                  </a:lnTo>
                  <a:lnTo>
                    <a:pt x="823" y="315"/>
                  </a:lnTo>
                  <a:lnTo>
                    <a:pt x="812" y="312"/>
                  </a:lnTo>
                  <a:lnTo>
                    <a:pt x="808" y="312"/>
                  </a:lnTo>
                  <a:lnTo>
                    <a:pt x="802" y="306"/>
                  </a:lnTo>
                  <a:lnTo>
                    <a:pt x="785" y="296"/>
                  </a:lnTo>
                  <a:lnTo>
                    <a:pt x="761" y="283"/>
                  </a:lnTo>
                  <a:lnTo>
                    <a:pt x="728" y="266"/>
                  </a:lnTo>
                  <a:lnTo>
                    <a:pt x="688" y="243"/>
                  </a:lnTo>
                  <a:lnTo>
                    <a:pt x="647" y="220"/>
                  </a:lnTo>
                  <a:lnTo>
                    <a:pt x="599" y="194"/>
                  </a:lnTo>
                  <a:lnTo>
                    <a:pt x="553" y="171"/>
                  </a:lnTo>
                  <a:lnTo>
                    <a:pt x="504" y="144"/>
                  </a:lnTo>
                  <a:lnTo>
                    <a:pt x="458" y="118"/>
                  </a:lnTo>
                  <a:lnTo>
                    <a:pt x="415" y="95"/>
                  </a:lnTo>
                  <a:lnTo>
                    <a:pt x="377" y="76"/>
                  </a:lnTo>
                  <a:lnTo>
                    <a:pt x="339" y="57"/>
                  </a:lnTo>
                  <a:lnTo>
                    <a:pt x="314" y="44"/>
                  </a:lnTo>
                  <a:lnTo>
                    <a:pt x="297" y="36"/>
                  </a:lnTo>
                  <a:lnTo>
                    <a:pt x="289" y="36"/>
                  </a:lnTo>
                  <a:lnTo>
                    <a:pt x="282" y="36"/>
                  </a:lnTo>
                  <a:lnTo>
                    <a:pt x="274" y="36"/>
                  </a:lnTo>
                  <a:lnTo>
                    <a:pt x="263" y="36"/>
                  </a:lnTo>
                  <a:lnTo>
                    <a:pt x="249" y="38"/>
                  </a:lnTo>
                  <a:lnTo>
                    <a:pt x="232" y="38"/>
                  </a:lnTo>
                  <a:lnTo>
                    <a:pt x="217" y="40"/>
                  </a:lnTo>
                  <a:lnTo>
                    <a:pt x="200" y="40"/>
                  </a:lnTo>
                  <a:lnTo>
                    <a:pt x="183" y="40"/>
                  </a:lnTo>
                  <a:lnTo>
                    <a:pt x="164" y="40"/>
                  </a:lnTo>
                  <a:lnTo>
                    <a:pt x="149" y="42"/>
                  </a:lnTo>
                  <a:lnTo>
                    <a:pt x="131" y="42"/>
                  </a:lnTo>
                  <a:lnTo>
                    <a:pt x="120" y="44"/>
                  </a:lnTo>
                  <a:lnTo>
                    <a:pt x="107" y="44"/>
                  </a:lnTo>
                  <a:lnTo>
                    <a:pt x="99" y="44"/>
                  </a:lnTo>
                  <a:lnTo>
                    <a:pt x="92" y="44"/>
                  </a:lnTo>
                  <a:lnTo>
                    <a:pt x="92" y="46"/>
                  </a:lnTo>
                  <a:lnTo>
                    <a:pt x="88" y="42"/>
                  </a:lnTo>
                  <a:lnTo>
                    <a:pt x="84" y="38"/>
                  </a:lnTo>
                  <a:lnTo>
                    <a:pt x="73" y="28"/>
                  </a:lnTo>
                  <a:lnTo>
                    <a:pt x="65" y="21"/>
                  </a:lnTo>
                  <a:lnTo>
                    <a:pt x="52" y="11"/>
                  </a:lnTo>
                  <a:lnTo>
                    <a:pt x="42" y="6"/>
                  </a:lnTo>
                  <a:lnTo>
                    <a:pt x="31" y="0"/>
                  </a:lnTo>
                  <a:lnTo>
                    <a:pt x="25" y="2"/>
                  </a:lnTo>
                  <a:lnTo>
                    <a:pt x="10" y="6"/>
                  </a:lnTo>
                  <a:lnTo>
                    <a:pt x="4" y="11"/>
                  </a:lnTo>
                  <a:lnTo>
                    <a:pt x="0" y="13"/>
                  </a:lnTo>
                  <a:lnTo>
                    <a:pt x="0" y="15"/>
                  </a:lnTo>
                  <a:lnTo>
                    <a:pt x="6" y="34"/>
                  </a:lnTo>
                  <a:lnTo>
                    <a:pt x="6" y="34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94"/>
            <p:cNvSpPr>
              <a:spLocks/>
            </p:cNvSpPr>
            <p:nvPr/>
          </p:nvSpPr>
          <p:spPr bwMode="auto">
            <a:xfrm>
              <a:off x="2027480" y="4649583"/>
              <a:ext cx="216827" cy="299028"/>
            </a:xfrm>
            <a:custGeom>
              <a:avLst/>
              <a:gdLst>
                <a:gd name="T0" fmla="*/ 6 w 426"/>
                <a:gd name="T1" fmla="*/ 36 h 681"/>
                <a:gd name="T2" fmla="*/ 32 w 426"/>
                <a:gd name="T3" fmla="*/ 71 h 681"/>
                <a:gd name="T4" fmla="*/ 67 w 426"/>
                <a:gd name="T5" fmla="*/ 120 h 681"/>
                <a:gd name="T6" fmla="*/ 101 w 426"/>
                <a:gd name="T7" fmla="*/ 173 h 681"/>
                <a:gd name="T8" fmla="*/ 129 w 426"/>
                <a:gd name="T9" fmla="*/ 221 h 681"/>
                <a:gd name="T10" fmla="*/ 150 w 426"/>
                <a:gd name="T11" fmla="*/ 266 h 681"/>
                <a:gd name="T12" fmla="*/ 179 w 426"/>
                <a:gd name="T13" fmla="*/ 339 h 681"/>
                <a:gd name="T14" fmla="*/ 211 w 426"/>
                <a:gd name="T15" fmla="*/ 422 h 681"/>
                <a:gd name="T16" fmla="*/ 238 w 426"/>
                <a:gd name="T17" fmla="*/ 500 h 681"/>
                <a:gd name="T18" fmla="*/ 257 w 426"/>
                <a:gd name="T19" fmla="*/ 559 h 681"/>
                <a:gd name="T20" fmla="*/ 262 w 426"/>
                <a:gd name="T21" fmla="*/ 588 h 681"/>
                <a:gd name="T22" fmla="*/ 266 w 426"/>
                <a:gd name="T23" fmla="*/ 629 h 681"/>
                <a:gd name="T24" fmla="*/ 274 w 426"/>
                <a:gd name="T25" fmla="*/ 658 h 681"/>
                <a:gd name="T26" fmla="*/ 295 w 426"/>
                <a:gd name="T27" fmla="*/ 666 h 681"/>
                <a:gd name="T28" fmla="*/ 321 w 426"/>
                <a:gd name="T29" fmla="*/ 669 h 681"/>
                <a:gd name="T30" fmla="*/ 352 w 426"/>
                <a:gd name="T31" fmla="*/ 675 h 681"/>
                <a:gd name="T32" fmla="*/ 382 w 426"/>
                <a:gd name="T33" fmla="*/ 679 h 681"/>
                <a:gd name="T34" fmla="*/ 399 w 426"/>
                <a:gd name="T35" fmla="*/ 662 h 681"/>
                <a:gd name="T36" fmla="*/ 409 w 426"/>
                <a:gd name="T37" fmla="*/ 635 h 681"/>
                <a:gd name="T38" fmla="*/ 414 w 426"/>
                <a:gd name="T39" fmla="*/ 603 h 681"/>
                <a:gd name="T40" fmla="*/ 424 w 426"/>
                <a:gd name="T41" fmla="*/ 565 h 681"/>
                <a:gd name="T42" fmla="*/ 420 w 426"/>
                <a:gd name="T43" fmla="*/ 538 h 681"/>
                <a:gd name="T44" fmla="*/ 405 w 426"/>
                <a:gd name="T45" fmla="*/ 489 h 681"/>
                <a:gd name="T46" fmla="*/ 378 w 426"/>
                <a:gd name="T47" fmla="*/ 422 h 681"/>
                <a:gd name="T48" fmla="*/ 336 w 426"/>
                <a:gd name="T49" fmla="*/ 344 h 681"/>
                <a:gd name="T50" fmla="*/ 287 w 426"/>
                <a:gd name="T51" fmla="*/ 268 h 681"/>
                <a:gd name="T52" fmla="*/ 224 w 426"/>
                <a:gd name="T53" fmla="*/ 206 h 681"/>
                <a:gd name="T54" fmla="*/ 163 w 426"/>
                <a:gd name="T55" fmla="*/ 143 h 681"/>
                <a:gd name="T56" fmla="*/ 110 w 426"/>
                <a:gd name="T57" fmla="*/ 88 h 681"/>
                <a:gd name="T58" fmla="*/ 67 w 426"/>
                <a:gd name="T59" fmla="*/ 40 h 681"/>
                <a:gd name="T60" fmla="*/ 32 w 426"/>
                <a:gd name="T61" fmla="*/ 4 h 681"/>
                <a:gd name="T62" fmla="*/ 15 w 426"/>
                <a:gd name="T63" fmla="*/ 12 h 681"/>
                <a:gd name="T64" fmla="*/ 46 w 426"/>
                <a:gd name="T65" fmla="*/ 44 h 681"/>
                <a:gd name="T66" fmla="*/ 101 w 426"/>
                <a:gd name="T67" fmla="*/ 99 h 681"/>
                <a:gd name="T68" fmla="*/ 160 w 426"/>
                <a:gd name="T69" fmla="*/ 162 h 681"/>
                <a:gd name="T70" fmla="*/ 211 w 426"/>
                <a:gd name="T71" fmla="*/ 217 h 681"/>
                <a:gd name="T72" fmla="*/ 240 w 426"/>
                <a:gd name="T73" fmla="*/ 249 h 681"/>
                <a:gd name="T74" fmla="*/ 259 w 426"/>
                <a:gd name="T75" fmla="*/ 284 h 681"/>
                <a:gd name="T76" fmla="*/ 297 w 426"/>
                <a:gd name="T77" fmla="*/ 350 h 681"/>
                <a:gd name="T78" fmla="*/ 340 w 426"/>
                <a:gd name="T79" fmla="*/ 426 h 681"/>
                <a:gd name="T80" fmla="*/ 378 w 426"/>
                <a:gd name="T81" fmla="*/ 496 h 681"/>
                <a:gd name="T82" fmla="*/ 401 w 426"/>
                <a:gd name="T83" fmla="*/ 538 h 681"/>
                <a:gd name="T84" fmla="*/ 403 w 426"/>
                <a:gd name="T85" fmla="*/ 565 h 681"/>
                <a:gd name="T86" fmla="*/ 395 w 426"/>
                <a:gd name="T87" fmla="*/ 595 h 681"/>
                <a:gd name="T88" fmla="*/ 390 w 426"/>
                <a:gd name="T89" fmla="*/ 622 h 681"/>
                <a:gd name="T90" fmla="*/ 382 w 426"/>
                <a:gd name="T91" fmla="*/ 652 h 681"/>
                <a:gd name="T92" fmla="*/ 295 w 426"/>
                <a:gd name="T93" fmla="*/ 645 h 681"/>
                <a:gd name="T94" fmla="*/ 287 w 426"/>
                <a:gd name="T95" fmla="*/ 614 h 681"/>
                <a:gd name="T96" fmla="*/ 274 w 426"/>
                <a:gd name="T97" fmla="*/ 552 h 681"/>
                <a:gd name="T98" fmla="*/ 255 w 426"/>
                <a:gd name="T99" fmla="*/ 476 h 681"/>
                <a:gd name="T100" fmla="*/ 232 w 426"/>
                <a:gd name="T101" fmla="*/ 396 h 681"/>
                <a:gd name="T102" fmla="*/ 203 w 426"/>
                <a:gd name="T103" fmla="*/ 323 h 681"/>
                <a:gd name="T104" fmla="*/ 165 w 426"/>
                <a:gd name="T105" fmla="*/ 251 h 681"/>
                <a:gd name="T106" fmla="*/ 125 w 426"/>
                <a:gd name="T107" fmla="*/ 181 h 681"/>
                <a:gd name="T108" fmla="*/ 82 w 426"/>
                <a:gd name="T109" fmla="*/ 113 h 681"/>
                <a:gd name="T110" fmla="*/ 46 w 426"/>
                <a:gd name="T111" fmla="*/ 59 h 681"/>
                <a:gd name="T112" fmla="*/ 15 w 426"/>
                <a:gd name="T113" fmla="*/ 19 h 681"/>
                <a:gd name="T114" fmla="*/ 0 w 426"/>
                <a:gd name="T115" fmla="*/ 25 h 6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26" h="681">
                  <a:moveTo>
                    <a:pt x="0" y="25"/>
                  </a:moveTo>
                  <a:lnTo>
                    <a:pt x="4" y="31"/>
                  </a:lnTo>
                  <a:lnTo>
                    <a:pt x="6" y="36"/>
                  </a:lnTo>
                  <a:lnTo>
                    <a:pt x="15" y="48"/>
                  </a:lnTo>
                  <a:lnTo>
                    <a:pt x="23" y="57"/>
                  </a:lnTo>
                  <a:lnTo>
                    <a:pt x="32" y="71"/>
                  </a:lnTo>
                  <a:lnTo>
                    <a:pt x="44" y="88"/>
                  </a:lnTo>
                  <a:lnTo>
                    <a:pt x="57" y="105"/>
                  </a:lnTo>
                  <a:lnTo>
                    <a:pt x="67" y="120"/>
                  </a:lnTo>
                  <a:lnTo>
                    <a:pt x="80" y="139"/>
                  </a:lnTo>
                  <a:lnTo>
                    <a:pt x="89" y="154"/>
                  </a:lnTo>
                  <a:lnTo>
                    <a:pt x="101" y="173"/>
                  </a:lnTo>
                  <a:lnTo>
                    <a:pt x="112" y="189"/>
                  </a:lnTo>
                  <a:lnTo>
                    <a:pt x="122" y="208"/>
                  </a:lnTo>
                  <a:lnTo>
                    <a:pt x="129" y="221"/>
                  </a:lnTo>
                  <a:lnTo>
                    <a:pt x="139" y="236"/>
                  </a:lnTo>
                  <a:lnTo>
                    <a:pt x="143" y="247"/>
                  </a:lnTo>
                  <a:lnTo>
                    <a:pt x="150" y="266"/>
                  </a:lnTo>
                  <a:lnTo>
                    <a:pt x="160" y="287"/>
                  </a:lnTo>
                  <a:lnTo>
                    <a:pt x="169" y="314"/>
                  </a:lnTo>
                  <a:lnTo>
                    <a:pt x="179" y="339"/>
                  </a:lnTo>
                  <a:lnTo>
                    <a:pt x="188" y="365"/>
                  </a:lnTo>
                  <a:lnTo>
                    <a:pt x="198" y="394"/>
                  </a:lnTo>
                  <a:lnTo>
                    <a:pt x="211" y="422"/>
                  </a:lnTo>
                  <a:lnTo>
                    <a:pt x="219" y="449"/>
                  </a:lnTo>
                  <a:lnTo>
                    <a:pt x="230" y="476"/>
                  </a:lnTo>
                  <a:lnTo>
                    <a:pt x="238" y="500"/>
                  </a:lnTo>
                  <a:lnTo>
                    <a:pt x="247" y="523"/>
                  </a:lnTo>
                  <a:lnTo>
                    <a:pt x="253" y="542"/>
                  </a:lnTo>
                  <a:lnTo>
                    <a:pt x="257" y="559"/>
                  </a:lnTo>
                  <a:lnTo>
                    <a:pt x="260" y="571"/>
                  </a:lnTo>
                  <a:lnTo>
                    <a:pt x="262" y="578"/>
                  </a:lnTo>
                  <a:lnTo>
                    <a:pt x="262" y="588"/>
                  </a:lnTo>
                  <a:lnTo>
                    <a:pt x="262" y="601"/>
                  </a:lnTo>
                  <a:lnTo>
                    <a:pt x="264" y="616"/>
                  </a:lnTo>
                  <a:lnTo>
                    <a:pt x="266" y="629"/>
                  </a:lnTo>
                  <a:lnTo>
                    <a:pt x="268" y="639"/>
                  </a:lnTo>
                  <a:lnTo>
                    <a:pt x="272" y="652"/>
                  </a:lnTo>
                  <a:lnTo>
                    <a:pt x="274" y="658"/>
                  </a:lnTo>
                  <a:lnTo>
                    <a:pt x="276" y="664"/>
                  </a:lnTo>
                  <a:lnTo>
                    <a:pt x="279" y="664"/>
                  </a:lnTo>
                  <a:lnTo>
                    <a:pt x="295" y="666"/>
                  </a:lnTo>
                  <a:lnTo>
                    <a:pt x="300" y="666"/>
                  </a:lnTo>
                  <a:lnTo>
                    <a:pt x="312" y="669"/>
                  </a:lnTo>
                  <a:lnTo>
                    <a:pt x="321" y="669"/>
                  </a:lnTo>
                  <a:lnTo>
                    <a:pt x="333" y="673"/>
                  </a:lnTo>
                  <a:lnTo>
                    <a:pt x="340" y="673"/>
                  </a:lnTo>
                  <a:lnTo>
                    <a:pt x="352" y="675"/>
                  </a:lnTo>
                  <a:lnTo>
                    <a:pt x="359" y="675"/>
                  </a:lnTo>
                  <a:lnTo>
                    <a:pt x="371" y="677"/>
                  </a:lnTo>
                  <a:lnTo>
                    <a:pt x="382" y="679"/>
                  </a:lnTo>
                  <a:lnTo>
                    <a:pt x="390" y="681"/>
                  </a:lnTo>
                  <a:lnTo>
                    <a:pt x="393" y="675"/>
                  </a:lnTo>
                  <a:lnTo>
                    <a:pt x="399" y="662"/>
                  </a:lnTo>
                  <a:lnTo>
                    <a:pt x="401" y="654"/>
                  </a:lnTo>
                  <a:lnTo>
                    <a:pt x="405" y="645"/>
                  </a:lnTo>
                  <a:lnTo>
                    <a:pt x="409" y="635"/>
                  </a:lnTo>
                  <a:lnTo>
                    <a:pt x="411" y="626"/>
                  </a:lnTo>
                  <a:lnTo>
                    <a:pt x="413" y="614"/>
                  </a:lnTo>
                  <a:lnTo>
                    <a:pt x="414" y="603"/>
                  </a:lnTo>
                  <a:lnTo>
                    <a:pt x="416" y="593"/>
                  </a:lnTo>
                  <a:lnTo>
                    <a:pt x="420" y="582"/>
                  </a:lnTo>
                  <a:lnTo>
                    <a:pt x="424" y="565"/>
                  </a:lnTo>
                  <a:lnTo>
                    <a:pt x="426" y="555"/>
                  </a:lnTo>
                  <a:lnTo>
                    <a:pt x="424" y="546"/>
                  </a:lnTo>
                  <a:lnTo>
                    <a:pt x="420" y="538"/>
                  </a:lnTo>
                  <a:lnTo>
                    <a:pt x="414" y="523"/>
                  </a:lnTo>
                  <a:lnTo>
                    <a:pt x="411" y="508"/>
                  </a:lnTo>
                  <a:lnTo>
                    <a:pt x="405" y="489"/>
                  </a:lnTo>
                  <a:lnTo>
                    <a:pt x="397" y="468"/>
                  </a:lnTo>
                  <a:lnTo>
                    <a:pt x="388" y="445"/>
                  </a:lnTo>
                  <a:lnTo>
                    <a:pt x="378" y="422"/>
                  </a:lnTo>
                  <a:lnTo>
                    <a:pt x="365" y="398"/>
                  </a:lnTo>
                  <a:lnTo>
                    <a:pt x="352" y="371"/>
                  </a:lnTo>
                  <a:lnTo>
                    <a:pt x="336" y="344"/>
                  </a:lnTo>
                  <a:lnTo>
                    <a:pt x="321" y="320"/>
                  </a:lnTo>
                  <a:lnTo>
                    <a:pt x="304" y="293"/>
                  </a:lnTo>
                  <a:lnTo>
                    <a:pt x="287" y="268"/>
                  </a:lnTo>
                  <a:lnTo>
                    <a:pt x="266" y="246"/>
                  </a:lnTo>
                  <a:lnTo>
                    <a:pt x="247" y="227"/>
                  </a:lnTo>
                  <a:lnTo>
                    <a:pt x="224" y="206"/>
                  </a:lnTo>
                  <a:lnTo>
                    <a:pt x="203" y="185"/>
                  </a:lnTo>
                  <a:lnTo>
                    <a:pt x="182" y="164"/>
                  </a:lnTo>
                  <a:lnTo>
                    <a:pt x="163" y="143"/>
                  </a:lnTo>
                  <a:lnTo>
                    <a:pt x="143" y="122"/>
                  </a:lnTo>
                  <a:lnTo>
                    <a:pt x="125" y="105"/>
                  </a:lnTo>
                  <a:lnTo>
                    <a:pt x="110" y="88"/>
                  </a:lnTo>
                  <a:lnTo>
                    <a:pt x="95" y="71"/>
                  </a:lnTo>
                  <a:lnTo>
                    <a:pt x="80" y="54"/>
                  </a:lnTo>
                  <a:lnTo>
                    <a:pt x="67" y="40"/>
                  </a:lnTo>
                  <a:lnTo>
                    <a:pt x="55" y="29"/>
                  </a:lnTo>
                  <a:lnTo>
                    <a:pt x="46" y="19"/>
                  </a:lnTo>
                  <a:lnTo>
                    <a:pt x="32" y="4"/>
                  </a:lnTo>
                  <a:lnTo>
                    <a:pt x="29" y="0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23" y="19"/>
                  </a:lnTo>
                  <a:lnTo>
                    <a:pt x="32" y="29"/>
                  </a:lnTo>
                  <a:lnTo>
                    <a:pt x="46" y="44"/>
                  </a:lnTo>
                  <a:lnTo>
                    <a:pt x="63" y="59"/>
                  </a:lnTo>
                  <a:lnTo>
                    <a:pt x="82" y="78"/>
                  </a:lnTo>
                  <a:lnTo>
                    <a:pt x="101" y="99"/>
                  </a:lnTo>
                  <a:lnTo>
                    <a:pt x="120" y="120"/>
                  </a:lnTo>
                  <a:lnTo>
                    <a:pt x="139" y="141"/>
                  </a:lnTo>
                  <a:lnTo>
                    <a:pt x="160" y="162"/>
                  </a:lnTo>
                  <a:lnTo>
                    <a:pt x="179" y="181"/>
                  </a:lnTo>
                  <a:lnTo>
                    <a:pt x="198" y="202"/>
                  </a:lnTo>
                  <a:lnTo>
                    <a:pt x="211" y="217"/>
                  </a:lnTo>
                  <a:lnTo>
                    <a:pt x="224" y="230"/>
                  </a:lnTo>
                  <a:lnTo>
                    <a:pt x="234" y="242"/>
                  </a:lnTo>
                  <a:lnTo>
                    <a:pt x="240" y="249"/>
                  </a:lnTo>
                  <a:lnTo>
                    <a:pt x="243" y="255"/>
                  </a:lnTo>
                  <a:lnTo>
                    <a:pt x="251" y="266"/>
                  </a:lnTo>
                  <a:lnTo>
                    <a:pt x="259" y="284"/>
                  </a:lnTo>
                  <a:lnTo>
                    <a:pt x="272" y="304"/>
                  </a:lnTo>
                  <a:lnTo>
                    <a:pt x="281" y="323"/>
                  </a:lnTo>
                  <a:lnTo>
                    <a:pt x="297" y="350"/>
                  </a:lnTo>
                  <a:lnTo>
                    <a:pt x="312" y="375"/>
                  </a:lnTo>
                  <a:lnTo>
                    <a:pt x="327" y="401"/>
                  </a:lnTo>
                  <a:lnTo>
                    <a:pt x="340" y="426"/>
                  </a:lnTo>
                  <a:lnTo>
                    <a:pt x="354" y="451"/>
                  </a:lnTo>
                  <a:lnTo>
                    <a:pt x="367" y="474"/>
                  </a:lnTo>
                  <a:lnTo>
                    <a:pt x="378" y="496"/>
                  </a:lnTo>
                  <a:lnTo>
                    <a:pt x="388" y="514"/>
                  </a:lnTo>
                  <a:lnTo>
                    <a:pt x="397" y="527"/>
                  </a:lnTo>
                  <a:lnTo>
                    <a:pt x="401" y="538"/>
                  </a:lnTo>
                  <a:lnTo>
                    <a:pt x="407" y="544"/>
                  </a:lnTo>
                  <a:lnTo>
                    <a:pt x="405" y="552"/>
                  </a:lnTo>
                  <a:lnTo>
                    <a:pt x="403" y="565"/>
                  </a:lnTo>
                  <a:lnTo>
                    <a:pt x="399" y="574"/>
                  </a:lnTo>
                  <a:lnTo>
                    <a:pt x="397" y="584"/>
                  </a:lnTo>
                  <a:lnTo>
                    <a:pt x="395" y="595"/>
                  </a:lnTo>
                  <a:lnTo>
                    <a:pt x="393" y="605"/>
                  </a:lnTo>
                  <a:lnTo>
                    <a:pt x="390" y="614"/>
                  </a:lnTo>
                  <a:lnTo>
                    <a:pt x="390" y="622"/>
                  </a:lnTo>
                  <a:lnTo>
                    <a:pt x="386" y="631"/>
                  </a:lnTo>
                  <a:lnTo>
                    <a:pt x="386" y="639"/>
                  </a:lnTo>
                  <a:lnTo>
                    <a:pt x="382" y="652"/>
                  </a:lnTo>
                  <a:lnTo>
                    <a:pt x="382" y="656"/>
                  </a:lnTo>
                  <a:lnTo>
                    <a:pt x="295" y="648"/>
                  </a:lnTo>
                  <a:lnTo>
                    <a:pt x="295" y="645"/>
                  </a:lnTo>
                  <a:lnTo>
                    <a:pt x="293" y="637"/>
                  </a:lnTo>
                  <a:lnTo>
                    <a:pt x="289" y="628"/>
                  </a:lnTo>
                  <a:lnTo>
                    <a:pt x="287" y="614"/>
                  </a:lnTo>
                  <a:lnTo>
                    <a:pt x="281" y="595"/>
                  </a:lnTo>
                  <a:lnTo>
                    <a:pt x="278" y="574"/>
                  </a:lnTo>
                  <a:lnTo>
                    <a:pt x="274" y="552"/>
                  </a:lnTo>
                  <a:lnTo>
                    <a:pt x="270" y="529"/>
                  </a:lnTo>
                  <a:lnTo>
                    <a:pt x="262" y="500"/>
                  </a:lnTo>
                  <a:lnTo>
                    <a:pt x="255" y="476"/>
                  </a:lnTo>
                  <a:lnTo>
                    <a:pt x="247" y="449"/>
                  </a:lnTo>
                  <a:lnTo>
                    <a:pt x="240" y="422"/>
                  </a:lnTo>
                  <a:lnTo>
                    <a:pt x="232" y="396"/>
                  </a:lnTo>
                  <a:lnTo>
                    <a:pt x="222" y="369"/>
                  </a:lnTo>
                  <a:lnTo>
                    <a:pt x="213" y="344"/>
                  </a:lnTo>
                  <a:lnTo>
                    <a:pt x="203" y="323"/>
                  </a:lnTo>
                  <a:lnTo>
                    <a:pt x="192" y="301"/>
                  </a:lnTo>
                  <a:lnTo>
                    <a:pt x="179" y="276"/>
                  </a:lnTo>
                  <a:lnTo>
                    <a:pt x="165" y="251"/>
                  </a:lnTo>
                  <a:lnTo>
                    <a:pt x="154" y="228"/>
                  </a:lnTo>
                  <a:lnTo>
                    <a:pt x="139" y="204"/>
                  </a:lnTo>
                  <a:lnTo>
                    <a:pt x="125" y="181"/>
                  </a:lnTo>
                  <a:lnTo>
                    <a:pt x="112" y="156"/>
                  </a:lnTo>
                  <a:lnTo>
                    <a:pt x="99" y="135"/>
                  </a:lnTo>
                  <a:lnTo>
                    <a:pt x="82" y="113"/>
                  </a:lnTo>
                  <a:lnTo>
                    <a:pt x="70" y="94"/>
                  </a:lnTo>
                  <a:lnTo>
                    <a:pt x="57" y="75"/>
                  </a:lnTo>
                  <a:lnTo>
                    <a:pt x="46" y="59"/>
                  </a:lnTo>
                  <a:lnTo>
                    <a:pt x="34" y="42"/>
                  </a:lnTo>
                  <a:lnTo>
                    <a:pt x="25" y="31"/>
                  </a:lnTo>
                  <a:lnTo>
                    <a:pt x="15" y="19"/>
                  </a:lnTo>
                  <a:lnTo>
                    <a:pt x="9" y="14"/>
                  </a:ln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95"/>
            <p:cNvSpPr>
              <a:spLocks/>
            </p:cNvSpPr>
            <p:nvPr/>
          </p:nvSpPr>
          <p:spPr bwMode="auto">
            <a:xfrm>
              <a:off x="2065176" y="4878251"/>
              <a:ext cx="256528" cy="590141"/>
            </a:xfrm>
            <a:custGeom>
              <a:avLst/>
              <a:gdLst>
                <a:gd name="T0" fmla="*/ 350 w 504"/>
                <a:gd name="T1" fmla="*/ 88 h 1344"/>
                <a:gd name="T2" fmla="*/ 371 w 504"/>
                <a:gd name="T3" fmla="*/ 156 h 1344"/>
                <a:gd name="T4" fmla="*/ 384 w 504"/>
                <a:gd name="T5" fmla="*/ 236 h 1344"/>
                <a:gd name="T6" fmla="*/ 403 w 504"/>
                <a:gd name="T7" fmla="*/ 380 h 1344"/>
                <a:gd name="T8" fmla="*/ 409 w 504"/>
                <a:gd name="T9" fmla="*/ 500 h 1344"/>
                <a:gd name="T10" fmla="*/ 420 w 504"/>
                <a:gd name="T11" fmla="*/ 663 h 1344"/>
                <a:gd name="T12" fmla="*/ 430 w 504"/>
                <a:gd name="T13" fmla="*/ 764 h 1344"/>
                <a:gd name="T14" fmla="*/ 439 w 504"/>
                <a:gd name="T15" fmla="*/ 899 h 1344"/>
                <a:gd name="T16" fmla="*/ 449 w 504"/>
                <a:gd name="T17" fmla="*/ 1019 h 1344"/>
                <a:gd name="T18" fmla="*/ 449 w 504"/>
                <a:gd name="T19" fmla="*/ 1110 h 1344"/>
                <a:gd name="T20" fmla="*/ 468 w 504"/>
                <a:gd name="T21" fmla="*/ 1213 h 1344"/>
                <a:gd name="T22" fmla="*/ 469 w 504"/>
                <a:gd name="T23" fmla="*/ 1281 h 1344"/>
                <a:gd name="T24" fmla="*/ 388 w 504"/>
                <a:gd name="T25" fmla="*/ 1289 h 1344"/>
                <a:gd name="T26" fmla="*/ 274 w 504"/>
                <a:gd name="T27" fmla="*/ 1300 h 1344"/>
                <a:gd name="T28" fmla="*/ 239 w 504"/>
                <a:gd name="T29" fmla="*/ 1101 h 1344"/>
                <a:gd name="T30" fmla="*/ 228 w 504"/>
                <a:gd name="T31" fmla="*/ 762 h 1344"/>
                <a:gd name="T32" fmla="*/ 220 w 504"/>
                <a:gd name="T33" fmla="*/ 673 h 1344"/>
                <a:gd name="T34" fmla="*/ 207 w 504"/>
                <a:gd name="T35" fmla="*/ 606 h 1344"/>
                <a:gd name="T36" fmla="*/ 173 w 504"/>
                <a:gd name="T37" fmla="*/ 567 h 1344"/>
                <a:gd name="T38" fmla="*/ 158 w 504"/>
                <a:gd name="T39" fmla="*/ 639 h 1344"/>
                <a:gd name="T40" fmla="*/ 139 w 504"/>
                <a:gd name="T41" fmla="*/ 698 h 1344"/>
                <a:gd name="T42" fmla="*/ 97 w 504"/>
                <a:gd name="T43" fmla="*/ 802 h 1344"/>
                <a:gd name="T44" fmla="*/ 78 w 504"/>
                <a:gd name="T45" fmla="*/ 897 h 1344"/>
                <a:gd name="T46" fmla="*/ 47 w 504"/>
                <a:gd name="T47" fmla="*/ 1021 h 1344"/>
                <a:gd name="T48" fmla="*/ 27 w 504"/>
                <a:gd name="T49" fmla="*/ 1122 h 1344"/>
                <a:gd name="T50" fmla="*/ 9 w 504"/>
                <a:gd name="T51" fmla="*/ 1205 h 1344"/>
                <a:gd name="T52" fmla="*/ 4 w 504"/>
                <a:gd name="T53" fmla="*/ 1272 h 1344"/>
                <a:gd name="T54" fmla="*/ 0 w 504"/>
                <a:gd name="T55" fmla="*/ 1329 h 1344"/>
                <a:gd name="T56" fmla="*/ 30 w 504"/>
                <a:gd name="T57" fmla="*/ 1296 h 1344"/>
                <a:gd name="T58" fmla="*/ 34 w 504"/>
                <a:gd name="T59" fmla="*/ 1239 h 1344"/>
                <a:gd name="T60" fmla="*/ 53 w 504"/>
                <a:gd name="T61" fmla="*/ 1135 h 1344"/>
                <a:gd name="T62" fmla="*/ 72 w 504"/>
                <a:gd name="T63" fmla="*/ 1023 h 1344"/>
                <a:gd name="T64" fmla="*/ 82 w 504"/>
                <a:gd name="T65" fmla="*/ 973 h 1344"/>
                <a:gd name="T66" fmla="*/ 101 w 504"/>
                <a:gd name="T67" fmla="*/ 884 h 1344"/>
                <a:gd name="T68" fmla="*/ 124 w 504"/>
                <a:gd name="T69" fmla="*/ 812 h 1344"/>
                <a:gd name="T70" fmla="*/ 163 w 504"/>
                <a:gd name="T71" fmla="*/ 703 h 1344"/>
                <a:gd name="T72" fmla="*/ 200 w 504"/>
                <a:gd name="T73" fmla="*/ 667 h 1344"/>
                <a:gd name="T74" fmla="*/ 201 w 504"/>
                <a:gd name="T75" fmla="*/ 816 h 1344"/>
                <a:gd name="T76" fmla="*/ 205 w 504"/>
                <a:gd name="T77" fmla="*/ 966 h 1344"/>
                <a:gd name="T78" fmla="*/ 213 w 504"/>
                <a:gd name="T79" fmla="*/ 1051 h 1344"/>
                <a:gd name="T80" fmla="*/ 224 w 504"/>
                <a:gd name="T81" fmla="*/ 1179 h 1344"/>
                <a:gd name="T82" fmla="*/ 232 w 504"/>
                <a:gd name="T83" fmla="*/ 1256 h 1344"/>
                <a:gd name="T84" fmla="*/ 251 w 504"/>
                <a:gd name="T85" fmla="*/ 1325 h 1344"/>
                <a:gd name="T86" fmla="*/ 333 w 504"/>
                <a:gd name="T87" fmla="*/ 1317 h 1344"/>
                <a:gd name="T88" fmla="*/ 466 w 504"/>
                <a:gd name="T89" fmla="*/ 1306 h 1344"/>
                <a:gd name="T90" fmla="*/ 504 w 504"/>
                <a:gd name="T91" fmla="*/ 1285 h 1344"/>
                <a:gd name="T92" fmla="*/ 490 w 504"/>
                <a:gd name="T93" fmla="*/ 1215 h 1344"/>
                <a:gd name="T94" fmla="*/ 475 w 504"/>
                <a:gd name="T95" fmla="*/ 1135 h 1344"/>
                <a:gd name="T96" fmla="*/ 473 w 504"/>
                <a:gd name="T97" fmla="*/ 1002 h 1344"/>
                <a:gd name="T98" fmla="*/ 471 w 504"/>
                <a:gd name="T99" fmla="*/ 819 h 1344"/>
                <a:gd name="T100" fmla="*/ 462 w 504"/>
                <a:gd name="T101" fmla="*/ 736 h 1344"/>
                <a:gd name="T102" fmla="*/ 443 w 504"/>
                <a:gd name="T103" fmla="*/ 603 h 1344"/>
                <a:gd name="T104" fmla="*/ 433 w 504"/>
                <a:gd name="T105" fmla="*/ 548 h 1344"/>
                <a:gd name="T106" fmla="*/ 430 w 504"/>
                <a:gd name="T107" fmla="*/ 416 h 1344"/>
                <a:gd name="T108" fmla="*/ 426 w 504"/>
                <a:gd name="T109" fmla="*/ 335 h 1344"/>
                <a:gd name="T110" fmla="*/ 418 w 504"/>
                <a:gd name="T111" fmla="*/ 262 h 1344"/>
                <a:gd name="T112" fmla="*/ 409 w 504"/>
                <a:gd name="T113" fmla="*/ 186 h 1344"/>
                <a:gd name="T114" fmla="*/ 382 w 504"/>
                <a:gd name="T115" fmla="*/ 93 h 1344"/>
                <a:gd name="T116" fmla="*/ 344 w 504"/>
                <a:gd name="T117" fmla="*/ 0 h 1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04" h="1344">
                  <a:moveTo>
                    <a:pt x="329" y="33"/>
                  </a:moveTo>
                  <a:lnTo>
                    <a:pt x="329" y="36"/>
                  </a:lnTo>
                  <a:lnTo>
                    <a:pt x="333" y="48"/>
                  </a:lnTo>
                  <a:lnTo>
                    <a:pt x="336" y="55"/>
                  </a:lnTo>
                  <a:lnTo>
                    <a:pt x="340" y="65"/>
                  </a:lnTo>
                  <a:lnTo>
                    <a:pt x="344" y="76"/>
                  </a:lnTo>
                  <a:lnTo>
                    <a:pt x="350" y="88"/>
                  </a:lnTo>
                  <a:lnTo>
                    <a:pt x="352" y="99"/>
                  </a:lnTo>
                  <a:lnTo>
                    <a:pt x="355" y="109"/>
                  </a:lnTo>
                  <a:lnTo>
                    <a:pt x="359" y="118"/>
                  </a:lnTo>
                  <a:lnTo>
                    <a:pt x="363" y="131"/>
                  </a:lnTo>
                  <a:lnTo>
                    <a:pt x="365" y="139"/>
                  </a:lnTo>
                  <a:lnTo>
                    <a:pt x="369" y="148"/>
                  </a:lnTo>
                  <a:lnTo>
                    <a:pt x="371" y="156"/>
                  </a:lnTo>
                  <a:lnTo>
                    <a:pt x="373" y="162"/>
                  </a:lnTo>
                  <a:lnTo>
                    <a:pt x="373" y="166"/>
                  </a:lnTo>
                  <a:lnTo>
                    <a:pt x="374" y="177"/>
                  </a:lnTo>
                  <a:lnTo>
                    <a:pt x="374" y="186"/>
                  </a:lnTo>
                  <a:lnTo>
                    <a:pt x="378" y="202"/>
                  </a:lnTo>
                  <a:lnTo>
                    <a:pt x="380" y="217"/>
                  </a:lnTo>
                  <a:lnTo>
                    <a:pt x="384" y="236"/>
                  </a:lnTo>
                  <a:lnTo>
                    <a:pt x="388" y="257"/>
                  </a:lnTo>
                  <a:lnTo>
                    <a:pt x="390" y="278"/>
                  </a:lnTo>
                  <a:lnTo>
                    <a:pt x="392" y="299"/>
                  </a:lnTo>
                  <a:lnTo>
                    <a:pt x="395" y="320"/>
                  </a:lnTo>
                  <a:lnTo>
                    <a:pt x="397" y="340"/>
                  </a:lnTo>
                  <a:lnTo>
                    <a:pt x="401" y="363"/>
                  </a:lnTo>
                  <a:lnTo>
                    <a:pt x="403" y="380"/>
                  </a:lnTo>
                  <a:lnTo>
                    <a:pt x="405" y="399"/>
                  </a:lnTo>
                  <a:lnTo>
                    <a:pt x="405" y="415"/>
                  </a:lnTo>
                  <a:lnTo>
                    <a:pt x="407" y="432"/>
                  </a:lnTo>
                  <a:lnTo>
                    <a:pt x="407" y="443"/>
                  </a:lnTo>
                  <a:lnTo>
                    <a:pt x="407" y="460"/>
                  </a:lnTo>
                  <a:lnTo>
                    <a:pt x="407" y="479"/>
                  </a:lnTo>
                  <a:lnTo>
                    <a:pt x="409" y="500"/>
                  </a:lnTo>
                  <a:lnTo>
                    <a:pt x="409" y="521"/>
                  </a:lnTo>
                  <a:lnTo>
                    <a:pt x="411" y="546"/>
                  </a:lnTo>
                  <a:lnTo>
                    <a:pt x="412" y="568"/>
                  </a:lnTo>
                  <a:lnTo>
                    <a:pt x="416" y="595"/>
                  </a:lnTo>
                  <a:lnTo>
                    <a:pt x="416" y="618"/>
                  </a:lnTo>
                  <a:lnTo>
                    <a:pt x="420" y="643"/>
                  </a:lnTo>
                  <a:lnTo>
                    <a:pt x="420" y="663"/>
                  </a:lnTo>
                  <a:lnTo>
                    <a:pt x="424" y="686"/>
                  </a:lnTo>
                  <a:lnTo>
                    <a:pt x="424" y="705"/>
                  </a:lnTo>
                  <a:lnTo>
                    <a:pt x="428" y="721"/>
                  </a:lnTo>
                  <a:lnTo>
                    <a:pt x="428" y="734"/>
                  </a:lnTo>
                  <a:lnTo>
                    <a:pt x="430" y="743"/>
                  </a:lnTo>
                  <a:lnTo>
                    <a:pt x="430" y="753"/>
                  </a:lnTo>
                  <a:lnTo>
                    <a:pt x="430" y="764"/>
                  </a:lnTo>
                  <a:lnTo>
                    <a:pt x="430" y="779"/>
                  </a:lnTo>
                  <a:lnTo>
                    <a:pt x="431" y="797"/>
                  </a:lnTo>
                  <a:lnTo>
                    <a:pt x="431" y="814"/>
                  </a:lnTo>
                  <a:lnTo>
                    <a:pt x="435" y="835"/>
                  </a:lnTo>
                  <a:lnTo>
                    <a:pt x="435" y="855"/>
                  </a:lnTo>
                  <a:lnTo>
                    <a:pt x="439" y="878"/>
                  </a:lnTo>
                  <a:lnTo>
                    <a:pt x="439" y="899"/>
                  </a:lnTo>
                  <a:lnTo>
                    <a:pt x="441" y="918"/>
                  </a:lnTo>
                  <a:lnTo>
                    <a:pt x="443" y="939"/>
                  </a:lnTo>
                  <a:lnTo>
                    <a:pt x="445" y="958"/>
                  </a:lnTo>
                  <a:lnTo>
                    <a:pt x="445" y="977"/>
                  </a:lnTo>
                  <a:lnTo>
                    <a:pt x="447" y="994"/>
                  </a:lnTo>
                  <a:lnTo>
                    <a:pt x="449" y="1007"/>
                  </a:lnTo>
                  <a:lnTo>
                    <a:pt x="449" y="1019"/>
                  </a:lnTo>
                  <a:lnTo>
                    <a:pt x="449" y="1038"/>
                  </a:lnTo>
                  <a:lnTo>
                    <a:pt x="449" y="1057"/>
                  </a:lnTo>
                  <a:lnTo>
                    <a:pt x="449" y="1064"/>
                  </a:lnTo>
                  <a:lnTo>
                    <a:pt x="449" y="1076"/>
                  </a:lnTo>
                  <a:lnTo>
                    <a:pt x="449" y="1084"/>
                  </a:lnTo>
                  <a:lnTo>
                    <a:pt x="449" y="1095"/>
                  </a:lnTo>
                  <a:lnTo>
                    <a:pt x="449" y="1110"/>
                  </a:lnTo>
                  <a:lnTo>
                    <a:pt x="450" y="1127"/>
                  </a:lnTo>
                  <a:lnTo>
                    <a:pt x="450" y="1142"/>
                  </a:lnTo>
                  <a:lnTo>
                    <a:pt x="454" y="1160"/>
                  </a:lnTo>
                  <a:lnTo>
                    <a:pt x="456" y="1175"/>
                  </a:lnTo>
                  <a:lnTo>
                    <a:pt x="462" y="1194"/>
                  </a:lnTo>
                  <a:lnTo>
                    <a:pt x="464" y="1203"/>
                  </a:lnTo>
                  <a:lnTo>
                    <a:pt x="468" y="1213"/>
                  </a:lnTo>
                  <a:lnTo>
                    <a:pt x="468" y="1222"/>
                  </a:lnTo>
                  <a:lnTo>
                    <a:pt x="471" y="1232"/>
                  </a:lnTo>
                  <a:lnTo>
                    <a:pt x="473" y="1251"/>
                  </a:lnTo>
                  <a:lnTo>
                    <a:pt x="477" y="1264"/>
                  </a:lnTo>
                  <a:lnTo>
                    <a:pt x="475" y="1274"/>
                  </a:lnTo>
                  <a:lnTo>
                    <a:pt x="475" y="1281"/>
                  </a:lnTo>
                  <a:lnTo>
                    <a:pt x="469" y="1281"/>
                  </a:lnTo>
                  <a:lnTo>
                    <a:pt x="466" y="1281"/>
                  </a:lnTo>
                  <a:lnTo>
                    <a:pt x="454" y="1281"/>
                  </a:lnTo>
                  <a:lnTo>
                    <a:pt x="447" y="1283"/>
                  </a:lnTo>
                  <a:lnTo>
                    <a:pt x="431" y="1283"/>
                  </a:lnTo>
                  <a:lnTo>
                    <a:pt x="418" y="1285"/>
                  </a:lnTo>
                  <a:lnTo>
                    <a:pt x="403" y="1287"/>
                  </a:lnTo>
                  <a:lnTo>
                    <a:pt x="388" y="1289"/>
                  </a:lnTo>
                  <a:lnTo>
                    <a:pt x="369" y="1289"/>
                  </a:lnTo>
                  <a:lnTo>
                    <a:pt x="352" y="1291"/>
                  </a:lnTo>
                  <a:lnTo>
                    <a:pt x="335" y="1291"/>
                  </a:lnTo>
                  <a:lnTo>
                    <a:pt x="319" y="1293"/>
                  </a:lnTo>
                  <a:lnTo>
                    <a:pt x="302" y="1294"/>
                  </a:lnTo>
                  <a:lnTo>
                    <a:pt x="287" y="1298"/>
                  </a:lnTo>
                  <a:lnTo>
                    <a:pt x="274" y="1300"/>
                  </a:lnTo>
                  <a:lnTo>
                    <a:pt x="262" y="1306"/>
                  </a:lnTo>
                  <a:lnTo>
                    <a:pt x="257" y="1291"/>
                  </a:lnTo>
                  <a:lnTo>
                    <a:pt x="253" y="1268"/>
                  </a:lnTo>
                  <a:lnTo>
                    <a:pt x="249" y="1234"/>
                  </a:lnTo>
                  <a:lnTo>
                    <a:pt x="247" y="1196"/>
                  </a:lnTo>
                  <a:lnTo>
                    <a:pt x="241" y="1150"/>
                  </a:lnTo>
                  <a:lnTo>
                    <a:pt x="239" y="1101"/>
                  </a:lnTo>
                  <a:lnTo>
                    <a:pt x="236" y="1047"/>
                  </a:lnTo>
                  <a:lnTo>
                    <a:pt x="236" y="996"/>
                  </a:lnTo>
                  <a:lnTo>
                    <a:pt x="234" y="939"/>
                  </a:lnTo>
                  <a:lnTo>
                    <a:pt x="232" y="890"/>
                  </a:lnTo>
                  <a:lnTo>
                    <a:pt x="230" y="840"/>
                  </a:lnTo>
                  <a:lnTo>
                    <a:pt x="230" y="800"/>
                  </a:lnTo>
                  <a:lnTo>
                    <a:pt x="228" y="762"/>
                  </a:lnTo>
                  <a:lnTo>
                    <a:pt x="228" y="734"/>
                  </a:lnTo>
                  <a:lnTo>
                    <a:pt x="228" y="717"/>
                  </a:lnTo>
                  <a:lnTo>
                    <a:pt x="228" y="711"/>
                  </a:lnTo>
                  <a:lnTo>
                    <a:pt x="226" y="703"/>
                  </a:lnTo>
                  <a:lnTo>
                    <a:pt x="224" y="690"/>
                  </a:lnTo>
                  <a:lnTo>
                    <a:pt x="220" y="682"/>
                  </a:lnTo>
                  <a:lnTo>
                    <a:pt x="220" y="673"/>
                  </a:lnTo>
                  <a:lnTo>
                    <a:pt x="217" y="665"/>
                  </a:lnTo>
                  <a:lnTo>
                    <a:pt x="217" y="656"/>
                  </a:lnTo>
                  <a:lnTo>
                    <a:pt x="215" y="646"/>
                  </a:lnTo>
                  <a:lnTo>
                    <a:pt x="213" y="635"/>
                  </a:lnTo>
                  <a:lnTo>
                    <a:pt x="211" y="625"/>
                  </a:lnTo>
                  <a:lnTo>
                    <a:pt x="209" y="620"/>
                  </a:lnTo>
                  <a:lnTo>
                    <a:pt x="207" y="606"/>
                  </a:lnTo>
                  <a:lnTo>
                    <a:pt x="207" y="599"/>
                  </a:lnTo>
                  <a:lnTo>
                    <a:pt x="203" y="587"/>
                  </a:lnTo>
                  <a:lnTo>
                    <a:pt x="200" y="580"/>
                  </a:lnTo>
                  <a:lnTo>
                    <a:pt x="196" y="570"/>
                  </a:lnTo>
                  <a:lnTo>
                    <a:pt x="190" y="568"/>
                  </a:lnTo>
                  <a:lnTo>
                    <a:pt x="179" y="567"/>
                  </a:lnTo>
                  <a:lnTo>
                    <a:pt x="173" y="567"/>
                  </a:lnTo>
                  <a:lnTo>
                    <a:pt x="167" y="570"/>
                  </a:lnTo>
                  <a:lnTo>
                    <a:pt x="167" y="582"/>
                  </a:lnTo>
                  <a:lnTo>
                    <a:pt x="165" y="587"/>
                  </a:lnTo>
                  <a:lnTo>
                    <a:pt x="163" y="601"/>
                  </a:lnTo>
                  <a:lnTo>
                    <a:pt x="162" y="612"/>
                  </a:lnTo>
                  <a:lnTo>
                    <a:pt x="160" y="625"/>
                  </a:lnTo>
                  <a:lnTo>
                    <a:pt x="158" y="639"/>
                  </a:lnTo>
                  <a:lnTo>
                    <a:pt x="154" y="652"/>
                  </a:lnTo>
                  <a:lnTo>
                    <a:pt x="150" y="662"/>
                  </a:lnTo>
                  <a:lnTo>
                    <a:pt x="150" y="669"/>
                  </a:lnTo>
                  <a:lnTo>
                    <a:pt x="146" y="671"/>
                  </a:lnTo>
                  <a:lnTo>
                    <a:pt x="144" y="679"/>
                  </a:lnTo>
                  <a:lnTo>
                    <a:pt x="141" y="686"/>
                  </a:lnTo>
                  <a:lnTo>
                    <a:pt x="139" y="698"/>
                  </a:lnTo>
                  <a:lnTo>
                    <a:pt x="131" y="707"/>
                  </a:lnTo>
                  <a:lnTo>
                    <a:pt x="125" y="724"/>
                  </a:lnTo>
                  <a:lnTo>
                    <a:pt x="120" y="740"/>
                  </a:lnTo>
                  <a:lnTo>
                    <a:pt x="116" y="757"/>
                  </a:lnTo>
                  <a:lnTo>
                    <a:pt x="108" y="772"/>
                  </a:lnTo>
                  <a:lnTo>
                    <a:pt x="101" y="787"/>
                  </a:lnTo>
                  <a:lnTo>
                    <a:pt x="97" y="802"/>
                  </a:lnTo>
                  <a:lnTo>
                    <a:pt x="91" y="821"/>
                  </a:lnTo>
                  <a:lnTo>
                    <a:pt x="85" y="835"/>
                  </a:lnTo>
                  <a:lnTo>
                    <a:pt x="82" y="850"/>
                  </a:lnTo>
                  <a:lnTo>
                    <a:pt x="82" y="861"/>
                  </a:lnTo>
                  <a:lnTo>
                    <a:pt x="82" y="874"/>
                  </a:lnTo>
                  <a:lnTo>
                    <a:pt x="80" y="882"/>
                  </a:lnTo>
                  <a:lnTo>
                    <a:pt x="78" y="897"/>
                  </a:lnTo>
                  <a:lnTo>
                    <a:pt x="74" y="911"/>
                  </a:lnTo>
                  <a:lnTo>
                    <a:pt x="72" y="928"/>
                  </a:lnTo>
                  <a:lnTo>
                    <a:pt x="66" y="945"/>
                  </a:lnTo>
                  <a:lnTo>
                    <a:pt x="63" y="964"/>
                  </a:lnTo>
                  <a:lnTo>
                    <a:pt x="57" y="983"/>
                  </a:lnTo>
                  <a:lnTo>
                    <a:pt x="53" y="1004"/>
                  </a:lnTo>
                  <a:lnTo>
                    <a:pt x="47" y="1021"/>
                  </a:lnTo>
                  <a:lnTo>
                    <a:pt x="42" y="1040"/>
                  </a:lnTo>
                  <a:lnTo>
                    <a:pt x="38" y="1057"/>
                  </a:lnTo>
                  <a:lnTo>
                    <a:pt x="34" y="1076"/>
                  </a:lnTo>
                  <a:lnTo>
                    <a:pt x="30" y="1089"/>
                  </a:lnTo>
                  <a:lnTo>
                    <a:pt x="28" y="1103"/>
                  </a:lnTo>
                  <a:lnTo>
                    <a:pt x="27" y="1112"/>
                  </a:lnTo>
                  <a:lnTo>
                    <a:pt x="27" y="1122"/>
                  </a:lnTo>
                  <a:lnTo>
                    <a:pt x="23" y="1135"/>
                  </a:lnTo>
                  <a:lnTo>
                    <a:pt x="21" y="1154"/>
                  </a:lnTo>
                  <a:lnTo>
                    <a:pt x="17" y="1163"/>
                  </a:lnTo>
                  <a:lnTo>
                    <a:pt x="17" y="1173"/>
                  </a:lnTo>
                  <a:lnTo>
                    <a:pt x="13" y="1184"/>
                  </a:lnTo>
                  <a:lnTo>
                    <a:pt x="13" y="1196"/>
                  </a:lnTo>
                  <a:lnTo>
                    <a:pt x="9" y="1205"/>
                  </a:lnTo>
                  <a:lnTo>
                    <a:pt x="8" y="1215"/>
                  </a:lnTo>
                  <a:lnTo>
                    <a:pt x="6" y="1224"/>
                  </a:lnTo>
                  <a:lnTo>
                    <a:pt x="6" y="1232"/>
                  </a:lnTo>
                  <a:lnTo>
                    <a:pt x="4" y="1247"/>
                  </a:lnTo>
                  <a:lnTo>
                    <a:pt x="4" y="1255"/>
                  </a:lnTo>
                  <a:lnTo>
                    <a:pt x="4" y="1260"/>
                  </a:lnTo>
                  <a:lnTo>
                    <a:pt x="4" y="1272"/>
                  </a:lnTo>
                  <a:lnTo>
                    <a:pt x="2" y="1281"/>
                  </a:lnTo>
                  <a:lnTo>
                    <a:pt x="2" y="1293"/>
                  </a:lnTo>
                  <a:lnTo>
                    <a:pt x="0" y="1302"/>
                  </a:lnTo>
                  <a:lnTo>
                    <a:pt x="0" y="1312"/>
                  </a:lnTo>
                  <a:lnTo>
                    <a:pt x="0" y="1319"/>
                  </a:lnTo>
                  <a:lnTo>
                    <a:pt x="0" y="1323"/>
                  </a:lnTo>
                  <a:lnTo>
                    <a:pt x="0" y="1329"/>
                  </a:lnTo>
                  <a:lnTo>
                    <a:pt x="6" y="1340"/>
                  </a:lnTo>
                  <a:lnTo>
                    <a:pt x="9" y="1344"/>
                  </a:lnTo>
                  <a:lnTo>
                    <a:pt x="13" y="1344"/>
                  </a:lnTo>
                  <a:lnTo>
                    <a:pt x="19" y="1338"/>
                  </a:lnTo>
                  <a:lnTo>
                    <a:pt x="23" y="1329"/>
                  </a:lnTo>
                  <a:lnTo>
                    <a:pt x="27" y="1312"/>
                  </a:lnTo>
                  <a:lnTo>
                    <a:pt x="30" y="1296"/>
                  </a:lnTo>
                  <a:lnTo>
                    <a:pt x="32" y="1283"/>
                  </a:lnTo>
                  <a:lnTo>
                    <a:pt x="34" y="1272"/>
                  </a:lnTo>
                  <a:lnTo>
                    <a:pt x="34" y="1260"/>
                  </a:lnTo>
                  <a:lnTo>
                    <a:pt x="34" y="1253"/>
                  </a:lnTo>
                  <a:lnTo>
                    <a:pt x="34" y="1247"/>
                  </a:lnTo>
                  <a:lnTo>
                    <a:pt x="34" y="1245"/>
                  </a:lnTo>
                  <a:lnTo>
                    <a:pt x="34" y="1239"/>
                  </a:lnTo>
                  <a:lnTo>
                    <a:pt x="34" y="1232"/>
                  </a:lnTo>
                  <a:lnTo>
                    <a:pt x="36" y="1222"/>
                  </a:lnTo>
                  <a:lnTo>
                    <a:pt x="40" y="1209"/>
                  </a:lnTo>
                  <a:lnTo>
                    <a:pt x="42" y="1192"/>
                  </a:lnTo>
                  <a:lnTo>
                    <a:pt x="44" y="1173"/>
                  </a:lnTo>
                  <a:lnTo>
                    <a:pt x="47" y="1154"/>
                  </a:lnTo>
                  <a:lnTo>
                    <a:pt x="53" y="1135"/>
                  </a:lnTo>
                  <a:lnTo>
                    <a:pt x="57" y="1116"/>
                  </a:lnTo>
                  <a:lnTo>
                    <a:pt x="61" y="1095"/>
                  </a:lnTo>
                  <a:lnTo>
                    <a:pt x="63" y="1076"/>
                  </a:lnTo>
                  <a:lnTo>
                    <a:pt x="66" y="1059"/>
                  </a:lnTo>
                  <a:lnTo>
                    <a:pt x="68" y="1044"/>
                  </a:lnTo>
                  <a:lnTo>
                    <a:pt x="70" y="1032"/>
                  </a:lnTo>
                  <a:lnTo>
                    <a:pt x="72" y="1023"/>
                  </a:lnTo>
                  <a:lnTo>
                    <a:pt x="74" y="1021"/>
                  </a:lnTo>
                  <a:lnTo>
                    <a:pt x="74" y="1017"/>
                  </a:lnTo>
                  <a:lnTo>
                    <a:pt x="74" y="1011"/>
                  </a:lnTo>
                  <a:lnTo>
                    <a:pt x="76" y="1004"/>
                  </a:lnTo>
                  <a:lnTo>
                    <a:pt x="78" y="996"/>
                  </a:lnTo>
                  <a:lnTo>
                    <a:pt x="80" y="983"/>
                  </a:lnTo>
                  <a:lnTo>
                    <a:pt x="82" y="973"/>
                  </a:lnTo>
                  <a:lnTo>
                    <a:pt x="84" y="960"/>
                  </a:lnTo>
                  <a:lnTo>
                    <a:pt x="89" y="949"/>
                  </a:lnTo>
                  <a:lnTo>
                    <a:pt x="91" y="935"/>
                  </a:lnTo>
                  <a:lnTo>
                    <a:pt x="95" y="922"/>
                  </a:lnTo>
                  <a:lnTo>
                    <a:pt x="97" y="912"/>
                  </a:lnTo>
                  <a:lnTo>
                    <a:pt x="101" y="901"/>
                  </a:lnTo>
                  <a:lnTo>
                    <a:pt x="101" y="884"/>
                  </a:lnTo>
                  <a:lnTo>
                    <a:pt x="104" y="878"/>
                  </a:lnTo>
                  <a:lnTo>
                    <a:pt x="104" y="873"/>
                  </a:lnTo>
                  <a:lnTo>
                    <a:pt x="106" y="865"/>
                  </a:lnTo>
                  <a:lnTo>
                    <a:pt x="108" y="855"/>
                  </a:lnTo>
                  <a:lnTo>
                    <a:pt x="114" y="842"/>
                  </a:lnTo>
                  <a:lnTo>
                    <a:pt x="120" y="827"/>
                  </a:lnTo>
                  <a:lnTo>
                    <a:pt x="124" y="812"/>
                  </a:lnTo>
                  <a:lnTo>
                    <a:pt x="131" y="795"/>
                  </a:lnTo>
                  <a:lnTo>
                    <a:pt x="139" y="779"/>
                  </a:lnTo>
                  <a:lnTo>
                    <a:pt x="143" y="760"/>
                  </a:lnTo>
                  <a:lnTo>
                    <a:pt x="150" y="743"/>
                  </a:lnTo>
                  <a:lnTo>
                    <a:pt x="156" y="726"/>
                  </a:lnTo>
                  <a:lnTo>
                    <a:pt x="160" y="715"/>
                  </a:lnTo>
                  <a:lnTo>
                    <a:pt x="163" y="703"/>
                  </a:lnTo>
                  <a:lnTo>
                    <a:pt x="169" y="694"/>
                  </a:lnTo>
                  <a:lnTo>
                    <a:pt x="171" y="686"/>
                  </a:lnTo>
                  <a:lnTo>
                    <a:pt x="173" y="686"/>
                  </a:lnTo>
                  <a:lnTo>
                    <a:pt x="190" y="643"/>
                  </a:lnTo>
                  <a:lnTo>
                    <a:pt x="196" y="646"/>
                  </a:lnTo>
                  <a:lnTo>
                    <a:pt x="201" y="663"/>
                  </a:lnTo>
                  <a:lnTo>
                    <a:pt x="200" y="667"/>
                  </a:lnTo>
                  <a:lnTo>
                    <a:pt x="200" y="679"/>
                  </a:lnTo>
                  <a:lnTo>
                    <a:pt x="200" y="692"/>
                  </a:lnTo>
                  <a:lnTo>
                    <a:pt x="200" y="713"/>
                  </a:lnTo>
                  <a:lnTo>
                    <a:pt x="200" y="736"/>
                  </a:lnTo>
                  <a:lnTo>
                    <a:pt x="200" y="762"/>
                  </a:lnTo>
                  <a:lnTo>
                    <a:pt x="200" y="787"/>
                  </a:lnTo>
                  <a:lnTo>
                    <a:pt x="201" y="816"/>
                  </a:lnTo>
                  <a:lnTo>
                    <a:pt x="201" y="840"/>
                  </a:lnTo>
                  <a:lnTo>
                    <a:pt x="201" y="869"/>
                  </a:lnTo>
                  <a:lnTo>
                    <a:pt x="201" y="893"/>
                  </a:lnTo>
                  <a:lnTo>
                    <a:pt x="203" y="918"/>
                  </a:lnTo>
                  <a:lnTo>
                    <a:pt x="203" y="937"/>
                  </a:lnTo>
                  <a:lnTo>
                    <a:pt x="203" y="954"/>
                  </a:lnTo>
                  <a:lnTo>
                    <a:pt x="205" y="966"/>
                  </a:lnTo>
                  <a:lnTo>
                    <a:pt x="207" y="975"/>
                  </a:lnTo>
                  <a:lnTo>
                    <a:pt x="207" y="979"/>
                  </a:lnTo>
                  <a:lnTo>
                    <a:pt x="207" y="988"/>
                  </a:lnTo>
                  <a:lnTo>
                    <a:pt x="207" y="1000"/>
                  </a:lnTo>
                  <a:lnTo>
                    <a:pt x="209" y="1017"/>
                  </a:lnTo>
                  <a:lnTo>
                    <a:pt x="211" y="1032"/>
                  </a:lnTo>
                  <a:lnTo>
                    <a:pt x="213" y="1051"/>
                  </a:lnTo>
                  <a:lnTo>
                    <a:pt x="215" y="1072"/>
                  </a:lnTo>
                  <a:lnTo>
                    <a:pt x="217" y="1093"/>
                  </a:lnTo>
                  <a:lnTo>
                    <a:pt x="217" y="1112"/>
                  </a:lnTo>
                  <a:lnTo>
                    <a:pt x="220" y="1131"/>
                  </a:lnTo>
                  <a:lnTo>
                    <a:pt x="220" y="1148"/>
                  </a:lnTo>
                  <a:lnTo>
                    <a:pt x="224" y="1165"/>
                  </a:lnTo>
                  <a:lnTo>
                    <a:pt x="224" y="1179"/>
                  </a:lnTo>
                  <a:lnTo>
                    <a:pt x="226" y="1194"/>
                  </a:lnTo>
                  <a:lnTo>
                    <a:pt x="226" y="1201"/>
                  </a:lnTo>
                  <a:lnTo>
                    <a:pt x="228" y="1209"/>
                  </a:lnTo>
                  <a:lnTo>
                    <a:pt x="228" y="1215"/>
                  </a:lnTo>
                  <a:lnTo>
                    <a:pt x="230" y="1228"/>
                  </a:lnTo>
                  <a:lnTo>
                    <a:pt x="230" y="1241"/>
                  </a:lnTo>
                  <a:lnTo>
                    <a:pt x="232" y="1256"/>
                  </a:lnTo>
                  <a:lnTo>
                    <a:pt x="232" y="1272"/>
                  </a:lnTo>
                  <a:lnTo>
                    <a:pt x="234" y="1287"/>
                  </a:lnTo>
                  <a:lnTo>
                    <a:pt x="236" y="1298"/>
                  </a:lnTo>
                  <a:lnTo>
                    <a:pt x="238" y="1312"/>
                  </a:lnTo>
                  <a:lnTo>
                    <a:pt x="239" y="1323"/>
                  </a:lnTo>
                  <a:lnTo>
                    <a:pt x="245" y="1327"/>
                  </a:lnTo>
                  <a:lnTo>
                    <a:pt x="251" y="1325"/>
                  </a:lnTo>
                  <a:lnTo>
                    <a:pt x="257" y="1325"/>
                  </a:lnTo>
                  <a:lnTo>
                    <a:pt x="260" y="1323"/>
                  </a:lnTo>
                  <a:lnTo>
                    <a:pt x="270" y="1323"/>
                  </a:lnTo>
                  <a:lnTo>
                    <a:pt x="279" y="1321"/>
                  </a:lnTo>
                  <a:lnTo>
                    <a:pt x="296" y="1321"/>
                  </a:lnTo>
                  <a:lnTo>
                    <a:pt x="312" y="1317"/>
                  </a:lnTo>
                  <a:lnTo>
                    <a:pt x="333" y="1317"/>
                  </a:lnTo>
                  <a:lnTo>
                    <a:pt x="352" y="1313"/>
                  </a:lnTo>
                  <a:lnTo>
                    <a:pt x="374" y="1313"/>
                  </a:lnTo>
                  <a:lnTo>
                    <a:pt x="393" y="1312"/>
                  </a:lnTo>
                  <a:lnTo>
                    <a:pt x="414" y="1310"/>
                  </a:lnTo>
                  <a:lnTo>
                    <a:pt x="433" y="1308"/>
                  </a:lnTo>
                  <a:lnTo>
                    <a:pt x="450" y="1308"/>
                  </a:lnTo>
                  <a:lnTo>
                    <a:pt x="466" y="1306"/>
                  </a:lnTo>
                  <a:lnTo>
                    <a:pt x="477" y="1306"/>
                  </a:lnTo>
                  <a:lnTo>
                    <a:pt x="485" y="1306"/>
                  </a:lnTo>
                  <a:lnTo>
                    <a:pt x="487" y="1306"/>
                  </a:lnTo>
                  <a:lnTo>
                    <a:pt x="488" y="1304"/>
                  </a:lnTo>
                  <a:lnTo>
                    <a:pt x="494" y="1300"/>
                  </a:lnTo>
                  <a:lnTo>
                    <a:pt x="500" y="1293"/>
                  </a:lnTo>
                  <a:lnTo>
                    <a:pt x="504" y="1285"/>
                  </a:lnTo>
                  <a:lnTo>
                    <a:pt x="502" y="1279"/>
                  </a:lnTo>
                  <a:lnTo>
                    <a:pt x="502" y="1272"/>
                  </a:lnTo>
                  <a:lnTo>
                    <a:pt x="500" y="1262"/>
                  </a:lnTo>
                  <a:lnTo>
                    <a:pt x="498" y="1253"/>
                  </a:lnTo>
                  <a:lnTo>
                    <a:pt x="494" y="1241"/>
                  </a:lnTo>
                  <a:lnTo>
                    <a:pt x="492" y="1230"/>
                  </a:lnTo>
                  <a:lnTo>
                    <a:pt x="490" y="1215"/>
                  </a:lnTo>
                  <a:lnTo>
                    <a:pt x="488" y="1203"/>
                  </a:lnTo>
                  <a:lnTo>
                    <a:pt x="487" y="1190"/>
                  </a:lnTo>
                  <a:lnTo>
                    <a:pt x="485" y="1177"/>
                  </a:lnTo>
                  <a:lnTo>
                    <a:pt x="481" y="1165"/>
                  </a:lnTo>
                  <a:lnTo>
                    <a:pt x="479" y="1154"/>
                  </a:lnTo>
                  <a:lnTo>
                    <a:pt x="475" y="1139"/>
                  </a:lnTo>
                  <a:lnTo>
                    <a:pt x="475" y="1135"/>
                  </a:lnTo>
                  <a:lnTo>
                    <a:pt x="473" y="1129"/>
                  </a:lnTo>
                  <a:lnTo>
                    <a:pt x="473" y="1118"/>
                  </a:lnTo>
                  <a:lnTo>
                    <a:pt x="473" y="1103"/>
                  </a:lnTo>
                  <a:lnTo>
                    <a:pt x="473" y="1084"/>
                  </a:lnTo>
                  <a:lnTo>
                    <a:pt x="473" y="1057"/>
                  </a:lnTo>
                  <a:lnTo>
                    <a:pt x="473" y="1032"/>
                  </a:lnTo>
                  <a:lnTo>
                    <a:pt x="473" y="1002"/>
                  </a:lnTo>
                  <a:lnTo>
                    <a:pt x="473" y="975"/>
                  </a:lnTo>
                  <a:lnTo>
                    <a:pt x="471" y="943"/>
                  </a:lnTo>
                  <a:lnTo>
                    <a:pt x="471" y="912"/>
                  </a:lnTo>
                  <a:lnTo>
                    <a:pt x="471" y="884"/>
                  </a:lnTo>
                  <a:lnTo>
                    <a:pt x="471" y="861"/>
                  </a:lnTo>
                  <a:lnTo>
                    <a:pt x="471" y="836"/>
                  </a:lnTo>
                  <a:lnTo>
                    <a:pt x="471" y="819"/>
                  </a:lnTo>
                  <a:lnTo>
                    <a:pt x="471" y="806"/>
                  </a:lnTo>
                  <a:lnTo>
                    <a:pt x="471" y="802"/>
                  </a:lnTo>
                  <a:lnTo>
                    <a:pt x="469" y="795"/>
                  </a:lnTo>
                  <a:lnTo>
                    <a:pt x="468" y="783"/>
                  </a:lnTo>
                  <a:lnTo>
                    <a:pt x="468" y="770"/>
                  </a:lnTo>
                  <a:lnTo>
                    <a:pt x="466" y="755"/>
                  </a:lnTo>
                  <a:lnTo>
                    <a:pt x="462" y="736"/>
                  </a:lnTo>
                  <a:lnTo>
                    <a:pt x="460" y="717"/>
                  </a:lnTo>
                  <a:lnTo>
                    <a:pt x="456" y="696"/>
                  </a:lnTo>
                  <a:lnTo>
                    <a:pt x="454" y="677"/>
                  </a:lnTo>
                  <a:lnTo>
                    <a:pt x="449" y="656"/>
                  </a:lnTo>
                  <a:lnTo>
                    <a:pt x="449" y="635"/>
                  </a:lnTo>
                  <a:lnTo>
                    <a:pt x="445" y="616"/>
                  </a:lnTo>
                  <a:lnTo>
                    <a:pt x="443" y="603"/>
                  </a:lnTo>
                  <a:lnTo>
                    <a:pt x="439" y="586"/>
                  </a:lnTo>
                  <a:lnTo>
                    <a:pt x="437" y="578"/>
                  </a:lnTo>
                  <a:lnTo>
                    <a:pt x="437" y="570"/>
                  </a:lnTo>
                  <a:lnTo>
                    <a:pt x="437" y="568"/>
                  </a:lnTo>
                  <a:lnTo>
                    <a:pt x="435" y="567"/>
                  </a:lnTo>
                  <a:lnTo>
                    <a:pt x="435" y="559"/>
                  </a:lnTo>
                  <a:lnTo>
                    <a:pt x="433" y="548"/>
                  </a:lnTo>
                  <a:lnTo>
                    <a:pt x="433" y="534"/>
                  </a:lnTo>
                  <a:lnTo>
                    <a:pt x="431" y="517"/>
                  </a:lnTo>
                  <a:lnTo>
                    <a:pt x="431" y="498"/>
                  </a:lnTo>
                  <a:lnTo>
                    <a:pt x="431" y="477"/>
                  </a:lnTo>
                  <a:lnTo>
                    <a:pt x="431" y="458"/>
                  </a:lnTo>
                  <a:lnTo>
                    <a:pt x="430" y="435"/>
                  </a:lnTo>
                  <a:lnTo>
                    <a:pt x="430" y="416"/>
                  </a:lnTo>
                  <a:lnTo>
                    <a:pt x="428" y="396"/>
                  </a:lnTo>
                  <a:lnTo>
                    <a:pt x="428" y="380"/>
                  </a:lnTo>
                  <a:lnTo>
                    <a:pt x="428" y="363"/>
                  </a:lnTo>
                  <a:lnTo>
                    <a:pt x="428" y="354"/>
                  </a:lnTo>
                  <a:lnTo>
                    <a:pt x="428" y="344"/>
                  </a:lnTo>
                  <a:lnTo>
                    <a:pt x="428" y="340"/>
                  </a:lnTo>
                  <a:lnTo>
                    <a:pt x="426" y="335"/>
                  </a:lnTo>
                  <a:lnTo>
                    <a:pt x="426" y="331"/>
                  </a:lnTo>
                  <a:lnTo>
                    <a:pt x="424" y="320"/>
                  </a:lnTo>
                  <a:lnTo>
                    <a:pt x="424" y="312"/>
                  </a:lnTo>
                  <a:lnTo>
                    <a:pt x="422" y="299"/>
                  </a:lnTo>
                  <a:lnTo>
                    <a:pt x="420" y="287"/>
                  </a:lnTo>
                  <a:lnTo>
                    <a:pt x="418" y="274"/>
                  </a:lnTo>
                  <a:lnTo>
                    <a:pt x="418" y="262"/>
                  </a:lnTo>
                  <a:lnTo>
                    <a:pt x="416" y="249"/>
                  </a:lnTo>
                  <a:lnTo>
                    <a:pt x="414" y="236"/>
                  </a:lnTo>
                  <a:lnTo>
                    <a:pt x="412" y="224"/>
                  </a:lnTo>
                  <a:lnTo>
                    <a:pt x="412" y="215"/>
                  </a:lnTo>
                  <a:lnTo>
                    <a:pt x="409" y="198"/>
                  </a:lnTo>
                  <a:lnTo>
                    <a:pt x="409" y="192"/>
                  </a:lnTo>
                  <a:lnTo>
                    <a:pt x="409" y="186"/>
                  </a:lnTo>
                  <a:lnTo>
                    <a:pt x="407" y="179"/>
                  </a:lnTo>
                  <a:lnTo>
                    <a:pt x="403" y="169"/>
                  </a:lnTo>
                  <a:lnTo>
                    <a:pt x="401" y="156"/>
                  </a:lnTo>
                  <a:lnTo>
                    <a:pt x="395" y="141"/>
                  </a:lnTo>
                  <a:lnTo>
                    <a:pt x="390" y="126"/>
                  </a:lnTo>
                  <a:lnTo>
                    <a:pt x="386" y="109"/>
                  </a:lnTo>
                  <a:lnTo>
                    <a:pt x="382" y="93"/>
                  </a:lnTo>
                  <a:lnTo>
                    <a:pt x="374" y="74"/>
                  </a:lnTo>
                  <a:lnTo>
                    <a:pt x="371" y="59"/>
                  </a:lnTo>
                  <a:lnTo>
                    <a:pt x="365" y="40"/>
                  </a:lnTo>
                  <a:lnTo>
                    <a:pt x="359" y="29"/>
                  </a:lnTo>
                  <a:lnTo>
                    <a:pt x="354" y="15"/>
                  </a:lnTo>
                  <a:lnTo>
                    <a:pt x="350" y="6"/>
                  </a:lnTo>
                  <a:lnTo>
                    <a:pt x="344" y="0"/>
                  </a:lnTo>
                  <a:lnTo>
                    <a:pt x="342" y="0"/>
                  </a:lnTo>
                  <a:lnTo>
                    <a:pt x="329" y="33"/>
                  </a:lnTo>
                  <a:lnTo>
                    <a:pt x="329" y="33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96"/>
            <p:cNvSpPr>
              <a:spLocks/>
            </p:cNvSpPr>
            <p:nvPr/>
          </p:nvSpPr>
          <p:spPr bwMode="auto">
            <a:xfrm>
              <a:off x="1903097" y="5098125"/>
              <a:ext cx="206647" cy="408965"/>
            </a:xfrm>
            <a:custGeom>
              <a:avLst/>
              <a:gdLst>
                <a:gd name="T0" fmla="*/ 160 w 407"/>
                <a:gd name="T1" fmla="*/ 830 h 929"/>
                <a:gd name="T2" fmla="*/ 127 w 407"/>
                <a:gd name="T3" fmla="*/ 840 h 929"/>
                <a:gd name="T4" fmla="*/ 84 w 407"/>
                <a:gd name="T5" fmla="*/ 846 h 929"/>
                <a:gd name="T6" fmla="*/ 38 w 407"/>
                <a:gd name="T7" fmla="*/ 851 h 929"/>
                <a:gd name="T8" fmla="*/ 2 w 407"/>
                <a:gd name="T9" fmla="*/ 867 h 929"/>
                <a:gd name="T10" fmla="*/ 0 w 407"/>
                <a:gd name="T11" fmla="*/ 903 h 929"/>
                <a:gd name="T12" fmla="*/ 21 w 407"/>
                <a:gd name="T13" fmla="*/ 927 h 929"/>
                <a:gd name="T14" fmla="*/ 65 w 407"/>
                <a:gd name="T15" fmla="*/ 925 h 929"/>
                <a:gd name="T16" fmla="*/ 108 w 407"/>
                <a:gd name="T17" fmla="*/ 924 h 929"/>
                <a:gd name="T18" fmla="*/ 154 w 407"/>
                <a:gd name="T19" fmla="*/ 918 h 929"/>
                <a:gd name="T20" fmla="*/ 194 w 407"/>
                <a:gd name="T21" fmla="*/ 906 h 929"/>
                <a:gd name="T22" fmla="*/ 249 w 407"/>
                <a:gd name="T23" fmla="*/ 895 h 929"/>
                <a:gd name="T24" fmla="*/ 291 w 407"/>
                <a:gd name="T25" fmla="*/ 920 h 929"/>
                <a:gd name="T26" fmla="*/ 325 w 407"/>
                <a:gd name="T27" fmla="*/ 901 h 929"/>
                <a:gd name="T28" fmla="*/ 340 w 407"/>
                <a:gd name="T29" fmla="*/ 846 h 929"/>
                <a:gd name="T30" fmla="*/ 266 w 407"/>
                <a:gd name="T31" fmla="*/ 804 h 929"/>
                <a:gd name="T32" fmla="*/ 266 w 407"/>
                <a:gd name="T33" fmla="*/ 766 h 929"/>
                <a:gd name="T34" fmla="*/ 268 w 407"/>
                <a:gd name="T35" fmla="*/ 726 h 929"/>
                <a:gd name="T36" fmla="*/ 272 w 407"/>
                <a:gd name="T37" fmla="*/ 686 h 929"/>
                <a:gd name="T38" fmla="*/ 285 w 407"/>
                <a:gd name="T39" fmla="*/ 640 h 929"/>
                <a:gd name="T40" fmla="*/ 296 w 407"/>
                <a:gd name="T41" fmla="*/ 599 h 929"/>
                <a:gd name="T42" fmla="*/ 310 w 407"/>
                <a:gd name="T43" fmla="*/ 549 h 929"/>
                <a:gd name="T44" fmla="*/ 317 w 407"/>
                <a:gd name="T45" fmla="*/ 490 h 929"/>
                <a:gd name="T46" fmla="*/ 327 w 407"/>
                <a:gd name="T47" fmla="*/ 458 h 929"/>
                <a:gd name="T48" fmla="*/ 333 w 407"/>
                <a:gd name="T49" fmla="*/ 424 h 929"/>
                <a:gd name="T50" fmla="*/ 348 w 407"/>
                <a:gd name="T51" fmla="*/ 374 h 929"/>
                <a:gd name="T52" fmla="*/ 359 w 407"/>
                <a:gd name="T53" fmla="*/ 329 h 929"/>
                <a:gd name="T54" fmla="*/ 369 w 407"/>
                <a:gd name="T55" fmla="*/ 304 h 929"/>
                <a:gd name="T56" fmla="*/ 371 w 407"/>
                <a:gd name="T57" fmla="*/ 249 h 929"/>
                <a:gd name="T58" fmla="*/ 376 w 407"/>
                <a:gd name="T59" fmla="*/ 207 h 929"/>
                <a:gd name="T60" fmla="*/ 382 w 407"/>
                <a:gd name="T61" fmla="*/ 171 h 929"/>
                <a:gd name="T62" fmla="*/ 388 w 407"/>
                <a:gd name="T63" fmla="*/ 123 h 929"/>
                <a:gd name="T64" fmla="*/ 397 w 407"/>
                <a:gd name="T65" fmla="*/ 74 h 929"/>
                <a:gd name="T66" fmla="*/ 407 w 407"/>
                <a:gd name="T67" fmla="*/ 32 h 929"/>
                <a:gd name="T68" fmla="*/ 395 w 407"/>
                <a:gd name="T69" fmla="*/ 4 h 929"/>
                <a:gd name="T70" fmla="*/ 380 w 407"/>
                <a:gd name="T71" fmla="*/ 40 h 929"/>
                <a:gd name="T72" fmla="*/ 371 w 407"/>
                <a:gd name="T73" fmla="*/ 95 h 929"/>
                <a:gd name="T74" fmla="*/ 357 w 407"/>
                <a:gd name="T75" fmla="*/ 180 h 929"/>
                <a:gd name="T76" fmla="*/ 346 w 407"/>
                <a:gd name="T77" fmla="*/ 253 h 929"/>
                <a:gd name="T78" fmla="*/ 340 w 407"/>
                <a:gd name="T79" fmla="*/ 285 h 929"/>
                <a:gd name="T80" fmla="*/ 327 w 407"/>
                <a:gd name="T81" fmla="*/ 338 h 929"/>
                <a:gd name="T82" fmla="*/ 312 w 407"/>
                <a:gd name="T83" fmla="*/ 395 h 929"/>
                <a:gd name="T84" fmla="*/ 302 w 407"/>
                <a:gd name="T85" fmla="*/ 443 h 929"/>
                <a:gd name="T86" fmla="*/ 293 w 407"/>
                <a:gd name="T87" fmla="*/ 496 h 929"/>
                <a:gd name="T88" fmla="*/ 287 w 407"/>
                <a:gd name="T89" fmla="*/ 540 h 929"/>
                <a:gd name="T90" fmla="*/ 279 w 407"/>
                <a:gd name="T91" fmla="*/ 591 h 929"/>
                <a:gd name="T92" fmla="*/ 266 w 407"/>
                <a:gd name="T93" fmla="*/ 633 h 929"/>
                <a:gd name="T94" fmla="*/ 249 w 407"/>
                <a:gd name="T95" fmla="*/ 688 h 929"/>
                <a:gd name="T96" fmla="*/ 243 w 407"/>
                <a:gd name="T97" fmla="*/ 718 h 929"/>
                <a:gd name="T98" fmla="*/ 238 w 407"/>
                <a:gd name="T99" fmla="*/ 766 h 929"/>
                <a:gd name="T100" fmla="*/ 177 w 407"/>
                <a:gd name="T101" fmla="*/ 794 h 9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07" h="929">
                  <a:moveTo>
                    <a:pt x="177" y="794"/>
                  </a:moveTo>
                  <a:lnTo>
                    <a:pt x="175" y="800"/>
                  </a:lnTo>
                  <a:lnTo>
                    <a:pt x="171" y="817"/>
                  </a:lnTo>
                  <a:lnTo>
                    <a:pt x="160" y="830"/>
                  </a:lnTo>
                  <a:lnTo>
                    <a:pt x="148" y="840"/>
                  </a:lnTo>
                  <a:lnTo>
                    <a:pt x="141" y="840"/>
                  </a:lnTo>
                  <a:lnTo>
                    <a:pt x="137" y="840"/>
                  </a:lnTo>
                  <a:lnTo>
                    <a:pt x="127" y="840"/>
                  </a:lnTo>
                  <a:lnTo>
                    <a:pt x="120" y="842"/>
                  </a:lnTo>
                  <a:lnTo>
                    <a:pt x="106" y="842"/>
                  </a:lnTo>
                  <a:lnTo>
                    <a:pt x="97" y="844"/>
                  </a:lnTo>
                  <a:lnTo>
                    <a:pt x="84" y="846"/>
                  </a:lnTo>
                  <a:lnTo>
                    <a:pt x="74" y="849"/>
                  </a:lnTo>
                  <a:lnTo>
                    <a:pt x="59" y="849"/>
                  </a:lnTo>
                  <a:lnTo>
                    <a:pt x="47" y="849"/>
                  </a:lnTo>
                  <a:lnTo>
                    <a:pt x="38" y="851"/>
                  </a:lnTo>
                  <a:lnTo>
                    <a:pt x="28" y="855"/>
                  </a:lnTo>
                  <a:lnTo>
                    <a:pt x="13" y="859"/>
                  </a:lnTo>
                  <a:lnTo>
                    <a:pt x="6" y="863"/>
                  </a:lnTo>
                  <a:lnTo>
                    <a:pt x="2" y="867"/>
                  </a:lnTo>
                  <a:lnTo>
                    <a:pt x="2" y="872"/>
                  </a:lnTo>
                  <a:lnTo>
                    <a:pt x="0" y="884"/>
                  </a:lnTo>
                  <a:lnTo>
                    <a:pt x="0" y="893"/>
                  </a:lnTo>
                  <a:lnTo>
                    <a:pt x="0" y="903"/>
                  </a:lnTo>
                  <a:lnTo>
                    <a:pt x="2" y="912"/>
                  </a:lnTo>
                  <a:lnTo>
                    <a:pt x="6" y="922"/>
                  </a:lnTo>
                  <a:lnTo>
                    <a:pt x="13" y="927"/>
                  </a:lnTo>
                  <a:lnTo>
                    <a:pt x="21" y="927"/>
                  </a:lnTo>
                  <a:lnTo>
                    <a:pt x="36" y="929"/>
                  </a:lnTo>
                  <a:lnTo>
                    <a:pt x="44" y="927"/>
                  </a:lnTo>
                  <a:lnTo>
                    <a:pt x="55" y="927"/>
                  </a:lnTo>
                  <a:lnTo>
                    <a:pt x="65" y="925"/>
                  </a:lnTo>
                  <a:lnTo>
                    <a:pt x="78" y="925"/>
                  </a:lnTo>
                  <a:lnTo>
                    <a:pt x="87" y="925"/>
                  </a:lnTo>
                  <a:lnTo>
                    <a:pt x="99" y="924"/>
                  </a:lnTo>
                  <a:lnTo>
                    <a:pt x="108" y="924"/>
                  </a:lnTo>
                  <a:lnTo>
                    <a:pt x="120" y="924"/>
                  </a:lnTo>
                  <a:lnTo>
                    <a:pt x="135" y="922"/>
                  </a:lnTo>
                  <a:lnTo>
                    <a:pt x="144" y="922"/>
                  </a:lnTo>
                  <a:lnTo>
                    <a:pt x="154" y="918"/>
                  </a:lnTo>
                  <a:lnTo>
                    <a:pt x="167" y="914"/>
                  </a:lnTo>
                  <a:lnTo>
                    <a:pt x="175" y="910"/>
                  </a:lnTo>
                  <a:lnTo>
                    <a:pt x="184" y="908"/>
                  </a:lnTo>
                  <a:lnTo>
                    <a:pt x="194" y="906"/>
                  </a:lnTo>
                  <a:lnTo>
                    <a:pt x="203" y="906"/>
                  </a:lnTo>
                  <a:lnTo>
                    <a:pt x="220" y="901"/>
                  </a:lnTo>
                  <a:lnTo>
                    <a:pt x="238" y="897"/>
                  </a:lnTo>
                  <a:lnTo>
                    <a:pt x="249" y="895"/>
                  </a:lnTo>
                  <a:lnTo>
                    <a:pt x="253" y="895"/>
                  </a:lnTo>
                  <a:lnTo>
                    <a:pt x="268" y="922"/>
                  </a:lnTo>
                  <a:lnTo>
                    <a:pt x="272" y="920"/>
                  </a:lnTo>
                  <a:lnTo>
                    <a:pt x="291" y="920"/>
                  </a:lnTo>
                  <a:lnTo>
                    <a:pt x="308" y="918"/>
                  </a:lnTo>
                  <a:lnTo>
                    <a:pt x="319" y="918"/>
                  </a:lnTo>
                  <a:lnTo>
                    <a:pt x="321" y="910"/>
                  </a:lnTo>
                  <a:lnTo>
                    <a:pt x="325" y="901"/>
                  </a:lnTo>
                  <a:lnTo>
                    <a:pt x="329" y="887"/>
                  </a:lnTo>
                  <a:lnTo>
                    <a:pt x="333" y="872"/>
                  </a:lnTo>
                  <a:lnTo>
                    <a:pt x="336" y="857"/>
                  </a:lnTo>
                  <a:lnTo>
                    <a:pt x="340" y="846"/>
                  </a:lnTo>
                  <a:lnTo>
                    <a:pt x="342" y="836"/>
                  </a:lnTo>
                  <a:lnTo>
                    <a:pt x="344" y="834"/>
                  </a:lnTo>
                  <a:lnTo>
                    <a:pt x="266" y="810"/>
                  </a:lnTo>
                  <a:lnTo>
                    <a:pt x="266" y="804"/>
                  </a:lnTo>
                  <a:lnTo>
                    <a:pt x="266" y="791"/>
                  </a:lnTo>
                  <a:lnTo>
                    <a:pt x="266" y="783"/>
                  </a:lnTo>
                  <a:lnTo>
                    <a:pt x="266" y="773"/>
                  </a:lnTo>
                  <a:lnTo>
                    <a:pt x="266" y="766"/>
                  </a:lnTo>
                  <a:lnTo>
                    <a:pt x="268" y="756"/>
                  </a:lnTo>
                  <a:lnTo>
                    <a:pt x="268" y="747"/>
                  </a:lnTo>
                  <a:lnTo>
                    <a:pt x="268" y="735"/>
                  </a:lnTo>
                  <a:lnTo>
                    <a:pt x="268" y="726"/>
                  </a:lnTo>
                  <a:lnTo>
                    <a:pt x="270" y="718"/>
                  </a:lnTo>
                  <a:lnTo>
                    <a:pt x="272" y="705"/>
                  </a:lnTo>
                  <a:lnTo>
                    <a:pt x="272" y="696"/>
                  </a:lnTo>
                  <a:lnTo>
                    <a:pt x="272" y="686"/>
                  </a:lnTo>
                  <a:lnTo>
                    <a:pt x="277" y="671"/>
                  </a:lnTo>
                  <a:lnTo>
                    <a:pt x="277" y="661"/>
                  </a:lnTo>
                  <a:lnTo>
                    <a:pt x="281" y="652"/>
                  </a:lnTo>
                  <a:lnTo>
                    <a:pt x="285" y="640"/>
                  </a:lnTo>
                  <a:lnTo>
                    <a:pt x="289" y="633"/>
                  </a:lnTo>
                  <a:lnTo>
                    <a:pt x="291" y="620"/>
                  </a:lnTo>
                  <a:lnTo>
                    <a:pt x="293" y="610"/>
                  </a:lnTo>
                  <a:lnTo>
                    <a:pt x="296" y="599"/>
                  </a:lnTo>
                  <a:lnTo>
                    <a:pt x="300" y="589"/>
                  </a:lnTo>
                  <a:lnTo>
                    <a:pt x="304" y="572"/>
                  </a:lnTo>
                  <a:lnTo>
                    <a:pt x="310" y="561"/>
                  </a:lnTo>
                  <a:lnTo>
                    <a:pt x="310" y="549"/>
                  </a:lnTo>
                  <a:lnTo>
                    <a:pt x="312" y="536"/>
                  </a:lnTo>
                  <a:lnTo>
                    <a:pt x="314" y="519"/>
                  </a:lnTo>
                  <a:lnTo>
                    <a:pt x="317" y="505"/>
                  </a:lnTo>
                  <a:lnTo>
                    <a:pt x="317" y="490"/>
                  </a:lnTo>
                  <a:lnTo>
                    <a:pt x="321" y="477"/>
                  </a:lnTo>
                  <a:lnTo>
                    <a:pt x="323" y="467"/>
                  </a:lnTo>
                  <a:lnTo>
                    <a:pt x="327" y="464"/>
                  </a:lnTo>
                  <a:lnTo>
                    <a:pt x="327" y="458"/>
                  </a:lnTo>
                  <a:lnTo>
                    <a:pt x="327" y="454"/>
                  </a:lnTo>
                  <a:lnTo>
                    <a:pt x="329" y="445"/>
                  </a:lnTo>
                  <a:lnTo>
                    <a:pt x="331" y="437"/>
                  </a:lnTo>
                  <a:lnTo>
                    <a:pt x="333" y="424"/>
                  </a:lnTo>
                  <a:lnTo>
                    <a:pt x="336" y="412"/>
                  </a:lnTo>
                  <a:lnTo>
                    <a:pt x="340" y="399"/>
                  </a:lnTo>
                  <a:lnTo>
                    <a:pt x="346" y="388"/>
                  </a:lnTo>
                  <a:lnTo>
                    <a:pt x="348" y="374"/>
                  </a:lnTo>
                  <a:lnTo>
                    <a:pt x="350" y="361"/>
                  </a:lnTo>
                  <a:lnTo>
                    <a:pt x="354" y="350"/>
                  </a:lnTo>
                  <a:lnTo>
                    <a:pt x="357" y="338"/>
                  </a:lnTo>
                  <a:lnTo>
                    <a:pt x="359" y="329"/>
                  </a:lnTo>
                  <a:lnTo>
                    <a:pt x="363" y="319"/>
                  </a:lnTo>
                  <a:lnTo>
                    <a:pt x="365" y="315"/>
                  </a:lnTo>
                  <a:lnTo>
                    <a:pt x="369" y="314"/>
                  </a:lnTo>
                  <a:lnTo>
                    <a:pt x="369" y="304"/>
                  </a:lnTo>
                  <a:lnTo>
                    <a:pt x="369" y="293"/>
                  </a:lnTo>
                  <a:lnTo>
                    <a:pt x="369" y="276"/>
                  </a:lnTo>
                  <a:lnTo>
                    <a:pt x="371" y="260"/>
                  </a:lnTo>
                  <a:lnTo>
                    <a:pt x="371" y="249"/>
                  </a:lnTo>
                  <a:lnTo>
                    <a:pt x="373" y="241"/>
                  </a:lnTo>
                  <a:lnTo>
                    <a:pt x="373" y="230"/>
                  </a:lnTo>
                  <a:lnTo>
                    <a:pt x="374" y="222"/>
                  </a:lnTo>
                  <a:lnTo>
                    <a:pt x="376" y="207"/>
                  </a:lnTo>
                  <a:lnTo>
                    <a:pt x="380" y="198"/>
                  </a:lnTo>
                  <a:lnTo>
                    <a:pt x="380" y="190"/>
                  </a:lnTo>
                  <a:lnTo>
                    <a:pt x="380" y="182"/>
                  </a:lnTo>
                  <a:lnTo>
                    <a:pt x="382" y="171"/>
                  </a:lnTo>
                  <a:lnTo>
                    <a:pt x="384" y="163"/>
                  </a:lnTo>
                  <a:lnTo>
                    <a:pt x="384" y="150"/>
                  </a:lnTo>
                  <a:lnTo>
                    <a:pt x="388" y="139"/>
                  </a:lnTo>
                  <a:lnTo>
                    <a:pt x="388" y="123"/>
                  </a:lnTo>
                  <a:lnTo>
                    <a:pt x="392" y="112"/>
                  </a:lnTo>
                  <a:lnTo>
                    <a:pt x="393" y="99"/>
                  </a:lnTo>
                  <a:lnTo>
                    <a:pt x="395" y="85"/>
                  </a:lnTo>
                  <a:lnTo>
                    <a:pt x="397" y="74"/>
                  </a:lnTo>
                  <a:lnTo>
                    <a:pt x="401" y="65"/>
                  </a:lnTo>
                  <a:lnTo>
                    <a:pt x="403" y="47"/>
                  </a:lnTo>
                  <a:lnTo>
                    <a:pt x="407" y="44"/>
                  </a:lnTo>
                  <a:lnTo>
                    <a:pt x="407" y="32"/>
                  </a:lnTo>
                  <a:lnTo>
                    <a:pt x="407" y="19"/>
                  </a:lnTo>
                  <a:lnTo>
                    <a:pt x="407" y="6"/>
                  </a:lnTo>
                  <a:lnTo>
                    <a:pt x="405" y="0"/>
                  </a:lnTo>
                  <a:lnTo>
                    <a:pt x="395" y="4"/>
                  </a:lnTo>
                  <a:lnTo>
                    <a:pt x="390" y="11"/>
                  </a:lnTo>
                  <a:lnTo>
                    <a:pt x="384" y="25"/>
                  </a:lnTo>
                  <a:lnTo>
                    <a:pt x="382" y="36"/>
                  </a:lnTo>
                  <a:lnTo>
                    <a:pt x="380" y="40"/>
                  </a:lnTo>
                  <a:lnTo>
                    <a:pt x="378" y="49"/>
                  </a:lnTo>
                  <a:lnTo>
                    <a:pt x="376" y="63"/>
                  </a:lnTo>
                  <a:lnTo>
                    <a:pt x="374" y="80"/>
                  </a:lnTo>
                  <a:lnTo>
                    <a:pt x="371" y="95"/>
                  </a:lnTo>
                  <a:lnTo>
                    <a:pt x="369" y="116"/>
                  </a:lnTo>
                  <a:lnTo>
                    <a:pt x="365" y="137"/>
                  </a:lnTo>
                  <a:lnTo>
                    <a:pt x="363" y="160"/>
                  </a:lnTo>
                  <a:lnTo>
                    <a:pt x="357" y="180"/>
                  </a:lnTo>
                  <a:lnTo>
                    <a:pt x="354" y="201"/>
                  </a:lnTo>
                  <a:lnTo>
                    <a:pt x="350" y="220"/>
                  </a:lnTo>
                  <a:lnTo>
                    <a:pt x="350" y="239"/>
                  </a:lnTo>
                  <a:lnTo>
                    <a:pt x="346" y="253"/>
                  </a:lnTo>
                  <a:lnTo>
                    <a:pt x="344" y="264"/>
                  </a:lnTo>
                  <a:lnTo>
                    <a:pt x="344" y="274"/>
                  </a:lnTo>
                  <a:lnTo>
                    <a:pt x="344" y="279"/>
                  </a:lnTo>
                  <a:lnTo>
                    <a:pt x="340" y="285"/>
                  </a:lnTo>
                  <a:lnTo>
                    <a:pt x="336" y="302"/>
                  </a:lnTo>
                  <a:lnTo>
                    <a:pt x="333" y="314"/>
                  </a:lnTo>
                  <a:lnTo>
                    <a:pt x="331" y="325"/>
                  </a:lnTo>
                  <a:lnTo>
                    <a:pt x="327" y="338"/>
                  </a:lnTo>
                  <a:lnTo>
                    <a:pt x="325" y="355"/>
                  </a:lnTo>
                  <a:lnTo>
                    <a:pt x="319" y="367"/>
                  </a:lnTo>
                  <a:lnTo>
                    <a:pt x="316" y="380"/>
                  </a:lnTo>
                  <a:lnTo>
                    <a:pt x="312" y="395"/>
                  </a:lnTo>
                  <a:lnTo>
                    <a:pt x="310" y="409"/>
                  </a:lnTo>
                  <a:lnTo>
                    <a:pt x="308" y="420"/>
                  </a:lnTo>
                  <a:lnTo>
                    <a:pt x="306" y="433"/>
                  </a:lnTo>
                  <a:lnTo>
                    <a:pt x="302" y="443"/>
                  </a:lnTo>
                  <a:lnTo>
                    <a:pt x="302" y="454"/>
                  </a:lnTo>
                  <a:lnTo>
                    <a:pt x="298" y="469"/>
                  </a:lnTo>
                  <a:lnTo>
                    <a:pt x="295" y="486"/>
                  </a:lnTo>
                  <a:lnTo>
                    <a:pt x="293" y="496"/>
                  </a:lnTo>
                  <a:lnTo>
                    <a:pt x="291" y="505"/>
                  </a:lnTo>
                  <a:lnTo>
                    <a:pt x="291" y="515"/>
                  </a:lnTo>
                  <a:lnTo>
                    <a:pt x="291" y="524"/>
                  </a:lnTo>
                  <a:lnTo>
                    <a:pt x="287" y="540"/>
                  </a:lnTo>
                  <a:lnTo>
                    <a:pt x="285" y="555"/>
                  </a:lnTo>
                  <a:lnTo>
                    <a:pt x="283" y="570"/>
                  </a:lnTo>
                  <a:lnTo>
                    <a:pt x="283" y="580"/>
                  </a:lnTo>
                  <a:lnTo>
                    <a:pt x="279" y="591"/>
                  </a:lnTo>
                  <a:lnTo>
                    <a:pt x="276" y="606"/>
                  </a:lnTo>
                  <a:lnTo>
                    <a:pt x="272" y="614"/>
                  </a:lnTo>
                  <a:lnTo>
                    <a:pt x="270" y="623"/>
                  </a:lnTo>
                  <a:lnTo>
                    <a:pt x="266" y="633"/>
                  </a:lnTo>
                  <a:lnTo>
                    <a:pt x="264" y="642"/>
                  </a:lnTo>
                  <a:lnTo>
                    <a:pt x="257" y="659"/>
                  </a:lnTo>
                  <a:lnTo>
                    <a:pt x="253" y="675"/>
                  </a:lnTo>
                  <a:lnTo>
                    <a:pt x="249" y="688"/>
                  </a:lnTo>
                  <a:lnTo>
                    <a:pt x="249" y="694"/>
                  </a:lnTo>
                  <a:lnTo>
                    <a:pt x="247" y="699"/>
                  </a:lnTo>
                  <a:lnTo>
                    <a:pt x="245" y="713"/>
                  </a:lnTo>
                  <a:lnTo>
                    <a:pt x="243" y="718"/>
                  </a:lnTo>
                  <a:lnTo>
                    <a:pt x="243" y="730"/>
                  </a:lnTo>
                  <a:lnTo>
                    <a:pt x="241" y="737"/>
                  </a:lnTo>
                  <a:lnTo>
                    <a:pt x="241" y="749"/>
                  </a:lnTo>
                  <a:lnTo>
                    <a:pt x="238" y="766"/>
                  </a:lnTo>
                  <a:lnTo>
                    <a:pt x="236" y="783"/>
                  </a:lnTo>
                  <a:lnTo>
                    <a:pt x="236" y="792"/>
                  </a:lnTo>
                  <a:lnTo>
                    <a:pt x="236" y="798"/>
                  </a:lnTo>
                  <a:lnTo>
                    <a:pt x="177" y="794"/>
                  </a:lnTo>
                  <a:lnTo>
                    <a:pt x="177" y="794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97"/>
            <p:cNvSpPr>
              <a:spLocks/>
            </p:cNvSpPr>
            <p:nvPr/>
          </p:nvSpPr>
          <p:spPr bwMode="auto">
            <a:xfrm>
              <a:off x="2195913" y="5103402"/>
              <a:ext cx="181198" cy="403688"/>
            </a:xfrm>
            <a:custGeom>
              <a:avLst/>
              <a:gdLst>
                <a:gd name="T0" fmla="*/ 3 w 355"/>
                <a:gd name="T1" fmla="*/ 812 h 918"/>
                <a:gd name="T2" fmla="*/ 0 w 355"/>
                <a:gd name="T3" fmla="*/ 848 h 918"/>
                <a:gd name="T4" fmla="*/ 2 w 355"/>
                <a:gd name="T5" fmla="*/ 876 h 918"/>
                <a:gd name="T6" fmla="*/ 19 w 355"/>
                <a:gd name="T7" fmla="*/ 882 h 918"/>
                <a:gd name="T8" fmla="*/ 55 w 355"/>
                <a:gd name="T9" fmla="*/ 890 h 918"/>
                <a:gd name="T10" fmla="*/ 93 w 355"/>
                <a:gd name="T11" fmla="*/ 869 h 918"/>
                <a:gd name="T12" fmla="*/ 116 w 355"/>
                <a:gd name="T13" fmla="*/ 894 h 918"/>
                <a:gd name="T14" fmla="*/ 150 w 355"/>
                <a:gd name="T15" fmla="*/ 903 h 918"/>
                <a:gd name="T16" fmla="*/ 205 w 355"/>
                <a:gd name="T17" fmla="*/ 911 h 918"/>
                <a:gd name="T18" fmla="*/ 266 w 355"/>
                <a:gd name="T19" fmla="*/ 914 h 918"/>
                <a:gd name="T20" fmla="*/ 315 w 355"/>
                <a:gd name="T21" fmla="*/ 916 h 918"/>
                <a:gd name="T22" fmla="*/ 346 w 355"/>
                <a:gd name="T23" fmla="*/ 914 h 918"/>
                <a:gd name="T24" fmla="*/ 351 w 355"/>
                <a:gd name="T25" fmla="*/ 875 h 918"/>
                <a:gd name="T26" fmla="*/ 327 w 355"/>
                <a:gd name="T27" fmla="*/ 857 h 918"/>
                <a:gd name="T28" fmla="*/ 275 w 355"/>
                <a:gd name="T29" fmla="*/ 840 h 918"/>
                <a:gd name="T30" fmla="*/ 243 w 355"/>
                <a:gd name="T31" fmla="*/ 835 h 918"/>
                <a:gd name="T32" fmla="*/ 220 w 355"/>
                <a:gd name="T33" fmla="*/ 831 h 918"/>
                <a:gd name="T34" fmla="*/ 182 w 355"/>
                <a:gd name="T35" fmla="*/ 819 h 918"/>
                <a:gd name="T36" fmla="*/ 161 w 355"/>
                <a:gd name="T37" fmla="*/ 789 h 918"/>
                <a:gd name="T38" fmla="*/ 131 w 355"/>
                <a:gd name="T39" fmla="*/ 780 h 918"/>
                <a:gd name="T40" fmla="*/ 125 w 355"/>
                <a:gd name="T41" fmla="*/ 753 h 918"/>
                <a:gd name="T42" fmla="*/ 116 w 355"/>
                <a:gd name="T43" fmla="*/ 702 h 918"/>
                <a:gd name="T44" fmla="*/ 106 w 355"/>
                <a:gd name="T45" fmla="*/ 645 h 918"/>
                <a:gd name="T46" fmla="*/ 97 w 355"/>
                <a:gd name="T47" fmla="*/ 591 h 918"/>
                <a:gd name="T48" fmla="*/ 97 w 355"/>
                <a:gd name="T49" fmla="*/ 561 h 918"/>
                <a:gd name="T50" fmla="*/ 95 w 355"/>
                <a:gd name="T51" fmla="*/ 525 h 918"/>
                <a:gd name="T52" fmla="*/ 93 w 355"/>
                <a:gd name="T53" fmla="*/ 485 h 918"/>
                <a:gd name="T54" fmla="*/ 91 w 355"/>
                <a:gd name="T55" fmla="*/ 437 h 918"/>
                <a:gd name="T56" fmla="*/ 91 w 355"/>
                <a:gd name="T57" fmla="*/ 394 h 918"/>
                <a:gd name="T58" fmla="*/ 91 w 355"/>
                <a:gd name="T59" fmla="*/ 363 h 918"/>
                <a:gd name="T60" fmla="*/ 89 w 355"/>
                <a:gd name="T61" fmla="*/ 341 h 918"/>
                <a:gd name="T62" fmla="*/ 85 w 355"/>
                <a:gd name="T63" fmla="*/ 306 h 918"/>
                <a:gd name="T64" fmla="*/ 85 w 355"/>
                <a:gd name="T65" fmla="*/ 268 h 918"/>
                <a:gd name="T66" fmla="*/ 80 w 355"/>
                <a:gd name="T67" fmla="*/ 230 h 918"/>
                <a:gd name="T68" fmla="*/ 80 w 355"/>
                <a:gd name="T69" fmla="*/ 194 h 918"/>
                <a:gd name="T70" fmla="*/ 76 w 355"/>
                <a:gd name="T71" fmla="*/ 166 h 918"/>
                <a:gd name="T72" fmla="*/ 74 w 355"/>
                <a:gd name="T73" fmla="*/ 139 h 918"/>
                <a:gd name="T74" fmla="*/ 68 w 355"/>
                <a:gd name="T75" fmla="*/ 111 h 918"/>
                <a:gd name="T76" fmla="*/ 66 w 355"/>
                <a:gd name="T77" fmla="*/ 86 h 918"/>
                <a:gd name="T78" fmla="*/ 66 w 355"/>
                <a:gd name="T79" fmla="*/ 54 h 918"/>
                <a:gd name="T80" fmla="*/ 62 w 355"/>
                <a:gd name="T81" fmla="*/ 14 h 918"/>
                <a:gd name="T82" fmla="*/ 49 w 355"/>
                <a:gd name="T83" fmla="*/ 6 h 918"/>
                <a:gd name="T84" fmla="*/ 45 w 355"/>
                <a:gd name="T85" fmla="*/ 29 h 918"/>
                <a:gd name="T86" fmla="*/ 45 w 355"/>
                <a:gd name="T87" fmla="*/ 74 h 918"/>
                <a:gd name="T88" fmla="*/ 47 w 355"/>
                <a:gd name="T89" fmla="*/ 130 h 918"/>
                <a:gd name="T90" fmla="*/ 47 w 355"/>
                <a:gd name="T91" fmla="*/ 158 h 918"/>
                <a:gd name="T92" fmla="*/ 53 w 355"/>
                <a:gd name="T93" fmla="*/ 208 h 918"/>
                <a:gd name="T94" fmla="*/ 57 w 355"/>
                <a:gd name="T95" fmla="*/ 263 h 918"/>
                <a:gd name="T96" fmla="*/ 62 w 355"/>
                <a:gd name="T97" fmla="*/ 316 h 918"/>
                <a:gd name="T98" fmla="*/ 66 w 355"/>
                <a:gd name="T99" fmla="*/ 356 h 918"/>
                <a:gd name="T100" fmla="*/ 68 w 355"/>
                <a:gd name="T101" fmla="*/ 386 h 918"/>
                <a:gd name="T102" fmla="*/ 68 w 355"/>
                <a:gd name="T103" fmla="*/ 424 h 918"/>
                <a:gd name="T104" fmla="*/ 68 w 355"/>
                <a:gd name="T105" fmla="*/ 468 h 918"/>
                <a:gd name="T106" fmla="*/ 68 w 355"/>
                <a:gd name="T107" fmla="*/ 506 h 918"/>
                <a:gd name="T108" fmla="*/ 68 w 355"/>
                <a:gd name="T109" fmla="*/ 536 h 918"/>
                <a:gd name="T110" fmla="*/ 68 w 355"/>
                <a:gd name="T111" fmla="*/ 551 h 918"/>
                <a:gd name="T112" fmla="*/ 72 w 355"/>
                <a:gd name="T113" fmla="*/ 588 h 918"/>
                <a:gd name="T114" fmla="*/ 78 w 355"/>
                <a:gd name="T115" fmla="*/ 645 h 918"/>
                <a:gd name="T116" fmla="*/ 87 w 355"/>
                <a:gd name="T117" fmla="*/ 705 h 918"/>
                <a:gd name="T118" fmla="*/ 93 w 355"/>
                <a:gd name="T119" fmla="*/ 755 h 918"/>
                <a:gd name="T120" fmla="*/ 97 w 355"/>
                <a:gd name="T121" fmla="*/ 776 h 9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55" h="918">
                  <a:moveTo>
                    <a:pt x="7" y="802"/>
                  </a:moveTo>
                  <a:lnTo>
                    <a:pt x="5" y="804"/>
                  </a:lnTo>
                  <a:lnTo>
                    <a:pt x="3" y="812"/>
                  </a:lnTo>
                  <a:lnTo>
                    <a:pt x="2" y="821"/>
                  </a:lnTo>
                  <a:lnTo>
                    <a:pt x="2" y="837"/>
                  </a:lnTo>
                  <a:lnTo>
                    <a:pt x="0" y="848"/>
                  </a:lnTo>
                  <a:lnTo>
                    <a:pt x="0" y="859"/>
                  </a:lnTo>
                  <a:lnTo>
                    <a:pt x="0" y="871"/>
                  </a:lnTo>
                  <a:lnTo>
                    <a:pt x="2" y="876"/>
                  </a:lnTo>
                  <a:lnTo>
                    <a:pt x="3" y="878"/>
                  </a:lnTo>
                  <a:lnTo>
                    <a:pt x="11" y="880"/>
                  </a:lnTo>
                  <a:lnTo>
                    <a:pt x="19" y="882"/>
                  </a:lnTo>
                  <a:lnTo>
                    <a:pt x="30" y="886"/>
                  </a:lnTo>
                  <a:lnTo>
                    <a:pt x="45" y="888"/>
                  </a:lnTo>
                  <a:lnTo>
                    <a:pt x="55" y="890"/>
                  </a:lnTo>
                  <a:lnTo>
                    <a:pt x="83" y="857"/>
                  </a:lnTo>
                  <a:lnTo>
                    <a:pt x="85" y="859"/>
                  </a:lnTo>
                  <a:lnTo>
                    <a:pt x="93" y="869"/>
                  </a:lnTo>
                  <a:lnTo>
                    <a:pt x="100" y="880"/>
                  </a:lnTo>
                  <a:lnTo>
                    <a:pt x="112" y="894"/>
                  </a:lnTo>
                  <a:lnTo>
                    <a:pt x="116" y="894"/>
                  </a:lnTo>
                  <a:lnTo>
                    <a:pt x="123" y="895"/>
                  </a:lnTo>
                  <a:lnTo>
                    <a:pt x="135" y="897"/>
                  </a:lnTo>
                  <a:lnTo>
                    <a:pt x="150" y="903"/>
                  </a:lnTo>
                  <a:lnTo>
                    <a:pt x="165" y="905"/>
                  </a:lnTo>
                  <a:lnTo>
                    <a:pt x="184" y="909"/>
                  </a:lnTo>
                  <a:lnTo>
                    <a:pt x="205" y="911"/>
                  </a:lnTo>
                  <a:lnTo>
                    <a:pt x="226" y="914"/>
                  </a:lnTo>
                  <a:lnTo>
                    <a:pt x="245" y="914"/>
                  </a:lnTo>
                  <a:lnTo>
                    <a:pt x="266" y="914"/>
                  </a:lnTo>
                  <a:lnTo>
                    <a:pt x="283" y="916"/>
                  </a:lnTo>
                  <a:lnTo>
                    <a:pt x="302" y="918"/>
                  </a:lnTo>
                  <a:lnTo>
                    <a:pt x="315" y="916"/>
                  </a:lnTo>
                  <a:lnTo>
                    <a:pt x="327" y="916"/>
                  </a:lnTo>
                  <a:lnTo>
                    <a:pt x="338" y="914"/>
                  </a:lnTo>
                  <a:lnTo>
                    <a:pt x="346" y="914"/>
                  </a:lnTo>
                  <a:lnTo>
                    <a:pt x="353" y="899"/>
                  </a:lnTo>
                  <a:lnTo>
                    <a:pt x="355" y="888"/>
                  </a:lnTo>
                  <a:lnTo>
                    <a:pt x="351" y="875"/>
                  </a:lnTo>
                  <a:lnTo>
                    <a:pt x="348" y="865"/>
                  </a:lnTo>
                  <a:lnTo>
                    <a:pt x="338" y="859"/>
                  </a:lnTo>
                  <a:lnTo>
                    <a:pt x="327" y="857"/>
                  </a:lnTo>
                  <a:lnTo>
                    <a:pt x="310" y="852"/>
                  </a:lnTo>
                  <a:lnTo>
                    <a:pt x="294" y="846"/>
                  </a:lnTo>
                  <a:lnTo>
                    <a:pt x="275" y="840"/>
                  </a:lnTo>
                  <a:lnTo>
                    <a:pt x="262" y="838"/>
                  </a:lnTo>
                  <a:lnTo>
                    <a:pt x="249" y="835"/>
                  </a:lnTo>
                  <a:lnTo>
                    <a:pt x="243" y="835"/>
                  </a:lnTo>
                  <a:lnTo>
                    <a:pt x="235" y="833"/>
                  </a:lnTo>
                  <a:lnTo>
                    <a:pt x="230" y="833"/>
                  </a:lnTo>
                  <a:lnTo>
                    <a:pt x="220" y="831"/>
                  </a:lnTo>
                  <a:lnTo>
                    <a:pt x="213" y="829"/>
                  </a:lnTo>
                  <a:lnTo>
                    <a:pt x="194" y="823"/>
                  </a:lnTo>
                  <a:lnTo>
                    <a:pt x="182" y="819"/>
                  </a:lnTo>
                  <a:lnTo>
                    <a:pt x="175" y="810"/>
                  </a:lnTo>
                  <a:lnTo>
                    <a:pt x="167" y="799"/>
                  </a:lnTo>
                  <a:lnTo>
                    <a:pt x="161" y="789"/>
                  </a:lnTo>
                  <a:lnTo>
                    <a:pt x="159" y="785"/>
                  </a:lnTo>
                  <a:lnTo>
                    <a:pt x="133" y="783"/>
                  </a:lnTo>
                  <a:lnTo>
                    <a:pt x="131" y="780"/>
                  </a:lnTo>
                  <a:lnTo>
                    <a:pt x="129" y="776"/>
                  </a:lnTo>
                  <a:lnTo>
                    <a:pt x="127" y="764"/>
                  </a:lnTo>
                  <a:lnTo>
                    <a:pt x="125" y="753"/>
                  </a:lnTo>
                  <a:lnTo>
                    <a:pt x="121" y="738"/>
                  </a:lnTo>
                  <a:lnTo>
                    <a:pt x="118" y="721"/>
                  </a:lnTo>
                  <a:lnTo>
                    <a:pt x="116" y="702"/>
                  </a:lnTo>
                  <a:lnTo>
                    <a:pt x="114" y="685"/>
                  </a:lnTo>
                  <a:lnTo>
                    <a:pt x="108" y="664"/>
                  </a:lnTo>
                  <a:lnTo>
                    <a:pt x="106" y="645"/>
                  </a:lnTo>
                  <a:lnTo>
                    <a:pt x="102" y="624"/>
                  </a:lnTo>
                  <a:lnTo>
                    <a:pt x="100" y="609"/>
                  </a:lnTo>
                  <a:lnTo>
                    <a:pt x="97" y="591"/>
                  </a:lnTo>
                  <a:lnTo>
                    <a:pt x="97" y="580"/>
                  </a:lnTo>
                  <a:lnTo>
                    <a:pt x="97" y="567"/>
                  </a:lnTo>
                  <a:lnTo>
                    <a:pt x="97" y="561"/>
                  </a:lnTo>
                  <a:lnTo>
                    <a:pt x="95" y="550"/>
                  </a:lnTo>
                  <a:lnTo>
                    <a:pt x="95" y="540"/>
                  </a:lnTo>
                  <a:lnTo>
                    <a:pt x="95" y="525"/>
                  </a:lnTo>
                  <a:lnTo>
                    <a:pt x="95" y="513"/>
                  </a:lnTo>
                  <a:lnTo>
                    <a:pt x="93" y="498"/>
                  </a:lnTo>
                  <a:lnTo>
                    <a:pt x="93" y="485"/>
                  </a:lnTo>
                  <a:lnTo>
                    <a:pt x="93" y="468"/>
                  </a:lnTo>
                  <a:lnTo>
                    <a:pt x="93" y="453"/>
                  </a:lnTo>
                  <a:lnTo>
                    <a:pt x="91" y="437"/>
                  </a:lnTo>
                  <a:lnTo>
                    <a:pt x="91" y="422"/>
                  </a:lnTo>
                  <a:lnTo>
                    <a:pt x="91" y="405"/>
                  </a:lnTo>
                  <a:lnTo>
                    <a:pt x="91" y="394"/>
                  </a:lnTo>
                  <a:lnTo>
                    <a:pt x="91" y="380"/>
                  </a:lnTo>
                  <a:lnTo>
                    <a:pt x="91" y="371"/>
                  </a:lnTo>
                  <a:lnTo>
                    <a:pt x="91" y="363"/>
                  </a:lnTo>
                  <a:lnTo>
                    <a:pt x="91" y="358"/>
                  </a:lnTo>
                  <a:lnTo>
                    <a:pt x="89" y="348"/>
                  </a:lnTo>
                  <a:lnTo>
                    <a:pt x="89" y="341"/>
                  </a:lnTo>
                  <a:lnTo>
                    <a:pt x="87" y="329"/>
                  </a:lnTo>
                  <a:lnTo>
                    <a:pt x="87" y="320"/>
                  </a:lnTo>
                  <a:lnTo>
                    <a:pt x="85" y="306"/>
                  </a:lnTo>
                  <a:lnTo>
                    <a:pt x="85" y="293"/>
                  </a:lnTo>
                  <a:lnTo>
                    <a:pt x="85" y="280"/>
                  </a:lnTo>
                  <a:lnTo>
                    <a:pt x="85" y="268"/>
                  </a:lnTo>
                  <a:lnTo>
                    <a:pt x="83" y="253"/>
                  </a:lnTo>
                  <a:lnTo>
                    <a:pt x="81" y="242"/>
                  </a:lnTo>
                  <a:lnTo>
                    <a:pt x="80" y="230"/>
                  </a:lnTo>
                  <a:lnTo>
                    <a:pt x="80" y="219"/>
                  </a:lnTo>
                  <a:lnTo>
                    <a:pt x="80" y="202"/>
                  </a:lnTo>
                  <a:lnTo>
                    <a:pt x="80" y="194"/>
                  </a:lnTo>
                  <a:lnTo>
                    <a:pt x="78" y="187"/>
                  </a:lnTo>
                  <a:lnTo>
                    <a:pt x="76" y="173"/>
                  </a:lnTo>
                  <a:lnTo>
                    <a:pt x="76" y="166"/>
                  </a:lnTo>
                  <a:lnTo>
                    <a:pt x="76" y="156"/>
                  </a:lnTo>
                  <a:lnTo>
                    <a:pt x="74" y="149"/>
                  </a:lnTo>
                  <a:lnTo>
                    <a:pt x="74" y="139"/>
                  </a:lnTo>
                  <a:lnTo>
                    <a:pt x="72" y="130"/>
                  </a:lnTo>
                  <a:lnTo>
                    <a:pt x="70" y="118"/>
                  </a:lnTo>
                  <a:lnTo>
                    <a:pt x="68" y="111"/>
                  </a:lnTo>
                  <a:lnTo>
                    <a:pt x="68" y="103"/>
                  </a:lnTo>
                  <a:lnTo>
                    <a:pt x="66" y="90"/>
                  </a:lnTo>
                  <a:lnTo>
                    <a:pt x="66" y="86"/>
                  </a:lnTo>
                  <a:lnTo>
                    <a:pt x="66" y="78"/>
                  </a:lnTo>
                  <a:lnTo>
                    <a:pt x="66" y="69"/>
                  </a:lnTo>
                  <a:lnTo>
                    <a:pt x="66" y="54"/>
                  </a:lnTo>
                  <a:lnTo>
                    <a:pt x="66" y="40"/>
                  </a:lnTo>
                  <a:lnTo>
                    <a:pt x="64" y="25"/>
                  </a:lnTo>
                  <a:lnTo>
                    <a:pt x="62" y="14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49" y="6"/>
                  </a:lnTo>
                  <a:lnTo>
                    <a:pt x="47" y="16"/>
                  </a:lnTo>
                  <a:lnTo>
                    <a:pt x="45" y="17"/>
                  </a:lnTo>
                  <a:lnTo>
                    <a:pt x="45" y="29"/>
                  </a:lnTo>
                  <a:lnTo>
                    <a:pt x="45" y="40"/>
                  </a:lnTo>
                  <a:lnTo>
                    <a:pt x="45" y="59"/>
                  </a:lnTo>
                  <a:lnTo>
                    <a:pt x="45" y="74"/>
                  </a:lnTo>
                  <a:lnTo>
                    <a:pt x="45" y="93"/>
                  </a:lnTo>
                  <a:lnTo>
                    <a:pt x="45" y="112"/>
                  </a:lnTo>
                  <a:lnTo>
                    <a:pt x="47" y="130"/>
                  </a:lnTo>
                  <a:lnTo>
                    <a:pt x="47" y="135"/>
                  </a:lnTo>
                  <a:lnTo>
                    <a:pt x="47" y="147"/>
                  </a:lnTo>
                  <a:lnTo>
                    <a:pt x="47" y="158"/>
                  </a:lnTo>
                  <a:lnTo>
                    <a:pt x="49" y="173"/>
                  </a:lnTo>
                  <a:lnTo>
                    <a:pt x="51" y="190"/>
                  </a:lnTo>
                  <a:lnTo>
                    <a:pt x="53" y="208"/>
                  </a:lnTo>
                  <a:lnTo>
                    <a:pt x="55" y="225"/>
                  </a:lnTo>
                  <a:lnTo>
                    <a:pt x="57" y="246"/>
                  </a:lnTo>
                  <a:lnTo>
                    <a:pt x="57" y="263"/>
                  </a:lnTo>
                  <a:lnTo>
                    <a:pt x="59" y="282"/>
                  </a:lnTo>
                  <a:lnTo>
                    <a:pt x="61" y="299"/>
                  </a:lnTo>
                  <a:lnTo>
                    <a:pt x="62" y="316"/>
                  </a:lnTo>
                  <a:lnTo>
                    <a:pt x="62" y="329"/>
                  </a:lnTo>
                  <a:lnTo>
                    <a:pt x="64" y="346"/>
                  </a:lnTo>
                  <a:lnTo>
                    <a:pt x="66" y="356"/>
                  </a:lnTo>
                  <a:lnTo>
                    <a:pt x="68" y="367"/>
                  </a:lnTo>
                  <a:lnTo>
                    <a:pt x="68" y="375"/>
                  </a:lnTo>
                  <a:lnTo>
                    <a:pt x="68" y="386"/>
                  </a:lnTo>
                  <a:lnTo>
                    <a:pt x="68" y="398"/>
                  </a:lnTo>
                  <a:lnTo>
                    <a:pt x="68" y="411"/>
                  </a:lnTo>
                  <a:lnTo>
                    <a:pt x="68" y="424"/>
                  </a:lnTo>
                  <a:lnTo>
                    <a:pt x="68" y="439"/>
                  </a:lnTo>
                  <a:lnTo>
                    <a:pt x="68" y="453"/>
                  </a:lnTo>
                  <a:lnTo>
                    <a:pt x="68" y="468"/>
                  </a:lnTo>
                  <a:lnTo>
                    <a:pt x="68" y="481"/>
                  </a:lnTo>
                  <a:lnTo>
                    <a:pt x="68" y="493"/>
                  </a:lnTo>
                  <a:lnTo>
                    <a:pt x="68" y="506"/>
                  </a:lnTo>
                  <a:lnTo>
                    <a:pt x="68" y="519"/>
                  </a:lnTo>
                  <a:lnTo>
                    <a:pt x="68" y="527"/>
                  </a:lnTo>
                  <a:lnTo>
                    <a:pt x="68" y="536"/>
                  </a:lnTo>
                  <a:lnTo>
                    <a:pt x="68" y="542"/>
                  </a:lnTo>
                  <a:lnTo>
                    <a:pt x="68" y="548"/>
                  </a:lnTo>
                  <a:lnTo>
                    <a:pt x="68" y="551"/>
                  </a:lnTo>
                  <a:lnTo>
                    <a:pt x="68" y="561"/>
                  </a:lnTo>
                  <a:lnTo>
                    <a:pt x="70" y="572"/>
                  </a:lnTo>
                  <a:lnTo>
                    <a:pt x="72" y="588"/>
                  </a:lnTo>
                  <a:lnTo>
                    <a:pt x="74" y="603"/>
                  </a:lnTo>
                  <a:lnTo>
                    <a:pt x="76" y="624"/>
                  </a:lnTo>
                  <a:lnTo>
                    <a:pt x="78" y="645"/>
                  </a:lnTo>
                  <a:lnTo>
                    <a:pt x="81" y="666"/>
                  </a:lnTo>
                  <a:lnTo>
                    <a:pt x="83" y="685"/>
                  </a:lnTo>
                  <a:lnTo>
                    <a:pt x="87" y="705"/>
                  </a:lnTo>
                  <a:lnTo>
                    <a:pt x="89" y="723"/>
                  </a:lnTo>
                  <a:lnTo>
                    <a:pt x="93" y="740"/>
                  </a:lnTo>
                  <a:lnTo>
                    <a:pt x="93" y="755"/>
                  </a:lnTo>
                  <a:lnTo>
                    <a:pt x="95" y="764"/>
                  </a:lnTo>
                  <a:lnTo>
                    <a:pt x="97" y="772"/>
                  </a:lnTo>
                  <a:lnTo>
                    <a:pt x="97" y="776"/>
                  </a:lnTo>
                  <a:lnTo>
                    <a:pt x="7" y="802"/>
                  </a:lnTo>
                  <a:lnTo>
                    <a:pt x="7" y="802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98"/>
            <p:cNvSpPr>
              <a:spLocks/>
            </p:cNvSpPr>
            <p:nvPr/>
          </p:nvSpPr>
          <p:spPr bwMode="auto">
            <a:xfrm>
              <a:off x="2396774" y="4896721"/>
              <a:ext cx="94671" cy="88829"/>
            </a:xfrm>
            <a:custGeom>
              <a:avLst/>
              <a:gdLst>
                <a:gd name="T0" fmla="*/ 0 w 187"/>
                <a:gd name="T1" fmla="*/ 72 h 203"/>
                <a:gd name="T2" fmla="*/ 4 w 187"/>
                <a:gd name="T3" fmla="*/ 68 h 203"/>
                <a:gd name="T4" fmla="*/ 16 w 187"/>
                <a:gd name="T5" fmla="*/ 59 h 203"/>
                <a:gd name="T6" fmla="*/ 21 w 187"/>
                <a:gd name="T7" fmla="*/ 55 h 203"/>
                <a:gd name="T8" fmla="*/ 33 w 187"/>
                <a:gd name="T9" fmla="*/ 49 h 203"/>
                <a:gd name="T10" fmla="*/ 42 w 187"/>
                <a:gd name="T11" fmla="*/ 42 h 203"/>
                <a:gd name="T12" fmla="*/ 54 w 187"/>
                <a:gd name="T13" fmla="*/ 38 h 203"/>
                <a:gd name="T14" fmla="*/ 61 w 187"/>
                <a:gd name="T15" fmla="*/ 30 h 203"/>
                <a:gd name="T16" fmla="*/ 73 w 187"/>
                <a:gd name="T17" fmla="*/ 23 h 203"/>
                <a:gd name="T18" fmla="*/ 80 w 187"/>
                <a:gd name="T19" fmla="*/ 17 h 203"/>
                <a:gd name="T20" fmla="*/ 92 w 187"/>
                <a:gd name="T21" fmla="*/ 15 h 203"/>
                <a:gd name="T22" fmla="*/ 105 w 187"/>
                <a:gd name="T23" fmla="*/ 6 h 203"/>
                <a:gd name="T24" fmla="*/ 114 w 187"/>
                <a:gd name="T25" fmla="*/ 2 h 203"/>
                <a:gd name="T26" fmla="*/ 122 w 187"/>
                <a:gd name="T27" fmla="*/ 0 h 203"/>
                <a:gd name="T28" fmla="*/ 130 w 187"/>
                <a:gd name="T29" fmla="*/ 6 h 203"/>
                <a:gd name="T30" fmla="*/ 131 w 187"/>
                <a:gd name="T31" fmla="*/ 11 h 203"/>
                <a:gd name="T32" fmla="*/ 133 w 187"/>
                <a:gd name="T33" fmla="*/ 15 h 203"/>
                <a:gd name="T34" fmla="*/ 187 w 187"/>
                <a:gd name="T35" fmla="*/ 192 h 203"/>
                <a:gd name="T36" fmla="*/ 183 w 187"/>
                <a:gd name="T37" fmla="*/ 194 h 203"/>
                <a:gd name="T38" fmla="*/ 177 w 187"/>
                <a:gd name="T39" fmla="*/ 201 h 203"/>
                <a:gd name="T40" fmla="*/ 169 w 187"/>
                <a:gd name="T41" fmla="*/ 203 h 203"/>
                <a:gd name="T42" fmla="*/ 164 w 187"/>
                <a:gd name="T43" fmla="*/ 194 h 203"/>
                <a:gd name="T44" fmla="*/ 160 w 187"/>
                <a:gd name="T45" fmla="*/ 188 h 203"/>
                <a:gd name="T46" fmla="*/ 158 w 187"/>
                <a:gd name="T47" fmla="*/ 181 h 203"/>
                <a:gd name="T48" fmla="*/ 154 w 187"/>
                <a:gd name="T49" fmla="*/ 171 h 203"/>
                <a:gd name="T50" fmla="*/ 152 w 187"/>
                <a:gd name="T51" fmla="*/ 160 h 203"/>
                <a:gd name="T52" fmla="*/ 149 w 187"/>
                <a:gd name="T53" fmla="*/ 146 h 203"/>
                <a:gd name="T54" fmla="*/ 145 w 187"/>
                <a:gd name="T55" fmla="*/ 135 h 203"/>
                <a:gd name="T56" fmla="*/ 141 w 187"/>
                <a:gd name="T57" fmla="*/ 120 h 203"/>
                <a:gd name="T58" fmla="*/ 137 w 187"/>
                <a:gd name="T59" fmla="*/ 106 h 203"/>
                <a:gd name="T60" fmla="*/ 131 w 187"/>
                <a:gd name="T61" fmla="*/ 91 h 203"/>
                <a:gd name="T62" fmla="*/ 130 w 187"/>
                <a:gd name="T63" fmla="*/ 76 h 203"/>
                <a:gd name="T64" fmla="*/ 126 w 187"/>
                <a:gd name="T65" fmla="*/ 65 h 203"/>
                <a:gd name="T66" fmla="*/ 122 w 187"/>
                <a:gd name="T67" fmla="*/ 55 h 203"/>
                <a:gd name="T68" fmla="*/ 118 w 187"/>
                <a:gd name="T69" fmla="*/ 44 h 203"/>
                <a:gd name="T70" fmla="*/ 116 w 187"/>
                <a:gd name="T71" fmla="*/ 38 h 203"/>
                <a:gd name="T72" fmla="*/ 112 w 187"/>
                <a:gd name="T73" fmla="*/ 32 h 203"/>
                <a:gd name="T74" fmla="*/ 107 w 187"/>
                <a:gd name="T75" fmla="*/ 30 h 203"/>
                <a:gd name="T76" fmla="*/ 97 w 187"/>
                <a:gd name="T77" fmla="*/ 36 h 203"/>
                <a:gd name="T78" fmla="*/ 84 w 187"/>
                <a:gd name="T79" fmla="*/ 40 h 203"/>
                <a:gd name="T80" fmla="*/ 73 w 187"/>
                <a:gd name="T81" fmla="*/ 49 h 203"/>
                <a:gd name="T82" fmla="*/ 57 w 187"/>
                <a:gd name="T83" fmla="*/ 57 h 203"/>
                <a:gd name="T84" fmla="*/ 46 w 187"/>
                <a:gd name="T85" fmla="*/ 65 h 203"/>
                <a:gd name="T86" fmla="*/ 35 w 187"/>
                <a:gd name="T87" fmla="*/ 70 h 203"/>
                <a:gd name="T88" fmla="*/ 33 w 187"/>
                <a:gd name="T89" fmla="*/ 76 h 203"/>
                <a:gd name="T90" fmla="*/ 21 w 187"/>
                <a:gd name="T91" fmla="*/ 76 h 203"/>
                <a:gd name="T92" fmla="*/ 14 w 187"/>
                <a:gd name="T93" fmla="*/ 76 h 203"/>
                <a:gd name="T94" fmla="*/ 4 w 187"/>
                <a:gd name="T95" fmla="*/ 72 h 203"/>
                <a:gd name="T96" fmla="*/ 0 w 187"/>
                <a:gd name="T97" fmla="*/ 72 h 203"/>
                <a:gd name="T98" fmla="*/ 0 w 187"/>
                <a:gd name="T99" fmla="*/ 72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87" h="203">
                  <a:moveTo>
                    <a:pt x="0" y="72"/>
                  </a:moveTo>
                  <a:lnTo>
                    <a:pt x="4" y="68"/>
                  </a:lnTo>
                  <a:lnTo>
                    <a:pt x="16" y="59"/>
                  </a:lnTo>
                  <a:lnTo>
                    <a:pt x="21" y="55"/>
                  </a:lnTo>
                  <a:lnTo>
                    <a:pt x="33" y="49"/>
                  </a:lnTo>
                  <a:lnTo>
                    <a:pt x="42" y="42"/>
                  </a:lnTo>
                  <a:lnTo>
                    <a:pt x="54" y="38"/>
                  </a:lnTo>
                  <a:lnTo>
                    <a:pt x="61" y="30"/>
                  </a:lnTo>
                  <a:lnTo>
                    <a:pt x="73" y="23"/>
                  </a:lnTo>
                  <a:lnTo>
                    <a:pt x="80" y="17"/>
                  </a:lnTo>
                  <a:lnTo>
                    <a:pt x="92" y="15"/>
                  </a:lnTo>
                  <a:lnTo>
                    <a:pt x="105" y="6"/>
                  </a:lnTo>
                  <a:lnTo>
                    <a:pt x="114" y="2"/>
                  </a:lnTo>
                  <a:lnTo>
                    <a:pt x="122" y="0"/>
                  </a:lnTo>
                  <a:lnTo>
                    <a:pt x="130" y="6"/>
                  </a:lnTo>
                  <a:lnTo>
                    <a:pt x="131" y="11"/>
                  </a:lnTo>
                  <a:lnTo>
                    <a:pt x="133" y="15"/>
                  </a:lnTo>
                  <a:lnTo>
                    <a:pt x="187" y="192"/>
                  </a:lnTo>
                  <a:lnTo>
                    <a:pt x="183" y="194"/>
                  </a:lnTo>
                  <a:lnTo>
                    <a:pt x="177" y="201"/>
                  </a:lnTo>
                  <a:lnTo>
                    <a:pt x="169" y="203"/>
                  </a:lnTo>
                  <a:lnTo>
                    <a:pt x="164" y="194"/>
                  </a:lnTo>
                  <a:lnTo>
                    <a:pt x="160" y="188"/>
                  </a:lnTo>
                  <a:lnTo>
                    <a:pt x="158" y="181"/>
                  </a:lnTo>
                  <a:lnTo>
                    <a:pt x="154" y="171"/>
                  </a:lnTo>
                  <a:lnTo>
                    <a:pt x="152" y="160"/>
                  </a:lnTo>
                  <a:lnTo>
                    <a:pt x="149" y="146"/>
                  </a:lnTo>
                  <a:lnTo>
                    <a:pt x="145" y="135"/>
                  </a:lnTo>
                  <a:lnTo>
                    <a:pt x="141" y="120"/>
                  </a:lnTo>
                  <a:lnTo>
                    <a:pt x="137" y="106"/>
                  </a:lnTo>
                  <a:lnTo>
                    <a:pt x="131" y="91"/>
                  </a:lnTo>
                  <a:lnTo>
                    <a:pt x="130" y="76"/>
                  </a:lnTo>
                  <a:lnTo>
                    <a:pt x="126" y="65"/>
                  </a:lnTo>
                  <a:lnTo>
                    <a:pt x="122" y="55"/>
                  </a:lnTo>
                  <a:lnTo>
                    <a:pt x="118" y="44"/>
                  </a:lnTo>
                  <a:lnTo>
                    <a:pt x="116" y="38"/>
                  </a:lnTo>
                  <a:lnTo>
                    <a:pt x="112" y="32"/>
                  </a:lnTo>
                  <a:lnTo>
                    <a:pt x="107" y="30"/>
                  </a:lnTo>
                  <a:lnTo>
                    <a:pt x="97" y="36"/>
                  </a:lnTo>
                  <a:lnTo>
                    <a:pt x="84" y="40"/>
                  </a:lnTo>
                  <a:lnTo>
                    <a:pt x="73" y="49"/>
                  </a:lnTo>
                  <a:lnTo>
                    <a:pt x="57" y="57"/>
                  </a:lnTo>
                  <a:lnTo>
                    <a:pt x="46" y="65"/>
                  </a:lnTo>
                  <a:lnTo>
                    <a:pt x="35" y="70"/>
                  </a:lnTo>
                  <a:lnTo>
                    <a:pt x="33" y="76"/>
                  </a:lnTo>
                  <a:lnTo>
                    <a:pt x="21" y="76"/>
                  </a:lnTo>
                  <a:lnTo>
                    <a:pt x="14" y="76"/>
                  </a:lnTo>
                  <a:lnTo>
                    <a:pt x="4" y="72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99"/>
            <p:cNvSpPr>
              <a:spLocks/>
            </p:cNvSpPr>
            <p:nvPr/>
          </p:nvSpPr>
          <p:spPr bwMode="auto">
            <a:xfrm>
              <a:off x="2466468" y="4895841"/>
              <a:ext cx="47844" cy="81793"/>
            </a:xfrm>
            <a:custGeom>
              <a:avLst/>
              <a:gdLst>
                <a:gd name="T0" fmla="*/ 21 w 95"/>
                <a:gd name="T1" fmla="*/ 0 h 186"/>
                <a:gd name="T2" fmla="*/ 4 w 95"/>
                <a:gd name="T3" fmla="*/ 10 h 186"/>
                <a:gd name="T4" fmla="*/ 4 w 95"/>
                <a:gd name="T5" fmla="*/ 32 h 186"/>
                <a:gd name="T6" fmla="*/ 19 w 95"/>
                <a:gd name="T7" fmla="*/ 38 h 186"/>
                <a:gd name="T8" fmla="*/ 24 w 95"/>
                <a:gd name="T9" fmla="*/ 42 h 186"/>
                <a:gd name="T10" fmla="*/ 24 w 95"/>
                <a:gd name="T11" fmla="*/ 59 h 186"/>
                <a:gd name="T12" fmla="*/ 26 w 95"/>
                <a:gd name="T13" fmla="*/ 82 h 186"/>
                <a:gd name="T14" fmla="*/ 32 w 95"/>
                <a:gd name="T15" fmla="*/ 110 h 186"/>
                <a:gd name="T16" fmla="*/ 36 w 95"/>
                <a:gd name="T17" fmla="*/ 137 h 186"/>
                <a:gd name="T18" fmla="*/ 42 w 95"/>
                <a:gd name="T19" fmla="*/ 160 h 186"/>
                <a:gd name="T20" fmla="*/ 45 w 95"/>
                <a:gd name="T21" fmla="*/ 177 h 186"/>
                <a:gd name="T22" fmla="*/ 49 w 95"/>
                <a:gd name="T23" fmla="*/ 184 h 186"/>
                <a:gd name="T24" fmla="*/ 74 w 95"/>
                <a:gd name="T25" fmla="*/ 186 h 186"/>
                <a:gd name="T26" fmla="*/ 95 w 95"/>
                <a:gd name="T27" fmla="*/ 183 h 186"/>
                <a:gd name="T28" fmla="*/ 93 w 95"/>
                <a:gd name="T29" fmla="*/ 175 h 186"/>
                <a:gd name="T30" fmla="*/ 93 w 95"/>
                <a:gd name="T31" fmla="*/ 156 h 186"/>
                <a:gd name="T32" fmla="*/ 89 w 95"/>
                <a:gd name="T33" fmla="*/ 131 h 186"/>
                <a:gd name="T34" fmla="*/ 87 w 95"/>
                <a:gd name="T35" fmla="*/ 105 h 186"/>
                <a:gd name="T36" fmla="*/ 83 w 95"/>
                <a:gd name="T37" fmla="*/ 76 h 186"/>
                <a:gd name="T38" fmla="*/ 82 w 95"/>
                <a:gd name="T39" fmla="*/ 53 h 186"/>
                <a:gd name="T40" fmla="*/ 78 w 95"/>
                <a:gd name="T41" fmla="*/ 34 h 186"/>
                <a:gd name="T42" fmla="*/ 78 w 95"/>
                <a:gd name="T43" fmla="*/ 27 h 186"/>
                <a:gd name="T44" fmla="*/ 61 w 95"/>
                <a:gd name="T45" fmla="*/ 19 h 186"/>
                <a:gd name="T46" fmla="*/ 49 w 95"/>
                <a:gd name="T47" fmla="*/ 21 h 186"/>
                <a:gd name="T48" fmla="*/ 55 w 95"/>
                <a:gd name="T49" fmla="*/ 40 h 186"/>
                <a:gd name="T50" fmla="*/ 63 w 95"/>
                <a:gd name="T51" fmla="*/ 70 h 186"/>
                <a:gd name="T52" fmla="*/ 63 w 95"/>
                <a:gd name="T53" fmla="*/ 101 h 186"/>
                <a:gd name="T54" fmla="*/ 63 w 95"/>
                <a:gd name="T55" fmla="*/ 122 h 186"/>
                <a:gd name="T56" fmla="*/ 59 w 95"/>
                <a:gd name="T57" fmla="*/ 110 h 186"/>
                <a:gd name="T58" fmla="*/ 55 w 95"/>
                <a:gd name="T59" fmla="*/ 82 h 186"/>
                <a:gd name="T60" fmla="*/ 49 w 95"/>
                <a:gd name="T61" fmla="*/ 53 h 186"/>
                <a:gd name="T62" fmla="*/ 47 w 95"/>
                <a:gd name="T63" fmla="*/ 38 h 186"/>
                <a:gd name="T64" fmla="*/ 42 w 95"/>
                <a:gd name="T65" fmla="*/ 15 h 186"/>
                <a:gd name="T66" fmla="*/ 36 w 95"/>
                <a:gd name="T67" fmla="*/ 4 h 186"/>
                <a:gd name="T68" fmla="*/ 24 w 95"/>
                <a:gd name="T69" fmla="*/ 0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5" h="186">
                  <a:moveTo>
                    <a:pt x="24" y="0"/>
                  </a:moveTo>
                  <a:lnTo>
                    <a:pt x="21" y="0"/>
                  </a:lnTo>
                  <a:lnTo>
                    <a:pt x="11" y="4"/>
                  </a:lnTo>
                  <a:lnTo>
                    <a:pt x="4" y="10"/>
                  </a:lnTo>
                  <a:lnTo>
                    <a:pt x="0" y="19"/>
                  </a:lnTo>
                  <a:lnTo>
                    <a:pt x="4" y="32"/>
                  </a:lnTo>
                  <a:lnTo>
                    <a:pt x="11" y="38"/>
                  </a:lnTo>
                  <a:lnTo>
                    <a:pt x="19" y="38"/>
                  </a:lnTo>
                  <a:lnTo>
                    <a:pt x="24" y="38"/>
                  </a:lnTo>
                  <a:lnTo>
                    <a:pt x="24" y="42"/>
                  </a:lnTo>
                  <a:lnTo>
                    <a:pt x="24" y="50"/>
                  </a:lnTo>
                  <a:lnTo>
                    <a:pt x="24" y="59"/>
                  </a:lnTo>
                  <a:lnTo>
                    <a:pt x="24" y="70"/>
                  </a:lnTo>
                  <a:lnTo>
                    <a:pt x="26" y="82"/>
                  </a:lnTo>
                  <a:lnTo>
                    <a:pt x="28" y="95"/>
                  </a:lnTo>
                  <a:lnTo>
                    <a:pt x="32" y="110"/>
                  </a:lnTo>
                  <a:lnTo>
                    <a:pt x="32" y="122"/>
                  </a:lnTo>
                  <a:lnTo>
                    <a:pt x="36" y="137"/>
                  </a:lnTo>
                  <a:lnTo>
                    <a:pt x="38" y="148"/>
                  </a:lnTo>
                  <a:lnTo>
                    <a:pt x="42" y="160"/>
                  </a:lnTo>
                  <a:lnTo>
                    <a:pt x="42" y="169"/>
                  </a:lnTo>
                  <a:lnTo>
                    <a:pt x="45" y="177"/>
                  </a:lnTo>
                  <a:lnTo>
                    <a:pt x="45" y="181"/>
                  </a:lnTo>
                  <a:lnTo>
                    <a:pt x="49" y="184"/>
                  </a:lnTo>
                  <a:lnTo>
                    <a:pt x="61" y="184"/>
                  </a:lnTo>
                  <a:lnTo>
                    <a:pt x="74" y="186"/>
                  </a:lnTo>
                  <a:lnTo>
                    <a:pt x="85" y="184"/>
                  </a:lnTo>
                  <a:lnTo>
                    <a:pt x="95" y="183"/>
                  </a:lnTo>
                  <a:lnTo>
                    <a:pt x="93" y="177"/>
                  </a:lnTo>
                  <a:lnTo>
                    <a:pt x="93" y="175"/>
                  </a:lnTo>
                  <a:lnTo>
                    <a:pt x="93" y="164"/>
                  </a:lnTo>
                  <a:lnTo>
                    <a:pt x="93" y="156"/>
                  </a:lnTo>
                  <a:lnTo>
                    <a:pt x="91" y="143"/>
                  </a:lnTo>
                  <a:lnTo>
                    <a:pt x="89" y="131"/>
                  </a:lnTo>
                  <a:lnTo>
                    <a:pt x="87" y="116"/>
                  </a:lnTo>
                  <a:lnTo>
                    <a:pt x="87" y="105"/>
                  </a:lnTo>
                  <a:lnTo>
                    <a:pt x="83" y="89"/>
                  </a:lnTo>
                  <a:lnTo>
                    <a:pt x="83" y="76"/>
                  </a:lnTo>
                  <a:lnTo>
                    <a:pt x="82" y="63"/>
                  </a:lnTo>
                  <a:lnTo>
                    <a:pt x="82" y="53"/>
                  </a:lnTo>
                  <a:lnTo>
                    <a:pt x="80" y="40"/>
                  </a:lnTo>
                  <a:lnTo>
                    <a:pt x="78" y="34"/>
                  </a:lnTo>
                  <a:lnTo>
                    <a:pt x="78" y="29"/>
                  </a:lnTo>
                  <a:lnTo>
                    <a:pt x="78" y="27"/>
                  </a:lnTo>
                  <a:lnTo>
                    <a:pt x="68" y="21"/>
                  </a:lnTo>
                  <a:lnTo>
                    <a:pt x="61" y="19"/>
                  </a:lnTo>
                  <a:lnTo>
                    <a:pt x="51" y="19"/>
                  </a:lnTo>
                  <a:lnTo>
                    <a:pt x="49" y="21"/>
                  </a:lnTo>
                  <a:lnTo>
                    <a:pt x="49" y="27"/>
                  </a:lnTo>
                  <a:lnTo>
                    <a:pt x="55" y="40"/>
                  </a:lnTo>
                  <a:lnTo>
                    <a:pt x="59" y="55"/>
                  </a:lnTo>
                  <a:lnTo>
                    <a:pt x="63" y="70"/>
                  </a:lnTo>
                  <a:lnTo>
                    <a:pt x="63" y="84"/>
                  </a:lnTo>
                  <a:lnTo>
                    <a:pt x="63" y="101"/>
                  </a:lnTo>
                  <a:lnTo>
                    <a:pt x="63" y="116"/>
                  </a:lnTo>
                  <a:lnTo>
                    <a:pt x="63" y="122"/>
                  </a:lnTo>
                  <a:lnTo>
                    <a:pt x="61" y="118"/>
                  </a:lnTo>
                  <a:lnTo>
                    <a:pt x="59" y="110"/>
                  </a:lnTo>
                  <a:lnTo>
                    <a:pt x="57" y="97"/>
                  </a:lnTo>
                  <a:lnTo>
                    <a:pt x="55" y="82"/>
                  </a:lnTo>
                  <a:lnTo>
                    <a:pt x="51" y="67"/>
                  </a:lnTo>
                  <a:lnTo>
                    <a:pt x="49" y="53"/>
                  </a:lnTo>
                  <a:lnTo>
                    <a:pt x="47" y="42"/>
                  </a:lnTo>
                  <a:lnTo>
                    <a:pt x="47" y="38"/>
                  </a:lnTo>
                  <a:lnTo>
                    <a:pt x="45" y="25"/>
                  </a:lnTo>
                  <a:lnTo>
                    <a:pt x="42" y="15"/>
                  </a:lnTo>
                  <a:lnTo>
                    <a:pt x="38" y="6"/>
                  </a:lnTo>
                  <a:lnTo>
                    <a:pt x="36" y="4"/>
                  </a:lnTo>
                  <a:lnTo>
                    <a:pt x="26" y="0"/>
                  </a:lnTo>
                  <a:lnTo>
                    <a:pt x="24" y="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100"/>
            <p:cNvSpPr>
              <a:spLocks/>
            </p:cNvSpPr>
            <p:nvPr/>
          </p:nvSpPr>
          <p:spPr bwMode="auto">
            <a:xfrm>
              <a:off x="2390611" y="4931021"/>
              <a:ext cx="75330" cy="37818"/>
            </a:xfrm>
            <a:custGeom>
              <a:avLst/>
              <a:gdLst>
                <a:gd name="T0" fmla="*/ 27 w 149"/>
                <a:gd name="T1" fmla="*/ 28 h 85"/>
                <a:gd name="T2" fmla="*/ 27 w 149"/>
                <a:gd name="T3" fmla="*/ 25 h 85"/>
                <a:gd name="T4" fmla="*/ 27 w 149"/>
                <a:gd name="T5" fmla="*/ 17 h 85"/>
                <a:gd name="T6" fmla="*/ 25 w 149"/>
                <a:gd name="T7" fmla="*/ 9 h 85"/>
                <a:gd name="T8" fmla="*/ 23 w 149"/>
                <a:gd name="T9" fmla="*/ 7 h 85"/>
                <a:gd name="T10" fmla="*/ 10 w 149"/>
                <a:gd name="T11" fmla="*/ 7 h 85"/>
                <a:gd name="T12" fmla="*/ 2 w 149"/>
                <a:gd name="T13" fmla="*/ 13 h 85"/>
                <a:gd name="T14" fmla="*/ 0 w 149"/>
                <a:gd name="T15" fmla="*/ 17 h 85"/>
                <a:gd name="T16" fmla="*/ 0 w 149"/>
                <a:gd name="T17" fmla="*/ 30 h 85"/>
                <a:gd name="T18" fmla="*/ 0 w 149"/>
                <a:gd name="T19" fmla="*/ 40 h 85"/>
                <a:gd name="T20" fmla="*/ 2 w 149"/>
                <a:gd name="T21" fmla="*/ 53 h 85"/>
                <a:gd name="T22" fmla="*/ 2 w 149"/>
                <a:gd name="T23" fmla="*/ 61 h 85"/>
                <a:gd name="T24" fmla="*/ 2 w 149"/>
                <a:gd name="T25" fmla="*/ 70 h 85"/>
                <a:gd name="T26" fmla="*/ 2 w 149"/>
                <a:gd name="T27" fmla="*/ 76 h 85"/>
                <a:gd name="T28" fmla="*/ 8 w 149"/>
                <a:gd name="T29" fmla="*/ 82 h 85"/>
                <a:gd name="T30" fmla="*/ 12 w 149"/>
                <a:gd name="T31" fmla="*/ 82 h 85"/>
                <a:gd name="T32" fmla="*/ 17 w 149"/>
                <a:gd name="T33" fmla="*/ 85 h 85"/>
                <a:gd name="T34" fmla="*/ 27 w 149"/>
                <a:gd name="T35" fmla="*/ 83 h 85"/>
                <a:gd name="T36" fmla="*/ 35 w 149"/>
                <a:gd name="T37" fmla="*/ 83 h 85"/>
                <a:gd name="T38" fmla="*/ 38 w 149"/>
                <a:gd name="T39" fmla="*/ 74 h 85"/>
                <a:gd name="T40" fmla="*/ 42 w 149"/>
                <a:gd name="T41" fmla="*/ 63 h 85"/>
                <a:gd name="T42" fmla="*/ 44 w 149"/>
                <a:gd name="T43" fmla="*/ 51 h 85"/>
                <a:gd name="T44" fmla="*/ 48 w 149"/>
                <a:gd name="T45" fmla="*/ 44 h 85"/>
                <a:gd name="T46" fmla="*/ 52 w 149"/>
                <a:gd name="T47" fmla="*/ 38 h 85"/>
                <a:gd name="T48" fmla="*/ 61 w 149"/>
                <a:gd name="T49" fmla="*/ 32 h 85"/>
                <a:gd name="T50" fmla="*/ 69 w 149"/>
                <a:gd name="T51" fmla="*/ 25 h 85"/>
                <a:gd name="T52" fmla="*/ 74 w 149"/>
                <a:gd name="T53" fmla="*/ 25 h 85"/>
                <a:gd name="T54" fmla="*/ 76 w 149"/>
                <a:gd name="T55" fmla="*/ 26 h 85"/>
                <a:gd name="T56" fmla="*/ 84 w 149"/>
                <a:gd name="T57" fmla="*/ 34 h 85"/>
                <a:gd name="T58" fmla="*/ 92 w 149"/>
                <a:gd name="T59" fmla="*/ 42 h 85"/>
                <a:gd name="T60" fmla="*/ 101 w 149"/>
                <a:gd name="T61" fmla="*/ 55 h 85"/>
                <a:gd name="T62" fmla="*/ 109 w 149"/>
                <a:gd name="T63" fmla="*/ 63 h 85"/>
                <a:gd name="T64" fmla="*/ 116 w 149"/>
                <a:gd name="T65" fmla="*/ 74 h 85"/>
                <a:gd name="T66" fmla="*/ 124 w 149"/>
                <a:gd name="T67" fmla="*/ 80 h 85"/>
                <a:gd name="T68" fmla="*/ 130 w 149"/>
                <a:gd name="T69" fmla="*/ 83 h 85"/>
                <a:gd name="T70" fmla="*/ 131 w 149"/>
                <a:gd name="T71" fmla="*/ 83 h 85"/>
                <a:gd name="T72" fmla="*/ 139 w 149"/>
                <a:gd name="T73" fmla="*/ 83 h 85"/>
                <a:gd name="T74" fmla="*/ 145 w 149"/>
                <a:gd name="T75" fmla="*/ 82 h 85"/>
                <a:gd name="T76" fmla="*/ 149 w 149"/>
                <a:gd name="T77" fmla="*/ 78 h 85"/>
                <a:gd name="T78" fmla="*/ 145 w 149"/>
                <a:gd name="T79" fmla="*/ 70 h 85"/>
                <a:gd name="T80" fmla="*/ 139 w 149"/>
                <a:gd name="T81" fmla="*/ 59 h 85"/>
                <a:gd name="T82" fmla="*/ 130 w 149"/>
                <a:gd name="T83" fmla="*/ 45 h 85"/>
                <a:gd name="T84" fmla="*/ 120 w 149"/>
                <a:gd name="T85" fmla="*/ 34 h 85"/>
                <a:gd name="T86" fmla="*/ 109 w 149"/>
                <a:gd name="T87" fmla="*/ 19 h 85"/>
                <a:gd name="T88" fmla="*/ 97 w 149"/>
                <a:gd name="T89" fmla="*/ 9 h 85"/>
                <a:gd name="T90" fmla="*/ 88 w 149"/>
                <a:gd name="T91" fmla="*/ 2 h 85"/>
                <a:gd name="T92" fmla="*/ 84 w 149"/>
                <a:gd name="T93" fmla="*/ 0 h 85"/>
                <a:gd name="T94" fmla="*/ 73 w 149"/>
                <a:gd name="T95" fmla="*/ 0 h 85"/>
                <a:gd name="T96" fmla="*/ 67 w 149"/>
                <a:gd name="T97" fmla="*/ 2 h 85"/>
                <a:gd name="T98" fmla="*/ 61 w 149"/>
                <a:gd name="T99" fmla="*/ 4 h 85"/>
                <a:gd name="T100" fmla="*/ 61 w 149"/>
                <a:gd name="T101" fmla="*/ 6 h 85"/>
                <a:gd name="T102" fmla="*/ 27 w 149"/>
                <a:gd name="T103" fmla="*/ 28 h 85"/>
                <a:gd name="T104" fmla="*/ 27 w 149"/>
                <a:gd name="T105" fmla="*/ 28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9" h="85">
                  <a:moveTo>
                    <a:pt x="27" y="28"/>
                  </a:moveTo>
                  <a:lnTo>
                    <a:pt x="27" y="25"/>
                  </a:lnTo>
                  <a:lnTo>
                    <a:pt x="27" y="17"/>
                  </a:lnTo>
                  <a:lnTo>
                    <a:pt x="25" y="9"/>
                  </a:lnTo>
                  <a:lnTo>
                    <a:pt x="23" y="7"/>
                  </a:lnTo>
                  <a:lnTo>
                    <a:pt x="10" y="7"/>
                  </a:lnTo>
                  <a:lnTo>
                    <a:pt x="2" y="13"/>
                  </a:lnTo>
                  <a:lnTo>
                    <a:pt x="0" y="17"/>
                  </a:lnTo>
                  <a:lnTo>
                    <a:pt x="0" y="30"/>
                  </a:lnTo>
                  <a:lnTo>
                    <a:pt x="0" y="40"/>
                  </a:lnTo>
                  <a:lnTo>
                    <a:pt x="2" y="53"/>
                  </a:lnTo>
                  <a:lnTo>
                    <a:pt x="2" y="61"/>
                  </a:lnTo>
                  <a:lnTo>
                    <a:pt x="2" y="70"/>
                  </a:lnTo>
                  <a:lnTo>
                    <a:pt x="2" y="76"/>
                  </a:lnTo>
                  <a:lnTo>
                    <a:pt x="8" y="82"/>
                  </a:lnTo>
                  <a:lnTo>
                    <a:pt x="12" y="82"/>
                  </a:lnTo>
                  <a:lnTo>
                    <a:pt x="17" y="85"/>
                  </a:lnTo>
                  <a:lnTo>
                    <a:pt x="27" y="83"/>
                  </a:lnTo>
                  <a:lnTo>
                    <a:pt x="35" y="83"/>
                  </a:lnTo>
                  <a:lnTo>
                    <a:pt x="38" y="74"/>
                  </a:lnTo>
                  <a:lnTo>
                    <a:pt x="42" y="63"/>
                  </a:lnTo>
                  <a:lnTo>
                    <a:pt x="44" y="51"/>
                  </a:lnTo>
                  <a:lnTo>
                    <a:pt x="48" y="44"/>
                  </a:lnTo>
                  <a:lnTo>
                    <a:pt x="52" y="38"/>
                  </a:lnTo>
                  <a:lnTo>
                    <a:pt x="61" y="32"/>
                  </a:lnTo>
                  <a:lnTo>
                    <a:pt x="69" y="25"/>
                  </a:lnTo>
                  <a:lnTo>
                    <a:pt x="74" y="25"/>
                  </a:lnTo>
                  <a:lnTo>
                    <a:pt x="76" y="26"/>
                  </a:lnTo>
                  <a:lnTo>
                    <a:pt x="84" y="34"/>
                  </a:lnTo>
                  <a:lnTo>
                    <a:pt x="92" y="42"/>
                  </a:lnTo>
                  <a:lnTo>
                    <a:pt x="101" y="55"/>
                  </a:lnTo>
                  <a:lnTo>
                    <a:pt x="109" y="63"/>
                  </a:lnTo>
                  <a:lnTo>
                    <a:pt x="116" y="74"/>
                  </a:lnTo>
                  <a:lnTo>
                    <a:pt x="124" y="80"/>
                  </a:lnTo>
                  <a:lnTo>
                    <a:pt x="130" y="83"/>
                  </a:lnTo>
                  <a:lnTo>
                    <a:pt x="131" y="83"/>
                  </a:lnTo>
                  <a:lnTo>
                    <a:pt x="139" y="83"/>
                  </a:lnTo>
                  <a:lnTo>
                    <a:pt x="145" y="82"/>
                  </a:lnTo>
                  <a:lnTo>
                    <a:pt x="149" y="78"/>
                  </a:lnTo>
                  <a:lnTo>
                    <a:pt x="145" y="70"/>
                  </a:lnTo>
                  <a:lnTo>
                    <a:pt x="139" y="59"/>
                  </a:lnTo>
                  <a:lnTo>
                    <a:pt x="130" y="45"/>
                  </a:lnTo>
                  <a:lnTo>
                    <a:pt x="120" y="34"/>
                  </a:lnTo>
                  <a:lnTo>
                    <a:pt x="109" y="19"/>
                  </a:lnTo>
                  <a:lnTo>
                    <a:pt x="97" y="9"/>
                  </a:lnTo>
                  <a:lnTo>
                    <a:pt x="88" y="2"/>
                  </a:lnTo>
                  <a:lnTo>
                    <a:pt x="84" y="0"/>
                  </a:lnTo>
                  <a:lnTo>
                    <a:pt x="73" y="0"/>
                  </a:lnTo>
                  <a:lnTo>
                    <a:pt x="67" y="2"/>
                  </a:lnTo>
                  <a:lnTo>
                    <a:pt x="61" y="4"/>
                  </a:lnTo>
                  <a:lnTo>
                    <a:pt x="61" y="6"/>
                  </a:lnTo>
                  <a:lnTo>
                    <a:pt x="27" y="28"/>
                  </a:lnTo>
                  <a:lnTo>
                    <a:pt x="27" y="28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101"/>
            <p:cNvSpPr>
              <a:spLocks/>
            </p:cNvSpPr>
            <p:nvPr/>
          </p:nvSpPr>
          <p:spPr bwMode="auto">
            <a:xfrm>
              <a:off x="2317284" y="4949490"/>
              <a:ext cx="420420" cy="627080"/>
            </a:xfrm>
            <a:custGeom>
              <a:avLst/>
              <a:gdLst>
                <a:gd name="T0" fmla="*/ 105 w 827"/>
                <a:gd name="T1" fmla="*/ 21 h 1425"/>
                <a:gd name="T2" fmla="*/ 14 w 827"/>
                <a:gd name="T3" fmla="*/ 100 h 1425"/>
                <a:gd name="T4" fmla="*/ 0 w 827"/>
                <a:gd name="T5" fmla="*/ 228 h 1425"/>
                <a:gd name="T6" fmla="*/ 10 w 827"/>
                <a:gd name="T7" fmla="*/ 330 h 1425"/>
                <a:gd name="T8" fmla="*/ 38 w 827"/>
                <a:gd name="T9" fmla="*/ 454 h 1425"/>
                <a:gd name="T10" fmla="*/ 115 w 827"/>
                <a:gd name="T11" fmla="*/ 661 h 1425"/>
                <a:gd name="T12" fmla="*/ 122 w 827"/>
                <a:gd name="T13" fmla="*/ 874 h 1425"/>
                <a:gd name="T14" fmla="*/ 141 w 827"/>
                <a:gd name="T15" fmla="*/ 1180 h 1425"/>
                <a:gd name="T16" fmla="*/ 172 w 827"/>
                <a:gd name="T17" fmla="*/ 1250 h 1425"/>
                <a:gd name="T18" fmla="*/ 175 w 827"/>
                <a:gd name="T19" fmla="*/ 1170 h 1425"/>
                <a:gd name="T20" fmla="*/ 183 w 827"/>
                <a:gd name="T21" fmla="*/ 939 h 1425"/>
                <a:gd name="T22" fmla="*/ 210 w 827"/>
                <a:gd name="T23" fmla="*/ 794 h 1425"/>
                <a:gd name="T24" fmla="*/ 303 w 827"/>
                <a:gd name="T25" fmla="*/ 866 h 1425"/>
                <a:gd name="T26" fmla="*/ 381 w 827"/>
                <a:gd name="T27" fmla="*/ 929 h 1425"/>
                <a:gd name="T28" fmla="*/ 403 w 827"/>
                <a:gd name="T29" fmla="*/ 999 h 1425"/>
                <a:gd name="T30" fmla="*/ 415 w 827"/>
                <a:gd name="T31" fmla="*/ 1089 h 1425"/>
                <a:gd name="T32" fmla="*/ 422 w 827"/>
                <a:gd name="T33" fmla="*/ 1191 h 1425"/>
                <a:gd name="T34" fmla="*/ 432 w 827"/>
                <a:gd name="T35" fmla="*/ 1271 h 1425"/>
                <a:gd name="T36" fmla="*/ 449 w 827"/>
                <a:gd name="T37" fmla="*/ 1359 h 1425"/>
                <a:gd name="T38" fmla="*/ 506 w 827"/>
                <a:gd name="T39" fmla="*/ 1421 h 1425"/>
                <a:gd name="T40" fmla="*/ 504 w 827"/>
                <a:gd name="T41" fmla="*/ 1359 h 1425"/>
                <a:gd name="T42" fmla="*/ 478 w 827"/>
                <a:gd name="T43" fmla="*/ 1205 h 1425"/>
                <a:gd name="T44" fmla="*/ 462 w 827"/>
                <a:gd name="T45" fmla="*/ 1121 h 1425"/>
                <a:gd name="T46" fmla="*/ 449 w 827"/>
                <a:gd name="T47" fmla="*/ 1039 h 1425"/>
                <a:gd name="T48" fmla="*/ 445 w 827"/>
                <a:gd name="T49" fmla="*/ 967 h 1425"/>
                <a:gd name="T50" fmla="*/ 474 w 827"/>
                <a:gd name="T51" fmla="*/ 952 h 1425"/>
                <a:gd name="T52" fmla="*/ 550 w 827"/>
                <a:gd name="T53" fmla="*/ 978 h 1425"/>
                <a:gd name="T54" fmla="*/ 635 w 827"/>
                <a:gd name="T55" fmla="*/ 999 h 1425"/>
                <a:gd name="T56" fmla="*/ 702 w 827"/>
                <a:gd name="T57" fmla="*/ 1041 h 1425"/>
                <a:gd name="T58" fmla="*/ 740 w 827"/>
                <a:gd name="T59" fmla="*/ 1212 h 1425"/>
                <a:gd name="T60" fmla="*/ 755 w 827"/>
                <a:gd name="T61" fmla="*/ 1298 h 1425"/>
                <a:gd name="T62" fmla="*/ 789 w 827"/>
                <a:gd name="T63" fmla="*/ 1357 h 1425"/>
                <a:gd name="T64" fmla="*/ 812 w 827"/>
                <a:gd name="T65" fmla="*/ 1309 h 1425"/>
                <a:gd name="T66" fmla="*/ 772 w 827"/>
                <a:gd name="T67" fmla="*/ 1239 h 1425"/>
                <a:gd name="T68" fmla="*/ 780 w 827"/>
                <a:gd name="T69" fmla="*/ 958 h 1425"/>
                <a:gd name="T70" fmla="*/ 799 w 827"/>
                <a:gd name="T71" fmla="*/ 874 h 1425"/>
                <a:gd name="T72" fmla="*/ 751 w 827"/>
                <a:gd name="T73" fmla="*/ 786 h 1425"/>
                <a:gd name="T74" fmla="*/ 679 w 827"/>
                <a:gd name="T75" fmla="*/ 731 h 1425"/>
                <a:gd name="T76" fmla="*/ 713 w 827"/>
                <a:gd name="T77" fmla="*/ 788 h 1425"/>
                <a:gd name="T78" fmla="*/ 770 w 827"/>
                <a:gd name="T79" fmla="*/ 874 h 1425"/>
                <a:gd name="T80" fmla="*/ 746 w 827"/>
                <a:gd name="T81" fmla="*/ 958 h 1425"/>
                <a:gd name="T82" fmla="*/ 622 w 827"/>
                <a:gd name="T83" fmla="*/ 967 h 1425"/>
                <a:gd name="T84" fmla="*/ 415 w 827"/>
                <a:gd name="T85" fmla="*/ 857 h 1425"/>
                <a:gd name="T86" fmla="*/ 295 w 827"/>
                <a:gd name="T87" fmla="*/ 745 h 1425"/>
                <a:gd name="T88" fmla="*/ 308 w 827"/>
                <a:gd name="T89" fmla="*/ 650 h 1425"/>
                <a:gd name="T90" fmla="*/ 403 w 827"/>
                <a:gd name="T91" fmla="*/ 621 h 1425"/>
                <a:gd name="T92" fmla="*/ 495 w 827"/>
                <a:gd name="T93" fmla="*/ 615 h 1425"/>
                <a:gd name="T94" fmla="*/ 156 w 827"/>
                <a:gd name="T95" fmla="*/ 652 h 1425"/>
                <a:gd name="T96" fmla="*/ 111 w 827"/>
                <a:gd name="T97" fmla="*/ 505 h 1425"/>
                <a:gd name="T98" fmla="*/ 75 w 827"/>
                <a:gd name="T99" fmla="*/ 304 h 1425"/>
                <a:gd name="T100" fmla="*/ 90 w 827"/>
                <a:gd name="T101" fmla="*/ 195 h 1425"/>
                <a:gd name="T102" fmla="*/ 217 w 827"/>
                <a:gd name="T103" fmla="*/ 302 h 1425"/>
                <a:gd name="T104" fmla="*/ 187 w 827"/>
                <a:gd name="T105" fmla="*/ 41 h 1425"/>
                <a:gd name="T106" fmla="*/ 101 w 827"/>
                <a:gd name="T107" fmla="*/ 93 h 1425"/>
                <a:gd name="T108" fmla="*/ 57 w 827"/>
                <a:gd name="T109" fmla="*/ 201 h 1425"/>
                <a:gd name="T110" fmla="*/ 38 w 827"/>
                <a:gd name="T111" fmla="*/ 290 h 1425"/>
                <a:gd name="T112" fmla="*/ 25 w 827"/>
                <a:gd name="T113" fmla="*/ 235 h 1425"/>
                <a:gd name="T114" fmla="*/ 27 w 827"/>
                <a:gd name="T115" fmla="*/ 131 h 1425"/>
                <a:gd name="T116" fmla="*/ 105 w 827"/>
                <a:gd name="T117" fmla="*/ 47 h 1425"/>
                <a:gd name="T118" fmla="*/ 164 w 827"/>
                <a:gd name="T119" fmla="*/ 0 h 1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27" h="1425">
                  <a:moveTo>
                    <a:pt x="164" y="0"/>
                  </a:moveTo>
                  <a:lnTo>
                    <a:pt x="160" y="0"/>
                  </a:lnTo>
                  <a:lnTo>
                    <a:pt x="156" y="0"/>
                  </a:lnTo>
                  <a:lnTo>
                    <a:pt x="151" y="2"/>
                  </a:lnTo>
                  <a:lnTo>
                    <a:pt x="141" y="7"/>
                  </a:lnTo>
                  <a:lnTo>
                    <a:pt x="130" y="11"/>
                  </a:lnTo>
                  <a:lnTo>
                    <a:pt x="116" y="15"/>
                  </a:lnTo>
                  <a:lnTo>
                    <a:pt x="105" y="21"/>
                  </a:lnTo>
                  <a:lnTo>
                    <a:pt x="94" y="30"/>
                  </a:lnTo>
                  <a:lnTo>
                    <a:pt x="77" y="36"/>
                  </a:lnTo>
                  <a:lnTo>
                    <a:pt x="63" y="45"/>
                  </a:lnTo>
                  <a:lnTo>
                    <a:pt x="52" y="55"/>
                  </a:lnTo>
                  <a:lnTo>
                    <a:pt x="40" y="66"/>
                  </a:lnTo>
                  <a:lnTo>
                    <a:pt x="29" y="76"/>
                  </a:lnTo>
                  <a:lnTo>
                    <a:pt x="19" y="89"/>
                  </a:lnTo>
                  <a:lnTo>
                    <a:pt x="14" y="100"/>
                  </a:lnTo>
                  <a:lnTo>
                    <a:pt x="10" y="116"/>
                  </a:lnTo>
                  <a:lnTo>
                    <a:pt x="4" y="129"/>
                  </a:lnTo>
                  <a:lnTo>
                    <a:pt x="2" y="144"/>
                  </a:lnTo>
                  <a:lnTo>
                    <a:pt x="0" y="159"/>
                  </a:lnTo>
                  <a:lnTo>
                    <a:pt x="0" y="176"/>
                  </a:lnTo>
                  <a:lnTo>
                    <a:pt x="0" y="192"/>
                  </a:lnTo>
                  <a:lnTo>
                    <a:pt x="0" y="209"/>
                  </a:lnTo>
                  <a:lnTo>
                    <a:pt x="0" y="228"/>
                  </a:lnTo>
                  <a:lnTo>
                    <a:pt x="2" y="245"/>
                  </a:lnTo>
                  <a:lnTo>
                    <a:pt x="2" y="258"/>
                  </a:lnTo>
                  <a:lnTo>
                    <a:pt x="2" y="273"/>
                  </a:lnTo>
                  <a:lnTo>
                    <a:pt x="4" y="287"/>
                  </a:lnTo>
                  <a:lnTo>
                    <a:pt x="6" y="302"/>
                  </a:lnTo>
                  <a:lnTo>
                    <a:pt x="6" y="311"/>
                  </a:lnTo>
                  <a:lnTo>
                    <a:pt x="10" y="323"/>
                  </a:lnTo>
                  <a:lnTo>
                    <a:pt x="10" y="330"/>
                  </a:lnTo>
                  <a:lnTo>
                    <a:pt x="14" y="338"/>
                  </a:lnTo>
                  <a:lnTo>
                    <a:pt x="14" y="344"/>
                  </a:lnTo>
                  <a:lnTo>
                    <a:pt x="16" y="353"/>
                  </a:lnTo>
                  <a:lnTo>
                    <a:pt x="18" y="366"/>
                  </a:lnTo>
                  <a:lnTo>
                    <a:pt x="21" y="385"/>
                  </a:lnTo>
                  <a:lnTo>
                    <a:pt x="27" y="404"/>
                  </a:lnTo>
                  <a:lnTo>
                    <a:pt x="33" y="429"/>
                  </a:lnTo>
                  <a:lnTo>
                    <a:pt x="38" y="454"/>
                  </a:lnTo>
                  <a:lnTo>
                    <a:pt x="48" y="482"/>
                  </a:lnTo>
                  <a:lnTo>
                    <a:pt x="56" y="507"/>
                  </a:lnTo>
                  <a:lnTo>
                    <a:pt x="63" y="536"/>
                  </a:lnTo>
                  <a:lnTo>
                    <a:pt x="75" y="560"/>
                  </a:lnTo>
                  <a:lnTo>
                    <a:pt x="84" y="589"/>
                  </a:lnTo>
                  <a:lnTo>
                    <a:pt x="96" y="614"/>
                  </a:lnTo>
                  <a:lnTo>
                    <a:pt x="105" y="638"/>
                  </a:lnTo>
                  <a:lnTo>
                    <a:pt x="115" y="661"/>
                  </a:lnTo>
                  <a:lnTo>
                    <a:pt x="128" y="682"/>
                  </a:lnTo>
                  <a:lnTo>
                    <a:pt x="130" y="682"/>
                  </a:lnTo>
                  <a:lnTo>
                    <a:pt x="134" y="688"/>
                  </a:lnTo>
                  <a:lnTo>
                    <a:pt x="137" y="693"/>
                  </a:lnTo>
                  <a:lnTo>
                    <a:pt x="141" y="699"/>
                  </a:lnTo>
                  <a:lnTo>
                    <a:pt x="135" y="707"/>
                  </a:lnTo>
                  <a:lnTo>
                    <a:pt x="134" y="710"/>
                  </a:lnTo>
                  <a:lnTo>
                    <a:pt x="122" y="874"/>
                  </a:lnTo>
                  <a:lnTo>
                    <a:pt x="156" y="874"/>
                  </a:lnTo>
                  <a:lnTo>
                    <a:pt x="145" y="1104"/>
                  </a:lnTo>
                  <a:lnTo>
                    <a:pt x="143" y="1108"/>
                  </a:lnTo>
                  <a:lnTo>
                    <a:pt x="143" y="1115"/>
                  </a:lnTo>
                  <a:lnTo>
                    <a:pt x="143" y="1129"/>
                  </a:lnTo>
                  <a:lnTo>
                    <a:pt x="143" y="1148"/>
                  </a:lnTo>
                  <a:lnTo>
                    <a:pt x="141" y="1165"/>
                  </a:lnTo>
                  <a:lnTo>
                    <a:pt x="141" y="1180"/>
                  </a:lnTo>
                  <a:lnTo>
                    <a:pt x="141" y="1193"/>
                  </a:lnTo>
                  <a:lnTo>
                    <a:pt x="141" y="1203"/>
                  </a:lnTo>
                  <a:lnTo>
                    <a:pt x="143" y="1212"/>
                  </a:lnTo>
                  <a:lnTo>
                    <a:pt x="149" y="1227"/>
                  </a:lnTo>
                  <a:lnTo>
                    <a:pt x="153" y="1241"/>
                  </a:lnTo>
                  <a:lnTo>
                    <a:pt x="158" y="1248"/>
                  </a:lnTo>
                  <a:lnTo>
                    <a:pt x="164" y="1248"/>
                  </a:lnTo>
                  <a:lnTo>
                    <a:pt x="172" y="1250"/>
                  </a:lnTo>
                  <a:lnTo>
                    <a:pt x="179" y="1246"/>
                  </a:lnTo>
                  <a:lnTo>
                    <a:pt x="185" y="1237"/>
                  </a:lnTo>
                  <a:lnTo>
                    <a:pt x="183" y="1222"/>
                  </a:lnTo>
                  <a:lnTo>
                    <a:pt x="181" y="1212"/>
                  </a:lnTo>
                  <a:lnTo>
                    <a:pt x="175" y="1203"/>
                  </a:lnTo>
                  <a:lnTo>
                    <a:pt x="175" y="1193"/>
                  </a:lnTo>
                  <a:lnTo>
                    <a:pt x="175" y="1186"/>
                  </a:lnTo>
                  <a:lnTo>
                    <a:pt x="175" y="1170"/>
                  </a:lnTo>
                  <a:lnTo>
                    <a:pt x="175" y="1151"/>
                  </a:lnTo>
                  <a:lnTo>
                    <a:pt x="177" y="1127"/>
                  </a:lnTo>
                  <a:lnTo>
                    <a:pt x="177" y="1098"/>
                  </a:lnTo>
                  <a:lnTo>
                    <a:pt x="177" y="1068"/>
                  </a:lnTo>
                  <a:lnTo>
                    <a:pt x="179" y="1035"/>
                  </a:lnTo>
                  <a:lnTo>
                    <a:pt x="181" y="1005"/>
                  </a:lnTo>
                  <a:lnTo>
                    <a:pt x="181" y="971"/>
                  </a:lnTo>
                  <a:lnTo>
                    <a:pt x="183" y="939"/>
                  </a:lnTo>
                  <a:lnTo>
                    <a:pt x="183" y="908"/>
                  </a:lnTo>
                  <a:lnTo>
                    <a:pt x="185" y="883"/>
                  </a:lnTo>
                  <a:lnTo>
                    <a:pt x="185" y="861"/>
                  </a:lnTo>
                  <a:lnTo>
                    <a:pt x="187" y="845"/>
                  </a:lnTo>
                  <a:lnTo>
                    <a:pt x="187" y="834"/>
                  </a:lnTo>
                  <a:lnTo>
                    <a:pt x="189" y="832"/>
                  </a:lnTo>
                  <a:lnTo>
                    <a:pt x="208" y="811"/>
                  </a:lnTo>
                  <a:lnTo>
                    <a:pt x="210" y="794"/>
                  </a:lnTo>
                  <a:lnTo>
                    <a:pt x="211" y="798"/>
                  </a:lnTo>
                  <a:lnTo>
                    <a:pt x="229" y="811"/>
                  </a:lnTo>
                  <a:lnTo>
                    <a:pt x="236" y="815"/>
                  </a:lnTo>
                  <a:lnTo>
                    <a:pt x="249" y="826"/>
                  </a:lnTo>
                  <a:lnTo>
                    <a:pt x="259" y="836"/>
                  </a:lnTo>
                  <a:lnTo>
                    <a:pt x="274" y="847"/>
                  </a:lnTo>
                  <a:lnTo>
                    <a:pt x="288" y="855"/>
                  </a:lnTo>
                  <a:lnTo>
                    <a:pt x="303" y="866"/>
                  </a:lnTo>
                  <a:lnTo>
                    <a:pt x="316" y="876"/>
                  </a:lnTo>
                  <a:lnTo>
                    <a:pt x="329" y="887"/>
                  </a:lnTo>
                  <a:lnTo>
                    <a:pt x="343" y="893"/>
                  </a:lnTo>
                  <a:lnTo>
                    <a:pt x="356" y="902"/>
                  </a:lnTo>
                  <a:lnTo>
                    <a:pt x="365" y="908"/>
                  </a:lnTo>
                  <a:lnTo>
                    <a:pt x="377" y="912"/>
                  </a:lnTo>
                  <a:lnTo>
                    <a:pt x="379" y="920"/>
                  </a:lnTo>
                  <a:lnTo>
                    <a:pt x="381" y="929"/>
                  </a:lnTo>
                  <a:lnTo>
                    <a:pt x="384" y="939"/>
                  </a:lnTo>
                  <a:lnTo>
                    <a:pt x="388" y="948"/>
                  </a:lnTo>
                  <a:lnTo>
                    <a:pt x="392" y="958"/>
                  </a:lnTo>
                  <a:lnTo>
                    <a:pt x="396" y="967"/>
                  </a:lnTo>
                  <a:lnTo>
                    <a:pt x="400" y="971"/>
                  </a:lnTo>
                  <a:lnTo>
                    <a:pt x="400" y="977"/>
                  </a:lnTo>
                  <a:lnTo>
                    <a:pt x="403" y="992"/>
                  </a:lnTo>
                  <a:lnTo>
                    <a:pt x="403" y="999"/>
                  </a:lnTo>
                  <a:lnTo>
                    <a:pt x="405" y="1009"/>
                  </a:lnTo>
                  <a:lnTo>
                    <a:pt x="405" y="1022"/>
                  </a:lnTo>
                  <a:lnTo>
                    <a:pt x="409" y="1034"/>
                  </a:lnTo>
                  <a:lnTo>
                    <a:pt x="409" y="1045"/>
                  </a:lnTo>
                  <a:lnTo>
                    <a:pt x="411" y="1056"/>
                  </a:lnTo>
                  <a:lnTo>
                    <a:pt x="413" y="1068"/>
                  </a:lnTo>
                  <a:lnTo>
                    <a:pt x="415" y="1079"/>
                  </a:lnTo>
                  <a:lnTo>
                    <a:pt x="415" y="1089"/>
                  </a:lnTo>
                  <a:lnTo>
                    <a:pt x="417" y="1100"/>
                  </a:lnTo>
                  <a:lnTo>
                    <a:pt x="419" y="1108"/>
                  </a:lnTo>
                  <a:lnTo>
                    <a:pt x="421" y="1115"/>
                  </a:lnTo>
                  <a:lnTo>
                    <a:pt x="421" y="1127"/>
                  </a:lnTo>
                  <a:lnTo>
                    <a:pt x="421" y="1144"/>
                  </a:lnTo>
                  <a:lnTo>
                    <a:pt x="421" y="1159"/>
                  </a:lnTo>
                  <a:lnTo>
                    <a:pt x="422" y="1178"/>
                  </a:lnTo>
                  <a:lnTo>
                    <a:pt x="422" y="1191"/>
                  </a:lnTo>
                  <a:lnTo>
                    <a:pt x="422" y="1206"/>
                  </a:lnTo>
                  <a:lnTo>
                    <a:pt x="422" y="1216"/>
                  </a:lnTo>
                  <a:lnTo>
                    <a:pt x="424" y="1222"/>
                  </a:lnTo>
                  <a:lnTo>
                    <a:pt x="424" y="1225"/>
                  </a:lnTo>
                  <a:lnTo>
                    <a:pt x="426" y="1243"/>
                  </a:lnTo>
                  <a:lnTo>
                    <a:pt x="428" y="1250"/>
                  </a:lnTo>
                  <a:lnTo>
                    <a:pt x="430" y="1262"/>
                  </a:lnTo>
                  <a:lnTo>
                    <a:pt x="432" y="1271"/>
                  </a:lnTo>
                  <a:lnTo>
                    <a:pt x="436" y="1284"/>
                  </a:lnTo>
                  <a:lnTo>
                    <a:pt x="436" y="1294"/>
                  </a:lnTo>
                  <a:lnTo>
                    <a:pt x="440" y="1303"/>
                  </a:lnTo>
                  <a:lnTo>
                    <a:pt x="440" y="1315"/>
                  </a:lnTo>
                  <a:lnTo>
                    <a:pt x="441" y="1324"/>
                  </a:lnTo>
                  <a:lnTo>
                    <a:pt x="445" y="1341"/>
                  </a:lnTo>
                  <a:lnTo>
                    <a:pt x="449" y="1353"/>
                  </a:lnTo>
                  <a:lnTo>
                    <a:pt x="449" y="1359"/>
                  </a:lnTo>
                  <a:lnTo>
                    <a:pt x="453" y="1366"/>
                  </a:lnTo>
                  <a:lnTo>
                    <a:pt x="455" y="1376"/>
                  </a:lnTo>
                  <a:lnTo>
                    <a:pt x="459" y="1385"/>
                  </a:lnTo>
                  <a:lnTo>
                    <a:pt x="461" y="1400"/>
                  </a:lnTo>
                  <a:lnTo>
                    <a:pt x="464" y="1408"/>
                  </a:lnTo>
                  <a:lnTo>
                    <a:pt x="483" y="1425"/>
                  </a:lnTo>
                  <a:lnTo>
                    <a:pt x="506" y="1423"/>
                  </a:lnTo>
                  <a:lnTo>
                    <a:pt x="506" y="1421"/>
                  </a:lnTo>
                  <a:lnTo>
                    <a:pt x="508" y="1419"/>
                  </a:lnTo>
                  <a:lnTo>
                    <a:pt x="508" y="1416"/>
                  </a:lnTo>
                  <a:lnTo>
                    <a:pt x="510" y="1412"/>
                  </a:lnTo>
                  <a:lnTo>
                    <a:pt x="510" y="1402"/>
                  </a:lnTo>
                  <a:lnTo>
                    <a:pt x="510" y="1395"/>
                  </a:lnTo>
                  <a:lnTo>
                    <a:pt x="508" y="1383"/>
                  </a:lnTo>
                  <a:lnTo>
                    <a:pt x="506" y="1374"/>
                  </a:lnTo>
                  <a:lnTo>
                    <a:pt x="504" y="1359"/>
                  </a:lnTo>
                  <a:lnTo>
                    <a:pt x="502" y="1343"/>
                  </a:lnTo>
                  <a:lnTo>
                    <a:pt x="500" y="1322"/>
                  </a:lnTo>
                  <a:lnTo>
                    <a:pt x="497" y="1303"/>
                  </a:lnTo>
                  <a:lnTo>
                    <a:pt x="493" y="1284"/>
                  </a:lnTo>
                  <a:lnTo>
                    <a:pt x="489" y="1263"/>
                  </a:lnTo>
                  <a:lnTo>
                    <a:pt x="483" y="1244"/>
                  </a:lnTo>
                  <a:lnTo>
                    <a:pt x="481" y="1224"/>
                  </a:lnTo>
                  <a:lnTo>
                    <a:pt x="478" y="1205"/>
                  </a:lnTo>
                  <a:lnTo>
                    <a:pt x="476" y="1189"/>
                  </a:lnTo>
                  <a:lnTo>
                    <a:pt x="472" y="1176"/>
                  </a:lnTo>
                  <a:lnTo>
                    <a:pt x="470" y="1167"/>
                  </a:lnTo>
                  <a:lnTo>
                    <a:pt x="470" y="1159"/>
                  </a:lnTo>
                  <a:lnTo>
                    <a:pt x="468" y="1153"/>
                  </a:lnTo>
                  <a:lnTo>
                    <a:pt x="466" y="1140"/>
                  </a:lnTo>
                  <a:lnTo>
                    <a:pt x="462" y="1129"/>
                  </a:lnTo>
                  <a:lnTo>
                    <a:pt x="462" y="1121"/>
                  </a:lnTo>
                  <a:lnTo>
                    <a:pt x="461" y="1110"/>
                  </a:lnTo>
                  <a:lnTo>
                    <a:pt x="461" y="1102"/>
                  </a:lnTo>
                  <a:lnTo>
                    <a:pt x="457" y="1089"/>
                  </a:lnTo>
                  <a:lnTo>
                    <a:pt x="455" y="1079"/>
                  </a:lnTo>
                  <a:lnTo>
                    <a:pt x="453" y="1068"/>
                  </a:lnTo>
                  <a:lnTo>
                    <a:pt x="451" y="1060"/>
                  </a:lnTo>
                  <a:lnTo>
                    <a:pt x="449" y="1045"/>
                  </a:lnTo>
                  <a:lnTo>
                    <a:pt x="449" y="1039"/>
                  </a:lnTo>
                  <a:lnTo>
                    <a:pt x="447" y="1032"/>
                  </a:lnTo>
                  <a:lnTo>
                    <a:pt x="447" y="1024"/>
                  </a:lnTo>
                  <a:lnTo>
                    <a:pt x="447" y="1011"/>
                  </a:lnTo>
                  <a:lnTo>
                    <a:pt x="447" y="999"/>
                  </a:lnTo>
                  <a:lnTo>
                    <a:pt x="445" y="986"/>
                  </a:lnTo>
                  <a:lnTo>
                    <a:pt x="445" y="975"/>
                  </a:lnTo>
                  <a:lnTo>
                    <a:pt x="445" y="969"/>
                  </a:lnTo>
                  <a:lnTo>
                    <a:pt x="445" y="967"/>
                  </a:lnTo>
                  <a:lnTo>
                    <a:pt x="422" y="967"/>
                  </a:lnTo>
                  <a:lnTo>
                    <a:pt x="419" y="933"/>
                  </a:lnTo>
                  <a:lnTo>
                    <a:pt x="422" y="933"/>
                  </a:lnTo>
                  <a:lnTo>
                    <a:pt x="436" y="939"/>
                  </a:lnTo>
                  <a:lnTo>
                    <a:pt x="441" y="940"/>
                  </a:lnTo>
                  <a:lnTo>
                    <a:pt x="453" y="944"/>
                  </a:lnTo>
                  <a:lnTo>
                    <a:pt x="462" y="948"/>
                  </a:lnTo>
                  <a:lnTo>
                    <a:pt x="474" y="952"/>
                  </a:lnTo>
                  <a:lnTo>
                    <a:pt x="483" y="954"/>
                  </a:lnTo>
                  <a:lnTo>
                    <a:pt x="495" y="958"/>
                  </a:lnTo>
                  <a:lnTo>
                    <a:pt x="502" y="961"/>
                  </a:lnTo>
                  <a:lnTo>
                    <a:pt x="514" y="965"/>
                  </a:lnTo>
                  <a:lnTo>
                    <a:pt x="527" y="969"/>
                  </a:lnTo>
                  <a:lnTo>
                    <a:pt x="535" y="973"/>
                  </a:lnTo>
                  <a:lnTo>
                    <a:pt x="538" y="975"/>
                  </a:lnTo>
                  <a:lnTo>
                    <a:pt x="550" y="978"/>
                  </a:lnTo>
                  <a:lnTo>
                    <a:pt x="556" y="980"/>
                  </a:lnTo>
                  <a:lnTo>
                    <a:pt x="565" y="984"/>
                  </a:lnTo>
                  <a:lnTo>
                    <a:pt x="575" y="988"/>
                  </a:lnTo>
                  <a:lnTo>
                    <a:pt x="586" y="990"/>
                  </a:lnTo>
                  <a:lnTo>
                    <a:pt x="597" y="992"/>
                  </a:lnTo>
                  <a:lnTo>
                    <a:pt x="609" y="994"/>
                  </a:lnTo>
                  <a:lnTo>
                    <a:pt x="620" y="996"/>
                  </a:lnTo>
                  <a:lnTo>
                    <a:pt x="635" y="999"/>
                  </a:lnTo>
                  <a:lnTo>
                    <a:pt x="649" y="999"/>
                  </a:lnTo>
                  <a:lnTo>
                    <a:pt x="662" y="1001"/>
                  </a:lnTo>
                  <a:lnTo>
                    <a:pt x="677" y="1001"/>
                  </a:lnTo>
                  <a:lnTo>
                    <a:pt x="692" y="1003"/>
                  </a:lnTo>
                  <a:lnTo>
                    <a:pt x="692" y="1005"/>
                  </a:lnTo>
                  <a:lnTo>
                    <a:pt x="694" y="1011"/>
                  </a:lnTo>
                  <a:lnTo>
                    <a:pt x="696" y="1024"/>
                  </a:lnTo>
                  <a:lnTo>
                    <a:pt x="702" y="1041"/>
                  </a:lnTo>
                  <a:lnTo>
                    <a:pt x="706" y="1058"/>
                  </a:lnTo>
                  <a:lnTo>
                    <a:pt x="711" y="1079"/>
                  </a:lnTo>
                  <a:lnTo>
                    <a:pt x="715" y="1102"/>
                  </a:lnTo>
                  <a:lnTo>
                    <a:pt x="721" y="1127"/>
                  </a:lnTo>
                  <a:lnTo>
                    <a:pt x="725" y="1148"/>
                  </a:lnTo>
                  <a:lnTo>
                    <a:pt x="730" y="1170"/>
                  </a:lnTo>
                  <a:lnTo>
                    <a:pt x="734" y="1191"/>
                  </a:lnTo>
                  <a:lnTo>
                    <a:pt x="740" y="1212"/>
                  </a:lnTo>
                  <a:lnTo>
                    <a:pt x="744" y="1227"/>
                  </a:lnTo>
                  <a:lnTo>
                    <a:pt x="748" y="1244"/>
                  </a:lnTo>
                  <a:lnTo>
                    <a:pt x="749" y="1252"/>
                  </a:lnTo>
                  <a:lnTo>
                    <a:pt x="751" y="1260"/>
                  </a:lnTo>
                  <a:lnTo>
                    <a:pt x="751" y="1263"/>
                  </a:lnTo>
                  <a:lnTo>
                    <a:pt x="751" y="1273"/>
                  </a:lnTo>
                  <a:lnTo>
                    <a:pt x="751" y="1284"/>
                  </a:lnTo>
                  <a:lnTo>
                    <a:pt x="755" y="1298"/>
                  </a:lnTo>
                  <a:lnTo>
                    <a:pt x="755" y="1307"/>
                  </a:lnTo>
                  <a:lnTo>
                    <a:pt x="759" y="1319"/>
                  </a:lnTo>
                  <a:lnTo>
                    <a:pt x="759" y="1326"/>
                  </a:lnTo>
                  <a:lnTo>
                    <a:pt x="763" y="1332"/>
                  </a:lnTo>
                  <a:lnTo>
                    <a:pt x="767" y="1336"/>
                  </a:lnTo>
                  <a:lnTo>
                    <a:pt x="772" y="1343"/>
                  </a:lnTo>
                  <a:lnTo>
                    <a:pt x="782" y="1351"/>
                  </a:lnTo>
                  <a:lnTo>
                    <a:pt x="789" y="1357"/>
                  </a:lnTo>
                  <a:lnTo>
                    <a:pt x="801" y="1357"/>
                  </a:lnTo>
                  <a:lnTo>
                    <a:pt x="810" y="1359"/>
                  </a:lnTo>
                  <a:lnTo>
                    <a:pt x="822" y="1353"/>
                  </a:lnTo>
                  <a:lnTo>
                    <a:pt x="827" y="1343"/>
                  </a:lnTo>
                  <a:lnTo>
                    <a:pt x="825" y="1338"/>
                  </a:lnTo>
                  <a:lnTo>
                    <a:pt x="824" y="1328"/>
                  </a:lnTo>
                  <a:lnTo>
                    <a:pt x="818" y="1319"/>
                  </a:lnTo>
                  <a:lnTo>
                    <a:pt x="812" y="1309"/>
                  </a:lnTo>
                  <a:lnTo>
                    <a:pt x="806" y="1300"/>
                  </a:lnTo>
                  <a:lnTo>
                    <a:pt x="801" y="1290"/>
                  </a:lnTo>
                  <a:lnTo>
                    <a:pt x="795" y="1284"/>
                  </a:lnTo>
                  <a:lnTo>
                    <a:pt x="793" y="1281"/>
                  </a:lnTo>
                  <a:lnTo>
                    <a:pt x="787" y="1269"/>
                  </a:lnTo>
                  <a:lnTo>
                    <a:pt x="780" y="1256"/>
                  </a:lnTo>
                  <a:lnTo>
                    <a:pt x="774" y="1244"/>
                  </a:lnTo>
                  <a:lnTo>
                    <a:pt x="772" y="1239"/>
                  </a:lnTo>
                  <a:lnTo>
                    <a:pt x="719" y="1001"/>
                  </a:lnTo>
                  <a:lnTo>
                    <a:pt x="725" y="997"/>
                  </a:lnTo>
                  <a:lnTo>
                    <a:pt x="738" y="990"/>
                  </a:lnTo>
                  <a:lnTo>
                    <a:pt x="751" y="984"/>
                  </a:lnTo>
                  <a:lnTo>
                    <a:pt x="763" y="982"/>
                  </a:lnTo>
                  <a:lnTo>
                    <a:pt x="765" y="977"/>
                  </a:lnTo>
                  <a:lnTo>
                    <a:pt x="770" y="969"/>
                  </a:lnTo>
                  <a:lnTo>
                    <a:pt x="780" y="958"/>
                  </a:lnTo>
                  <a:lnTo>
                    <a:pt x="789" y="944"/>
                  </a:lnTo>
                  <a:lnTo>
                    <a:pt x="789" y="933"/>
                  </a:lnTo>
                  <a:lnTo>
                    <a:pt x="793" y="925"/>
                  </a:lnTo>
                  <a:lnTo>
                    <a:pt x="797" y="914"/>
                  </a:lnTo>
                  <a:lnTo>
                    <a:pt x="801" y="906"/>
                  </a:lnTo>
                  <a:lnTo>
                    <a:pt x="801" y="895"/>
                  </a:lnTo>
                  <a:lnTo>
                    <a:pt x="801" y="885"/>
                  </a:lnTo>
                  <a:lnTo>
                    <a:pt x="799" y="874"/>
                  </a:lnTo>
                  <a:lnTo>
                    <a:pt x="797" y="864"/>
                  </a:lnTo>
                  <a:lnTo>
                    <a:pt x="789" y="853"/>
                  </a:lnTo>
                  <a:lnTo>
                    <a:pt x="786" y="840"/>
                  </a:lnTo>
                  <a:lnTo>
                    <a:pt x="778" y="828"/>
                  </a:lnTo>
                  <a:lnTo>
                    <a:pt x="772" y="817"/>
                  </a:lnTo>
                  <a:lnTo>
                    <a:pt x="765" y="807"/>
                  </a:lnTo>
                  <a:lnTo>
                    <a:pt x="759" y="796"/>
                  </a:lnTo>
                  <a:lnTo>
                    <a:pt x="751" y="786"/>
                  </a:lnTo>
                  <a:lnTo>
                    <a:pt x="746" y="779"/>
                  </a:lnTo>
                  <a:lnTo>
                    <a:pt x="730" y="762"/>
                  </a:lnTo>
                  <a:lnTo>
                    <a:pt x="719" y="750"/>
                  </a:lnTo>
                  <a:lnTo>
                    <a:pt x="711" y="741"/>
                  </a:lnTo>
                  <a:lnTo>
                    <a:pt x="708" y="737"/>
                  </a:lnTo>
                  <a:lnTo>
                    <a:pt x="698" y="735"/>
                  </a:lnTo>
                  <a:lnTo>
                    <a:pt x="689" y="731"/>
                  </a:lnTo>
                  <a:lnTo>
                    <a:pt x="679" y="731"/>
                  </a:lnTo>
                  <a:lnTo>
                    <a:pt x="675" y="735"/>
                  </a:lnTo>
                  <a:lnTo>
                    <a:pt x="677" y="750"/>
                  </a:lnTo>
                  <a:lnTo>
                    <a:pt x="681" y="754"/>
                  </a:lnTo>
                  <a:lnTo>
                    <a:pt x="685" y="756"/>
                  </a:lnTo>
                  <a:lnTo>
                    <a:pt x="692" y="766"/>
                  </a:lnTo>
                  <a:lnTo>
                    <a:pt x="698" y="771"/>
                  </a:lnTo>
                  <a:lnTo>
                    <a:pt x="708" y="779"/>
                  </a:lnTo>
                  <a:lnTo>
                    <a:pt x="713" y="788"/>
                  </a:lnTo>
                  <a:lnTo>
                    <a:pt x="725" y="798"/>
                  </a:lnTo>
                  <a:lnTo>
                    <a:pt x="732" y="807"/>
                  </a:lnTo>
                  <a:lnTo>
                    <a:pt x="738" y="817"/>
                  </a:lnTo>
                  <a:lnTo>
                    <a:pt x="746" y="828"/>
                  </a:lnTo>
                  <a:lnTo>
                    <a:pt x="753" y="838"/>
                  </a:lnTo>
                  <a:lnTo>
                    <a:pt x="759" y="849"/>
                  </a:lnTo>
                  <a:lnTo>
                    <a:pt x="767" y="861"/>
                  </a:lnTo>
                  <a:lnTo>
                    <a:pt x="770" y="874"/>
                  </a:lnTo>
                  <a:lnTo>
                    <a:pt x="772" y="885"/>
                  </a:lnTo>
                  <a:lnTo>
                    <a:pt x="772" y="893"/>
                  </a:lnTo>
                  <a:lnTo>
                    <a:pt x="772" y="904"/>
                  </a:lnTo>
                  <a:lnTo>
                    <a:pt x="770" y="912"/>
                  </a:lnTo>
                  <a:lnTo>
                    <a:pt x="770" y="923"/>
                  </a:lnTo>
                  <a:lnTo>
                    <a:pt x="767" y="939"/>
                  </a:lnTo>
                  <a:lnTo>
                    <a:pt x="755" y="954"/>
                  </a:lnTo>
                  <a:lnTo>
                    <a:pt x="746" y="958"/>
                  </a:lnTo>
                  <a:lnTo>
                    <a:pt x="736" y="963"/>
                  </a:lnTo>
                  <a:lnTo>
                    <a:pt x="727" y="967"/>
                  </a:lnTo>
                  <a:lnTo>
                    <a:pt x="713" y="971"/>
                  </a:lnTo>
                  <a:lnTo>
                    <a:pt x="698" y="971"/>
                  </a:lnTo>
                  <a:lnTo>
                    <a:pt x="683" y="973"/>
                  </a:lnTo>
                  <a:lnTo>
                    <a:pt x="666" y="971"/>
                  </a:lnTo>
                  <a:lnTo>
                    <a:pt x="647" y="971"/>
                  </a:lnTo>
                  <a:lnTo>
                    <a:pt x="622" y="967"/>
                  </a:lnTo>
                  <a:lnTo>
                    <a:pt x="597" y="959"/>
                  </a:lnTo>
                  <a:lnTo>
                    <a:pt x="573" y="950"/>
                  </a:lnTo>
                  <a:lnTo>
                    <a:pt x="548" y="939"/>
                  </a:lnTo>
                  <a:lnTo>
                    <a:pt x="519" y="923"/>
                  </a:lnTo>
                  <a:lnTo>
                    <a:pt x="493" y="910"/>
                  </a:lnTo>
                  <a:lnTo>
                    <a:pt x="466" y="893"/>
                  </a:lnTo>
                  <a:lnTo>
                    <a:pt x="441" y="876"/>
                  </a:lnTo>
                  <a:lnTo>
                    <a:pt x="415" y="857"/>
                  </a:lnTo>
                  <a:lnTo>
                    <a:pt x="390" y="842"/>
                  </a:lnTo>
                  <a:lnTo>
                    <a:pt x="367" y="823"/>
                  </a:lnTo>
                  <a:lnTo>
                    <a:pt x="348" y="807"/>
                  </a:lnTo>
                  <a:lnTo>
                    <a:pt x="331" y="792"/>
                  </a:lnTo>
                  <a:lnTo>
                    <a:pt x="318" y="777"/>
                  </a:lnTo>
                  <a:lnTo>
                    <a:pt x="308" y="764"/>
                  </a:lnTo>
                  <a:lnTo>
                    <a:pt x="303" y="754"/>
                  </a:lnTo>
                  <a:lnTo>
                    <a:pt x="295" y="745"/>
                  </a:lnTo>
                  <a:lnTo>
                    <a:pt x="291" y="735"/>
                  </a:lnTo>
                  <a:lnTo>
                    <a:pt x="289" y="726"/>
                  </a:lnTo>
                  <a:lnTo>
                    <a:pt x="289" y="716"/>
                  </a:lnTo>
                  <a:lnTo>
                    <a:pt x="288" y="699"/>
                  </a:lnTo>
                  <a:lnTo>
                    <a:pt x="289" y="686"/>
                  </a:lnTo>
                  <a:lnTo>
                    <a:pt x="293" y="671"/>
                  </a:lnTo>
                  <a:lnTo>
                    <a:pt x="301" y="659"/>
                  </a:lnTo>
                  <a:lnTo>
                    <a:pt x="308" y="650"/>
                  </a:lnTo>
                  <a:lnTo>
                    <a:pt x="316" y="646"/>
                  </a:lnTo>
                  <a:lnTo>
                    <a:pt x="326" y="640"/>
                  </a:lnTo>
                  <a:lnTo>
                    <a:pt x="339" y="638"/>
                  </a:lnTo>
                  <a:lnTo>
                    <a:pt x="354" y="633"/>
                  </a:lnTo>
                  <a:lnTo>
                    <a:pt x="373" y="629"/>
                  </a:lnTo>
                  <a:lnTo>
                    <a:pt x="383" y="625"/>
                  </a:lnTo>
                  <a:lnTo>
                    <a:pt x="392" y="623"/>
                  </a:lnTo>
                  <a:lnTo>
                    <a:pt x="403" y="621"/>
                  </a:lnTo>
                  <a:lnTo>
                    <a:pt x="413" y="621"/>
                  </a:lnTo>
                  <a:lnTo>
                    <a:pt x="422" y="619"/>
                  </a:lnTo>
                  <a:lnTo>
                    <a:pt x="432" y="619"/>
                  </a:lnTo>
                  <a:lnTo>
                    <a:pt x="441" y="619"/>
                  </a:lnTo>
                  <a:lnTo>
                    <a:pt x="453" y="621"/>
                  </a:lnTo>
                  <a:lnTo>
                    <a:pt x="468" y="619"/>
                  </a:lnTo>
                  <a:lnTo>
                    <a:pt x="483" y="619"/>
                  </a:lnTo>
                  <a:lnTo>
                    <a:pt x="495" y="615"/>
                  </a:lnTo>
                  <a:lnTo>
                    <a:pt x="504" y="612"/>
                  </a:lnTo>
                  <a:lnTo>
                    <a:pt x="516" y="600"/>
                  </a:lnTo>
                  <a:lnTo>
                    <a:pt x="519" y="593"/>
                  </a:lnTo>
                  <a:lnTo>
                    <a:pt x="510" y="585"/>
                  </a:lnTo>
                  <a:lnTo>
                    <a:pt x="500" y="579"/>
                  </a:lnTo>
                  <a:lnTo>
                    <a:pt x="493" y="576"/>
                  </a:lnTo>
                  <a:lnTo>
                    <a:pt x="489" y="576"/>
                  </a:lnTo>
                  <a:lnTo>
                    <a:pt x="156" y="652"/>
                  </a:lnTo>
                  <a:lnTo>
                    <a:pt x="154" y="648"/>
                  </a:lnTo>
                  <a:lnTo>
                    <a:pt x="153" y="638"/>
                  </a:lnTo>
                  <a:lnTo>
                    <a:pt x="147" y="623"/>
                  </a:lnTo>
                  <a:lnTo>
                    <a:pt x="141" y="606"/>
                  </a:lnTo>
                  <a:lnTo>
                    <a:pt x="134" y="583"/>
                  </a:lnTo>
                  <a:lnTo>
                    <a:pt x="126" y="560"/>
                  </a:lnTo>
                  <a:lnTo>
                    <a:pt x="116" y="532"/>
                  </a:lnTo>
                  <a:lnTo>
                    <a:pt x="111" y="505"/>
                  </a:lnTo>
                  <a:lnTo>
                    <a:pt x="101" y="475"/>
                  </a:lnTo>
                  <a:lnTo>
                    <a:pt x="96" y="444"/>
                  </a:lnTo>
                  <a:lnTo>
                    <a:pt x="86" y="414"/>
                  </a:lnTo>
                  <a:lnTo>
                    <a:pt x="80" y="387"/>
                  </a:lnTo>
                  <a:lnTo>
                    <a:pt x="77" y="363"/>
                  </a:lnTo>
                  <a:lnTo>
                    <a:pt x="73" y="340"/>
                  </a:lnTo>
                  <a:lnTo>
                    <a:pt x="73" y="319"/>
                  </a:lnTo>
                  <a:lnTo>
                    <a:pt x="75" y="304"/>
                  </a:lnTo>
                  <a:lnTo>
                    <a:pt x="75" y="287"/>
                  </a:lnTo>
                  <a:lnTo>
                    <a:pt x="77" y="273"/>
                  </a:lnTo>
                  <a:lnTo>
                    <a:pt x="77" y="260"/>
                  </a:lnTo>
                  <a:lnTo>
                    <a:pt x="80" y="247"/>
                  </a:lnTo>
                  <a:lnTo>
                    <a:pt x="80" y="232"/>
                  </a:lnTo>
                  <a:lnTo>
                    <a:pt x="84" y="220"/>
                  </a:lnTo>
                  <a:lnTo>
                    <a:pt x="86" y="207"/>
                  </a:lnTo>
                  <a:lnTo>
                    <a:pt x="90" y="195"/>
                  </a:lnTo>
                  <a:lnTo>
                    <a:pt x="90" y="182"/>
                  </a:lnTo>
                  <a:lnTo>
                    <a:pt x="94" y="171"/>
                  </a:lnTo>
                  <a:lnTo>
                    <a:pt x="96" y="161"/>
                  </a:lnTo>
                  <a:lnTo>
                    <a:pt x="99" y="152"/>
                  </a:lnTo>
                  <a:lnTo>
                    <a:pt x="105" y="135"/>
                  </a:lnTo>
                  <a:lnTo>
                    <a:pt x="115" y="125"/>
                  </a:lnTo>
                  <a:lnTo>
                    <a:pt x="153" y="321"/>
                  </a:lnTo>
                  <a:lnTo>
                    <a:pt x="217" y="302"/>
                  </a:lnTo>
                  <a:lnTo>
                    <a:pt x="172" y="70"/>
                  </a:lnTo>
                  <a:lnTo>
                    <a:pt x="234" y="51"/>
                  </a:lnTo>
                  <a:lnTo>
                    <a:pt x="234" y="28"/>
                  </a:lnTo>
                  <a:lnTo>
                    <a:pt x="229" y="28"/>
                  </a:lnTo>
                  <a:lnTo>
                    <a:pt x="215" y="32"/>
                  </a:lnTo>
                  <a:lnTo>
                    <a:pt x="206" y="32"/>
                  </a:lnTo>
                  <a:lnTo>
                    <a:pt x="196" y="36"/>
                  </a:lnTo>
                  <a:lnTo>
                    <a:pt x="187" y="41"/>
                  </a:lnTo>
                  <a:lnTo>
                    <a:pt x="175" y="47"/>
                  </a:lnTo>
                  <a:lnTo>
                    <a:pt x="164" y="51"/>
                  </a:lnTo>
                  <a:lnTo>
                    <a:pt x="153" y="57"/>
                  </a:lnTo>
                  <a:lnTo>
                    <a:pt x="141" y="62"/>
                  </a:lnTo>
                  <a:lnTo>
                    <a:pt x="132" y="70"/>
                  </a:lnTo>
                  <a:lnTo>
                    <a:pt x="118" y="76"/>
                  </a:lnTo>
                  <a:lnTo>
                    <a:pt x="111" y="85"/>
                  </a:lnTo>
                  <a:lnTo>
                    <a:pt x="101" y="93"/>
                  </a:lnTo>
                  <a:lnTo>
                    <a:pt x="96" y="104"/>
                  </a:lnTo>
                  <a:lnTo>
                    <a:pt x="90" y="112"/>
                  </a:lnTo>
                  <a:lnTo>
                    <a:pt x="82" y="127"/>
                  </a:lnTo>
                  <a:lnTo>
                    <a:pt x="77" y="138"/>
                  </a:lnTo>
                  <a:lnTo>
                    <a:pt x="73" y="154"/>
                  </a:lnTo>
                  <a:lnTo>
                    <a:pt x="67" y="171"/>
                  </a:lnTo>
                  <a:lnTo>
                    <a:pt x="61" y="186"/>
                  </a:lnTo>
                  <a:lnTo>
                    <a:pt x="57" y="201"/>
                  </a:lnTo>
                  <a:lnTo>
                    <a:pt x="56" y="218"/>
                  </a:lnTo>
                  <a:lnTo>
                    <a:pt x="50" y="232"/>
                  </a:lnTo>
                  <a:lnTo>
                    <a:pt x="46" y="247"/>
                  </a:lnTo>
                  <a:lnTo>
                    <a:pt x="42" y="260"/>
                  </a:lnTo>
                  <a:lnTo>
                    <a:pt x="42" y="271"/>
                  </a:lnTo>
                  <a:lnTo>
                    <a:pt x="38" y="281"/>
                  </a:lnTo>
                  <a:lnTo>
                    <a:pt x="38" y="287"/>
                  </a:lnTo>
                  <a:lnTo>
                    <a:pt x="38" y="290"/>
                  </a:lnTo>
                  <a:lnTo>
                    <a:pt x="38" y="294"/>
                  </a:lnTo>
                  <a:lnTo>
                    <a:pt x="38" y="290"/>
                  </a:lnTo>
                  <a:lnTo>
                    <a:pt x="37" y="287"/>
                  </a:lnTo>
                  <a:lnTo>
                    <a:pt x="35" y="281"/>
                  </a:lnTo>
                  <a:lnTo>
                    <a:pt x="35" y="271"/>
                  </a:lnTo>
                  <a:lnTo>
                    <a:pt x="31" y="260"/>
                  </a:lnTo>
                  <a:lnTo>
                    <a:pt x="29" y="249"/>
                  </a:lnTo>
                  <a:lnTo>
                    <a:pt x="25" y="235"/>
                  </a:lnTo>
                  <a:lnTo>
                    <a:pt x="25" y="224"/>
                  </a:lnTo>
                  <a:lnTo>
                    <a:pt x="23" y="209"/>
                  </a:lnTo>
                  <a:lnTo>
                    <a:pt x="21" y="194"/>
                  </a:lnTo>
                  <a:lnTo>
                    <a:pt x="21" y="178"/>
                  </a:lnTo>
                  <a:lnTo>
                    <a:pt x="21" y="167"/>
                  </a:lnTo>
                  <a:lnTo>
                    <a:pt x="21" y="152"/>
                  </a:lnTo>
                  <a:lnTo>
                    <a:pt x="23" y="142"/>
                  </a:lnTo>
                  <a:lnTo>
                    <a:pt x="27" y="131"/>
                  </a:lnTo>
                  <a:lnTo>
                    <a:pt x="33" y="125"/>
                  </a:lnTo>
                  <a:lnTo>
                    <a:pt x="40" y="108"/>
                  </a:lnTo>
                  <a:lnTo>
                    <a:pt x="57" y="89"/>
                  </a:lnTo>
                  <a:lnTo>
                    <a:pt x="65" y="79"/>
                  </a:lnTo>
                  <a:lnTo>
                    <a:pt x="77" y="70"/>
                  </a:lnTo>
                  <a:lnTo>
                    <a:pt x="86" y="62"/>
                  </a:lnTo>
                  <a:lnTo>
                    <a:pt x="96" y="55"/>
                  </a:lnTo>
                  <a:lnTo>
                    <a:pt x="105" y="47"/>
                  </a:lnTo>
                  <a:lnTo>
                    <a:pt x="115" y="40"/>
                  </a:lnTo>
                  <a:lnTo>
                    <a:pt x="126" y="32"/>
                  </a:lnTo>
                  <a:lnTo>
                    <a:pt x="135" y="28"/>
                  </a:lnTo>
                  <a:lnTo>
                    <a:pt x="145" y="22"/>
                  </a:lnTo>
                  <a:lnTo>
                    <a:pt x="154" y="19"/>
                  </a:lnTo>
                  <a:lnTo>
                    <a:pt x="164" y="17"/>
                  </a:lnTo>
                  <a:lnTo>
                    <a:pt x="172" y="17"/>
                  </a:lnTo>
                  <a:lnTo>
                    <a:pt x="164" y="0"/>
                  </a:lnTo>
                  <a:lnTo>
                    <a:pt x="164" y="0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102"/>
            <p:cNvSpPr>
              <a:spLocks/>
            </p:cNvSpPr>
            <p:nvPr/>
          </p:nvSpPr>
          <p:spPr bwMode="auto">
            <a:xfrm>
              <a:off x="2427044" y="5061186"/>
              <a:ext cx="85510" cy="170622"/>
            </a:xfrm>
            <a:custGeom>
              <a:avLst/>
              <a:gdLst>
                <a:gd name="T0" fmla="*/ 0 w 167"/>
                <a:gd name="T1" fmla="*/ 6 h 388"/>
                <a:gd name="T2" fmla="*/ 0 w 167"/>
                <a:gd name="T3" fmla="*/ 8 h 388"/>
                <a:gd name="T4" fmla="*/ 0 w 167"/>
                <a:gd name="T5" fmla="*/ 16 h 388"/>
                <a:gd name="T6" fmla="*/ 0 w 167"/>
                <a:gd name="T7" fmla="*/ 23 h 388"/>
                <a:gd name="T8" fmla="*/ 0 w 167"/>
                <a:gd name="T9" fmla="*/ 37 h 388"/>
                <a:gd name="T10" fmla="*/ 0 w 167"/>
                <a:gd name="T11" fmla="*/ 50 h 388"/>
                <a:gd name="T12" fmla="*/ 0 w 167"/>
                <a:gd name="T13" fmla="*/ 61 h 388"/>
                <a:gd name="T14" fmla="*/ 2 w 167"/>
                <a:gd name="T15" fmla="*/ 73 h 388"/>
                <a:gd name="T16" fmla="*/ 6 w 167"/>
                <a:gd name="T17" fmla="*/ 80 h 388"/>
                <a:gd name="T18" fmla="*/ 6 w 167"/>
                <a:gd name="T19" fmla="*/ 86 h 388"/>
                <a:gd name="T20" fmla="*/ 7 w 167"/>
                <a:gd name="T21" fmla="*/ 95 h 388"/>
                <a:gd name="T22" fmla="*/ 11 w 167"/>
                <a:gd name="T23" fmla="*/ 113 h 388"/>
                <a:gd name="T24" fmla="*/ 19 w 167"/>
                <a:gd name="T25" fmla="*/ 133 h 388"/>
                <a:gd name="T26" fmla="*/ 25 w 167"/>
                <a:gd name="T27" fmla="*/ 156 h 388"/>
                <a:gd name="T28" fmla="*/ 32 w 167"/>
                <a:gd name="T29" fmla="*/ 183 h 388"/>
                <a:gd name="T30" fmla="*/ 40 w 167"/>
                <a:gd name="T31" fmla="*/ 209 h 388"/>
                <a:gd name="T32" fmla="*/ 47 w 167"/>
                <a:gd name="T33" fmla="*/ 240 h 388"/>
                <a:gd name="T34" fmla="*/ 55 w 167"/>
                <a:gd name="T35" fmla="*/ 266 h 388"/>
                <a:gd name="T36" fmla="*/ 63 w 167"/>
                <a:gd name="T37" fmla="*/ 293 h 388"/>
                <a:gd name="T38" fmla="*/ 68 w 167"/>
                <a:gd name="T39" fmla="*/ 318 h 388"/>
                <a:gd name="T40" fmla="*/ 76 w 167"/>
                <a:gd name="T41" fmla="*/ 343 h 388"/>
                <a:gd name="T42" fmla="*/ 80 w 167"/>
                <a:gd name="T43" fmla="*/ 360 h 388"/>
                <a:gd name="T44" fmla="*/ 83 w 167"/>
                <a:gd name="T45" fmla="*/ 375 h 388"/>
                <a:gd name="T46" fmla="*/ 87 w 167"/>
                <a:gd name="T47" fmla="*/ 384 h 388"/>
                <a:gd name="T48" fmla="*/ 89 w 167"/>
                <a:gd name="T49" fmla="*/ 388 h 388"/>
                <a:gd name="T50" fmla="*/ 108 w 167"/>
                <a:gd name="T51" fmla="*/ 381 h 388"/>
                <a:gd name="T52" fmla="*/ 25 w 167"/>
                <a:gd name="T53" fmla="*/ 48 h 388"/>
                <a:gd name="T54" fmla="*/ 38 w 167"/>
                <a:gd name="T55" fmla="*/ 42 h 388"/>
                <a:gd name="T56" fmla="*/ 133 w 167"/>
                <a:gd name="T57" fmla="*/ 381 h 388"/>
                <a:gd name="T58" fmla="*/ 167 w 167"/>
                <a:gd name="T59" fmla="*/ 369 h 388"/>
                <a:gd name="T60" fmla="*/ 165 w 167"/>
                <a:gd name="T61" fmla="*/ 365 h 388"/>
                <a:gd name="T62" fmla="*/ 161 w 167"/>
                <a:gd name="T63" fmla="*/ 354 h 388"/>
                <a:gd name="T64" fmla="*/ 156 w 167"/>
                <a:gd name="T65" fmla="*/ 335 h 388"/>
                <a:gd name="T66" fmla="*/ 150 w 167"/>
                <a:gd name="T67" fmla="*/ 312 h 388"/>
                <a:gd name="T68" fmla="*/ 141 w 167"/>
                <a:gd name="T69" fmla="*/ 286 h 388"/>
                <a:gd name="T70" fmla="*/ 131 w 167"/>
                <a:gd name="T71" fmla="*/ 255 h 388"/>
                <a:gd name="T72" fmla="*/ 122 w 167"/>
                <a:gd name="T73" fmla="*/ 223 h 388"/>
                <a:gd name="T74" fmla="*/ 112 w 167"/>
                <a:gd name="T75" fmla="*/ 190 h 388"/>
                <a:gd name="T76" fmla="*/ 102 w 167"/>
                <a:gd name="T77" fmla="*/ 152 h 388"/>
                <a:gd name="T78" fmla="*/ 91 w 167"/>
                <a:gd name="T79" fmla="*/ 120 h 388"/>
                <a:gd name="T80" fmla="*/ 82 w 167"/>
                <a:gd name="T81" fmla="*/ 90 h 388"/>
                <a:gd name="T82" fmla="*/ 74 w 167"/>
                <a:gd name="T83" fmla="*/ 61 h 388"/>
                <a:gd name="T84" fmla="*/ 63 w 167"/>
                <a:gd name="T85" fmla="*/ 37 h 388"/>
                <a:gd name="T86" fmla="*/ 59 w 167"/>
                <a:gd name="T87" fmla="*/ 18 h 388"/>
                <a:gd name="T88" fmla="*/ 53 w 167"/>
                <a:gd name="T89" fmla="*/ 4 h 388"/>
                <a:gd name="T90" fmla="*/ 53 w 167"/>
                <a:gd name="T91" fmla="*/ 0 h 388"/>
                <a:gd name="T92" fmla="*/ 0 w 167"/>
                <a:gd name="T93" fmla="*/ 6 h 388"/>
                <a:gd name="T94" fmla="*/ 0 w 167"/>
                <a:gd name="T95" fmla="*/ 6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67" h="388">
                  <a:moveTo>
                    <a:pt x="0" y="6"/>
                  </a:moveTo>
                  <a:lnTo>
                    <a:pt x="0" y="8"/>
                  </a:lnTo>
                  <a:lnTo>
                    <a:pt x="0" y="16"/>
                  </a:lnTo>
                  <a:lnTo>
                    <a:pt x="0" y="23"/>
                  </a:lnTo>
                  <a:lnTo>
                    <a:pt x="0" y="37"/>
                  </a:lnTo>
                  <a:lnTo>
                    <a:pt x="0" y="50"/>
                  </a:lnTo>
                  <a:lnTo>
                    <a:pt x="0" y="61"/>
                  </a:lnTo>
                  <a:lnTo>
                    <a:pt x="2" y="73"/>
                  </a:lnTo>
                  <a:lnTo>
                    <a:pt x="6" y="80"/>
                  </a:lnTo>
                  <a:lnTo>
                    <a:pt x="6" y="86"/>
                  </a:lnTo>
                  <a:lnTo>
                    <a:pt x="7" y="95"/>
                  </a:lnTo>
                  <a:lnTo>
                    <a:pt x="11" y="113"/>
                  </a:lnTo>
                  <a:lnTo>
                    <a:pt x="19" y="133"/>
                  </a:lnTo>
                  <a:lnTo>
                    <a:pt x="25" y="156"/>
                  </a:lnTo>
                  <a:lnTo>
                    <a:pt x="32" y="183"/>
                  </a:lnTo>
                  <a:lnTo>
                    <a:pt x="40" y="209"/>
                  </a:lnTo>
                  <a:lnTo>
                    <a:pt x="47" y="240"/>
                  </a:lnTo>
                  <a:lnTo>
                    <a:pt x="55" y="266"/>
                  </a:lnTo>
                  <a:lnTo>
                    <a:pt x="63" y="293"/>
                  </a:lnTo>
                  <a:lnTo>
                    <a:pt x="68" y="318"/>
                  </a:lnTo>
                  <a:lnTo>
                    <a:pt x="76" y="343"/>
                  </a:lnTo>
                  <a:lnTo>
                    <a:pt x="80" y="360"/>
                  </a:lnTo>
                  <a:lnTo>
                    <a:pt x="83" y="375"/>
                  </a:lnTo>
                  <a:lnTo>
                    <a:pt x="87" y="384"/>
                  </a:lnTo>
                  <a:lnTo>
                    <a:pt x="89" y="388"/>
                  </a:lnTo>
                  <a:lnTo>
                    <a:pt x="108" y="381"/>
                  </a:lnTo>
                  <a:lnTo>
                    <a:pt x="25" y="48"/>
                  </a:lnTo>
                  <a:lnTo>
                    <a:pt x="38" y="42"/>
                  </a:lnTo>
                  <a:lnTo>
                    <a:pt x="133" y="381"/>
                  </a:lnTo>
                  <a:lnTo>
                    <a:pt x="167" y="369"/>
                  </a:lnTo>
                  <a:lnTo>
                    <a:pt x="165" y="365"/>
                  </a:lnTo>
                  <a:lnTo>
                    <a:pt x="161" y="354"/>
                  </a:lnTo>
                  <a:lnTo>
                    <a:pt x="156" y="335"/>
                  </a:lnTo>
                  <a:lnTo>
                    <a:pt x="150" y="312"/>
                  </a:lnTo>
                  <a:lnTo>
                    <a:pt x="141" y="286"/>
                  </a:lnTo>
                  <a:lnTo>
                    <a:pt x="131" y="255"/>
                  </a:lnTo>
                  <a:lnTo>
                    <a:pt x="122" y="223"/>
                  </a:lnTo>
                  <a:lnTo>
                    <a:pt x="112" y="190"/>
                  </a:lnTo>
                  <a:lnTo>
                    <a:pt x="102" y="152"/>
                  </a:lnTo>
                  <a:lnTo>
                    <a:pt x="91" y="120"/>
                  </a:lnTo>
                  <a:lnTo>
                    <a:pt x="82" y="90"/>
                  </a:lnTo>
                  <a:lnTo>
                    <a:pt x="74" y="61"/>
                  </a:lnTo>
                  <a:lnTo>
                    <a:pt x="63" y="37"/>
                  </a:lnTo>
                  <a:lnTo>
                    <a:pt x="59" y="18"/>
                  </a:lnTo>
                  <a:lnTo>
                    <a:pt x="53" y="4"/>
                  </a:lnTo>
                  <a:lnTo>
                    <a:pt x="53" y="0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103"/>
            <p:cNvSpPr>
              <a:spLocks/>
            </p:cNvSpPr>
            <p:nvPr/>
          </p:nvSpPr>
          <p:spPr bwMode="auto">
            <a:xfrm>
              <a:off x="2448351" y="4930142"/>
              <a:ext cx="239222" cy="353557"/>
            </a:xfrm>
            <a:custGeom>
              <a:avLst/>
              <a:gdLst>
                <a:gd name="T0" fmla="*/ 127 w 469"/>
                <a:gd name="T1" fmla="*/ 652 h 804"/>
                <a:gd name="T2" fmla="*/ 120 w 469"/>
                <a:gd name="T3" fmla="*/ 435 h 804"/>
                <a:gd name="T4" fmla="*/ 217 w 469"/>
                <a:gd name="T5" fmla="*/ 629 h 804"/>
                <a:gd name="T6" fmla="*/ 194 w 469"/>
                <a:gd name="T7" fmla="*/ 559 h 804"/>
                <a:gd name="T8" fmla="*/ 152 w 469"/>
                <a:gd name="T9" fmla="*/ 433 h 804"/>
                <a:gd name="T10" fmla="*/ 106 w 469"/>
                <a:gd name="T11" fmla="*/ 291 h 804"/>
                <a:gd name="T12" fmla="*/ 70 w 469"/>
                <a:gd name="T13" fmla="*/ 169 h 804"/>
                <a:gd name="T14" fmla="*/ 61 w 469"/>
                <a:gd name="T15" fmla="*/ 99 h 804"/>
                <a:gd name="T16" fmla="*/ 91 w 469"/>
                <a:gd name="T17" fmla="*/ 110 h 804"/>
                <a:gd name="T18" fmla="*/ 120 w 469"/>
                <a:gd name="T19" fmla="*/ 139 h 804"/>
                <a:gd name="T20" fmla="*/ 135 w 469"/>
                <a:gd name="T21" fmla="*/ 190 h 804"/>
                <a:gd name="T22" fmla="*/ 163 w 469"/>
                <a:gd name="T23" fmla="*/ 289 h 804"/>
                <a:gd name="T24" fmla="*/ 197 w 469"/>
                <a:gd name="T25" fmla="*/ 409 h 804"/>
                <a:gd name="T26" fmla="*/ 226 w 469"/>
                <a:gd name="T27" fmla="*/ 524 h 804"/>
                <a:gd name="T28" fmla="*/ 243 w 469"/>
                <a:gd name="T29" fmla="*/ 604 h 804"/>
                <a:gd name="T30" fmla="*/ 217 w 469"/>
                <a:gd name="T31" fmla="*/ 658 h 804"/>
                <a:gd name="T32" fmla="*/ 243 w 469"/>
                <a:gd name="T33" fmla="*/ 663 h 804"/>
                <a:gd name="T34" fmla="*/ 281 w 469"/>
                <a:gd name="T35" fmla="*/ 680 h 804"/>
                <a:gd name="T36" fmla="*/ 338 w 469"/>
                <a:gd name="T37" fmla="*/ 716 h 804"/>
                <a:gd name="T38" fmla="*/ 416 w 469"/>
                <a:gd name="T39" fmla="*/ 777 h 804"/>
                <a:gd name="T40" fmla="*/ 458 w 469"/>
                <a:gd name="T41" fmla="*/ 802 h 804"/>
                <a:gd name="T42" fmla="*/ 467 w 469"/>
                <a:gd name="T43" fmla="*/ 792 h 804"/>
                <a:gd name="T44" fmla="*/ 448 w 469"/>
                <a:gd name="T45" fmla="*/ 768 h 804"/>
                <a:gd name="T46" fmla="*/ 414 w 469"/>
                <a:gd name="T47" fmla="*/ 730 h 804"/>
                <a:gd name="T48" fmla="*/ 372 w 469"/>
                <a:gd name="T49" fmla="*/ 690 h 804"/>
                <a:gd name="T50" fmla="*/ 321 w 469"/>
                <a:gd name="T51" fmla="*/ 656 h 804"/>
                <a:gd name="T52" fmla="*/ 275 w 469"/>
                <a:gd name="T53" fmla="*/ 640 h 804"/>
                <a:gd name="T54" fmla="*/ 285 w 469"/>
                <a:gd name="T55" fmla="*/ 618 h 804"/>
                <a:gd name="T56" fmla="*/ 281 w 469"/>
                <a:gd name="T57" fmla="*/ 582 h 804"/>
                <a:gd name="T58" fmla="*/ 274 w 469"/>
                <a:gd name="T59" fmla="*/ 545 h 804"/>
                <a:gd name="T60" fmla="*/ 258 w 469"/>
                <a:gd name="T61" fmla="*/ 462 h 804"/>
                <a:gd name="T62" fmla="*/ 239 w 469"/>
                <a:gd name="T63" fmla="*/ 357 h 804"/>
                <a:gd name="T64" fmla="*/ 224 w 469"/>
                <a:gd name="T65" fmla="*/ 260 h 804"/>
                <a:gd name="T66" fmla="*/ 215 w 469"/>
                <a:gd name="T67" fmla="*/ 198 h 804"/>
                <a:gd name="T68" fmla="*/ 209 w 469"/>
                <a:gd name="T69" fmla="*/ 179 h 804"/>
                <a:gd name="T70" fmla="*/ 197 w 469"/>
                <a:gd name="T71" fmla="*/ 150 h 804"/>
                <a:gd name="T72" fmla="*/ 188 w 469"/>
                <a:gd name="T73" fmla="*/ 116 h 804"/>
                <a:gd name="T74" fmla="*/ 173 w 469"/>
                <a:gd name="T75" fmla="*/ 82 h 804"/>
                <a:gd name="T76" fmla="*/ 156 w 469"/>
                <a:gd name="T77" fmla="*/ 46 h 804"/>
                <a:gd name="T78" fmla="*/ 129 w 469"/>
                <a:gd name="T79" fmla="*/ 21 h 804"/>
                <a:gd name="T80" fmla="*/ 102 w 469"/>
                <a:gd name="T81" fmla="*/ 4 h 804"/>
                <a:gd name="T82" fmla="*/ 76 w 469"/>
                <a:gd name="T83" fmla="*/ 2 h 804"/>
                <a:gd name="T84" fmla="*/ 64 w 469"/>
                <a:gd name="T85" fmla="*/ 19 h 804"/>
                <a:gd name="T86" fmla="*/ 83 w 469"/>
                <a:gd name="T87" fmla="*/ 23 h 804"/>
                <a:gd name="T88" fmla="*/ 121 w 469"/>
                <a:gd name="T89" fmla="*/ 46 h 804"/>
                <a:gd name="T90" fmla="*/ 146 w 469"/>
                <a:gd name="T91" fmla="*/ 87 h 804"/>
                <a:gd name="T92" fmla="*/ 161 w 469"/>
                <a:gd name="T93" fmla="*/ 123 h 804"/>
                <a:gd name="T94" fmla="*/ 165 w 469"/>
                <a:gd name="T95" fmla="*/ 148 h 804"/>
                <a:gd name="T96" fmla="*/ 173 w 469"/>
                <a:gd name="T97" fmla="*/ 179 h 804"/>
                <a:gd name="T98" fmla="*/ 171 w 469"/>
                <a:gd name="T99" fmla="*/ 182 h 804"/>
                <a:gd name="T100" fmla="*/ 156 w 469"/>
                <a:gd name="T101" fmla="*/ 154 h 804"/>
                <a:gd name="T102" fmla="*/ 137 w 469"/>
                <a:gd name="T103" fmla="*/ 123 h 804"/>
                <a:gd name="T104" fmla="*/ 110 w 469"/>
                <a:gd name="T105" fmla="*/ 97 h 804"/>
                <a:gd name="T106" fmla="*/ 78 w 469"/>
                <a:gd name="T107" fmla="*/ 80 h 804"/>
                <a:gd name="T108" fmla="*/ 17 w 469"/>
                <a:gd name="T109" fmla="*/ 11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9" h="804">
                  <a:moveTo>
                    <a:pt x="5" y="114"/>
                  </a:moveTo>
                  <a:lnTo>
                    <a:pt x="0" y="127"/>
                  </a:lnTo>
                  <a:lnTo>
                    <a:pt x="127" y="652"/>
                  </a:lnTo>
                  <a:lnTo>
                    <a:pt x="156" y="644"/>
                  </a:lnTo>
                  <a:lnTo>
                    <a:pt x="97" y="441"/>
                  </a:lnTo>
                  <a:lnTo>
                    <a:pt x="120" y="435"/>
                  </a:lnTo>
                  <a:lnTo>
                    <a:pt x="186" y="646"/>
                  </a:lnTo>
                  <a:lnTo>
                    <a:pt x="220" y="637"/>
                  </a:lnTo>
                  <a:lnTo>
                    <a:pt x="217" y="629"/>
                  </a:lnTo>
                  <a:lnTo>
                    <a:pt x="213" y="614"/>
                  </a:lnTo>
                  <a:lnTo>
                    <a:pt x="201" y="587"/>
                  </a:lnTo>
                  <a:lnTo>
                    <a:pt x="194" y="559"/>
                  </a:lnTo>
                  <a:lnTo>
                    <a:pt x="178" y="521"/>
                  </a:lnTo>
                  <a:lnTo>
                    <a:pt x="165" y="479"/>
                  </a:lnTo>
                  <a:lnTo>
                    <a:pt x="152" y="433"/>
                  </a:lnTo>
                  <a:lnTo>
                    <a:pt x="139" y="390"/>
                  </a:lnTo>
                  <a:lnTo>
                    <a:pt x="121" y="338"/>
                  </a:lnTo>
                  <a:lnTo>
                    <a:pt x="106" y="291"/>
                  </a:lnTo>
                  <a:lnTo>
                    <a:pt x="91" y="247"/>
                  </a:lnTo>
                  <a:lnTo>
                    <a:pt x="82" y="207"/>
                  </a:lnTo>
                  <a:lnTo>
                    <a:pt x="70" y="169"/>
                  </a:lnTo>
                  <a:lnTo>
                    <a:pt x="64" y="137"/>
                  </a:lnTo>
                  <a:lnTo>
                    <a:pt x="59" y="114"/>
                  </a:lnTo>
                  <a:lnTo>
                    <a:pt x="61" y="99"/>
                  </a:lnTo>
                  <a:lnTo>
                    <a:pt x="64" y="99"/>
                  </a:lnTo>
                  <a:lnTo>
                    <a:pt x="83" y="106"/>
                  </a:lnTo>
                  <a:lnTo>
                    <a:pt x="91" y="110"/>
                  </a:lnTo>
                  <a:lnTo>
                    <a:pt x="102" y="116"/>
                  </a:lnTo>
                  <a:lnTo>
                    <a:pt x="110" y="127"/>
                  </a:lnTo>
                  <a:lnTo>
                    <a:pt x="120" y="139"/>
                  </a:lnTo>
                  <a:lnTo>
                    <a:pt x="121" y="148"/>
                  </a:lnTo>
                  <a:lnTo>
                    <a:pt x="127" y="165"/>
                  </a:lnTo>
                  <a:lnTo>
                    <a:pt x="135" y="190"/>
                  </a:lnTo>
                  <a:lnTo>
                    <a:pt x="144" y="219"/>
                  </a:lnTo>
                  <a:lnTo>
                    <a:pt x="154" y="251"/>
                  </a:lnTo>
                  <a:lnTo>
                    <a:pt x="163" y="289"/>
                  </a:lnTo>
                  <a:lnTo>
                    <a:pt x="177" y="329"/>
                  </a:lnTo>
                  <a:lnTo>
                    <a:pt x="188" y="369"/>
                  </a:lnTo>
                  <a:lnTo>
                    <a:pt x="197" y="409"/>
                  </a:lnTo>
                  <a:lnTo>
                    <a:pt x="207" y="448"/>
                  </a:lnTo>
                  <a:lnTo>
                    <a:pt x="217" y="486"/>
                  </a:lnTo>
                  <a:lnTo>
                    <a:pt x="226" y="524"/>
                  </a:lnTo>
                  <a:lnTo>
                    <a:pt x="234" y="555"/>
                  </a:lnTo>
                  <a:lnTo>
                    <a:pt x="239" y="583"/>
                  </a:lnTo>
                  <a:lnTo>
                    <a:pt x="243" y="604"/>
                  </a:lnTo>
                  <a:lnTo>
                    <a:pt x="245" y="623"/>
                  </a:lnTo>
                  <a:lnTo>
                    <a:pt x="217" y="659"/>
                  </a:lnTo>
                  <a:lnTo>
                    <a:pt x="217" y="658"/>
                  </a:lnTo>
                  <a:lnTo>
                    <a:pt x="228" y="659"/>
                  </a:lnTo>
                  <a:lnTo>
                    <a:pt x="234" y="659"/>
                  </a:lnTo>
                  <a:lnTo>
                    <a:pt x="243" y="663"/>
                  </a:lnTo>
                  <a:lnTo>
                    <a:pt x="255" y="667"/>
                  </a:lnTo>
                  <a:lnTo>
                    <a:pt x="268" y="675"/>
                  </a:lnTo>
                  <a:lnTo>
                    <a:pt x="281" y="680"/>
                  </a:lnTo>
                  <a:lnTo>
                    <a:pt x="296" y="690"/>
                  </a:lnTo>
                  <a:lnTo>
                    <a:pt x="315" y="701"/>
                  </a:lnTo>
                  <a:lnTo>
                    <a:pt x="338" y="716"/>
                  </a:lnTo>
                  <a:lnTo>
                    <a:pt x="361" y="732"/>
                  </a:lnTo>
                  <a:lnTo>
                    <a:pt x="389" y="753"/>
                  </a:lnTo>
                  <a:lnTo>
                    <a:pt x="416" y="777"/>
                  </a:lnTo>
                  <a:lnTo>
                    <a:pt x="448" y="804"/>
                  </a:lnTo>
                  <a:lnTo>
                    <a:pt x="450" y="802"/>
                  </a:lnTo>
                  <a:lnTo>
                    <a:pt x="458" y="802"/>
                  </a:lnTo>
                  <a:lnTo>
                    <a:pt x="466" y="800"/>
                  </a:lnTo>
                  <a:lnTo>
                    <a:pt x="469" y="798"/>
                  </a:lnTo>
                  <a:lnTo>
                    <a:pt x="467" y="792"/>
                  </a:lnTo>
                  <a:lnTo>
                    <a:pt x="464" y="785"/>
                  </a:lnTo>
                  <a:lnTo>
                    <a:pt x="456" y="777"/>
                  </a:lnTo>
                  <a:lnTo>
                    <a:pt x="448" y="768"/>
                  </a:lnTo>
                  <a:lnTo>
                    <a:pt x="439" y="756"/>
                  </a:lnTo>
                  <a:lnTo>
                    <a:pt x="429" y="743"/>
                  </a:lnTo>
                  <a:lnTo>
                    <a:pt x="414" y="730"/>
                  </a:lnTo>
                  <a:lnTo>
                    <a:pt x="403" y="718"/>
                  </a:lnTo>
                  <a:lnTo>
                    <a:pt x="388" y="701"/>
                  </a:lnTo>
                  <a:lnTo>
                    <a:pt x="372" y="690"/>
                  </a:lnTo>
                  <a:lnTo>
                    <a:pt x="353" y="677"/>
                  </a:lnTo>
                  <a:lnTo>
                    <a:pt x="338" y="665"/>
                  </a:lnTo>
                  <a:lnTo>
                    <a:pt x="321" y="656"/>
                  </a:lnTo>
                  <a:lnTo>
                    <a:pt x="306" y="646"/>
                  </a:lnTo>
                  <a:lnTo>
                    <a:pt x="291" y="642"/>
                  </a:lnTo>
                  <a:lnTo>
                    <a:pt x="275" y="640"/>
                  </a:lnTo>
                  <a:lnTo>
                    <a:pt x="274" y="635"/>
                  </a:lnTo>
                  <a:lnTo>
                    <a:pt x="281" y="627"/>
                  </a:lnTo>
                  <a:lnTo>
                    <a:pt x="285" y="618"/>
                  </a:lnTo>
                  <a:lnTo>
                    <a:pt x="285" y="602"/>
                  </a:lnTo>
                  <a:lnTo>
                    <a:pt x="281" y="585"/>
                  </a:lnTo>
                  <a:lnTo>
                    <a:pt x="281" y="582"/>
                  </a:lnTo>
                  <a:lnTo>
                    <a:pt x="279" y="576"/>
                  </a:lnTo>
                  <a:lnTo>
                    <a:pt x="277" y="564"/>
                  </a:lnTo>
                  <a:lnTo>
                    <a:pt x="274" y="545"/>
                  </a:lnTo>
                  <a:lnTo>
                    <a:pt x="270" y="523"/>
                  </a:lnTo>
                  <a:lnTo>
                    <a:pt x="264" y="492"/>
                  </a:lnTo>
                  <a:lnTo>
                    <a:pt x="258" y="462"/>
                  </a:lnTo>
                  <a:lnTo>
                    <a:pt x="253" y="428"/>
                  </a:lnTo>
                  <a:lnTo>
                    <a:pt x="247" y="393"/>
                  </a:lnTo>
                  <a:lnTo>
                    <a:pt x="239" y="357"/>
                  </a:lnTo>
                  <a:lnTo>
                    <a:pt x="234" y="321"/>
                  </a:lnTo>
                  <a:lnTo>
                    <a:pt x="228" y="289"/>
                  </a:lnTo>
                  <a:lnTo>
                    <a:pt x="224" y="260"/>
                  </a:lnTo>
                  <a:lnTo>
                    <a:pt x="218" y="234"/>
                  </a:lnTo>
                  <a:lnTo>
                    <a:pt x="217" y="215"/>
                  </a:lnTo>
                  <a:lnTo>
                    <a:pt x="215" y="198"/>
                  </a:lnTo>
                  <a:lnTo>
                    <a:pt x="215" y="194"/>
                  </a:lnTo>
                  <a:lnTo>
                    <a:pt x="211" y="186"/>
                  </a:lnTo>
                  <a:lnTo>
                    <a:pt x="209" y="179"/>
                  </a:lnTo>
                  <a:lnTo>
                    <a:pt x="205" y="171"/>
                  </a:lnTo>
                  <a:lnTo>
                    <a:pt x="203" y="161"/>
                  </a:lnTo>
                  <a:lnTo>
                    <a:pt x="197" y="150"/>
                  </a:lnTo>
                  <a:lnTo>
                    <a:pt x="196" y="139"/>
                  </a:lnTo>
                  <a:lnTo>
                    <a:pt x="192" y="127"/>
                  </a:lnTo>
                  <a:lnTo>
                    <a:pt x="188" y="116"/>
                  </a:lnTo>
                  <a:lnTo>
                    <a:pt x="182" y="104"/>
                  </a:lnTo>
                  <a:lnTo>
                    <a:pt x="178" y="93"/>
                  </a:lnTo>
                  <a:lnTo>
                    <a:pt x="173" y="82"/>
                  </a:lnTo>
                  <a:lnTo>
                    <a:pt x="169" y="72"/>
                  </a:lnTo>
                  <a:lnTo>
                    <a:pt x="159" y="55"/>
                  </a:lnTo>
                  <a:lnTo>
                    <a:pt x="156" y="46"/>
                  </a:lnTo>
                  <a:lnTo>
                    <a:pt x="146" y="36"/>
                  </a:lnTo>
                  <a:lnTo>
                    <a:pt x="139" y="30"/>
                  </a:lnTo>
                  <a:lnTo>
                    <a:pt x="129" y="21"/>
                  </a:lnTo>
                  <a:lnTo>
                    <a:pt x="121" y="15"/>
                  </a:lnTo>
                  <a:lnTo>
                    <a:pt x="110" y="8"/>
                  </a:lnTo>
                  <a:lnTo>
                    <a:pt x="102" y="4"/>
                  </a:lnTo>
                  <a:lnTo>
                    <a:pt x="93" y="0"/>
                  </a:lnTo>
                  <a:lnTo>
                    <a:pt x="87" y="0"/>
                  </a:lnTo>
                  <a:lnTo>
                    <a:pt x="76" y="2"/>
                  </a:lnTo>
                  <a:lnTo>
                    <a:pt x="68" y="9"/>
                  </a:lnTo>
                  <a:lnTo>
                    <a:pt x="64" y="17"/>
                  </a:lnTo>
                  <a:lnTo>
                    <a:pt x="64" y="19"/>
                  </a:lnTo>
                  <a:lnTo>
                    <a:pt x="64" y="19"/>
                  </a:lnTo>
                  <a:lnTo>
                    <a:pt x="72" y="21"/>
                  </a:lnTo>
                  <a:lnTo>
                    <a:pt x="83" y="23"/>
                  </a:lnTo>
                  <a:lnTo>
                    <a:pt x="102" y="30"/>
                  </a:lnTo>
                  <a:lnTo>
                    <a:pt x="110" y="36"/>
                  </a:lnTo>
                  <a:lnTo>
                    <a:pt x="121" y="46"/>
                  </a:lnTo>
                  <a:lnTo>
                    <a:pt x="129" y="57"/>
                  </a:lnTo>
                  <a:lnTo>
                    <a:pt x="140" y="74"/>
                  </a:lnTo>
                  <a:lnTo>
                    <a:pt x="146" y="87"/>
                  </a:lnTo>
                  <a:lnTo>
                    <a:pt x="154" y="103"/>
                  </a:lnTo>
                  <a:lnTo>
                    <a:pt x="159" y="114"/>
                  </a:lnTo>
                  <a:lnTo>
                    <a:pt x="161" y="123"/>
                  </a:lnTo>
                  <a:lnTo>
                    <a:pt x="161" y="129"/>
                  </a:lnTo>
                  <a:lnTo>
                    <a:pt x="165" y="139"/>
                  </a:lnTo>
                  <a:lnTo>
                    <a:pt x="165" y="148"/>
                  </a:lnTo>
                  <a:lnTo>
                    <a:pt x="169" y="160"/>
                  </a:lnTo>
                  <a:lnTo>
                    <a:pt x="171" y="169"/>
                  </a:lnTo>
                  <a:lnTo>
                    <a:pt x="173" y="179"/>
                  </a:lnTo>
                  <a:lnTo>
                    <a:pt x="173" y="184"/>
                  </a:lnTo>
                  <a:lnTo>
                    <a:pt x="175" y="188"/>
                  </a:lnTo>
                  <a:lnTo>
                    <a:pt x="171" y="182"/>
                  </a:lnTo>
                  <a:lnTo>
                    <a:pt x="165" y="171"/>
                  </a:lnTo>
                  <a:lnTo>
                    <a:pt x="159" y="161"/>
                  </a:lnTo>
                  <a:lnTo>
                    <a:pt x="156" y="154"/>
                  </a:lnTo>
                  <a:lnTo>
                    <a:pt x="150" y="142"/>
                  </a:lnTo>
                  <a:lnTo>
                    <a:pt x="144" y="133"/>
                  </a:lnTo>
                  <a:lnTo>
                    <a:pt x="137" y="123"/>
                  </a:lnTo>
                  <a:lnTo>
                    <a:pt x="129" y="114"/>
                  </a:lnTo>
                  <a:lnTo>
                    <a:pt x="120" y="104"/>
                  </a:lnTo>
                  <a:lnTo>
                    <a:pt x="110" y="97"/>
                  </a:lnTo>
                  <a:lnTo>
                    <a:pt x="101" y="89"/>
                  </a:lnTo>
                  <a:lnTo>
                    <a:pt x="89" y="84"/>
                  </a:lnTo>
                  <a:lnTo>
                    <a:pt x="78" y="80"/>
                  </a:lnTo>
                  <a:lnTo>
                    <a:pt x="64" y="80"/>
                  </a:lnTo>
                  <a:lnTo>
                    <a:pt x="40" y="99"/>
                  </a:lnTo>
                  <a:lnTo>
                    <a:pt x="17" y="114"/>
                  </a:lnTo>
                  <a:lnTo>
                    <a:pt x="5" y="114"/>
                  </a:lnTo>
                  <a:lnTo>
                    <a:pt x="5" y="114"/>
                  </a:lnTo>
                  <a:close/>
                </a:path>
              </a:pathLst>
            </a:custGeom>
            <a:solidFill>
              <a:srgbClr val="4D36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cxnSp>
        <p:nvCxnSpPr>
          <p:cNvPr id="3" name="Přímá spojnice se šipkou 2"/>
          <p:cNvCxnSpPr/>
          <p:nvPr/>
        </p:nvCxnSpPr>
        <p:spPr>
          <a:xfrm>
            <a:off x="971600" y="980728"/>
            <a:ext cx="362072" cy="18540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7" name="Picture 4" descr="C:\Users\Petra\AppData\Local\Microsoft\Windows\Temporary Internet Files\Content.IE5\W0JDQO07\MC9003357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107" y="874221"/>
            <a:ext cx="965158" cy="53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18" descr="C:\Users\Petra\AppData\Local\Microsoft\Windows\Temporary Internet Files\Content.IE5\R8S25GK3\MC9003457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831" y="1967102"/>
            <a:ext cx="978867" cy="65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20" descr="C:\Users\Petra\AppData\Local\Microsoft\Windows\Temporary Internet Files\Content.IE5\AM1I8PN9\MP9003867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618" y="2468434"/>
            <a:ext cx="1053388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124" descr="C:\Users\Petra\AppData\Local\Microsoft\Windows\Temporary Internet Files\Content.IE5\DE4CGPLA\MC9000845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436" y="2961607"/>
            <a:ext cx="1382829" cy="52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6" descr="C:\Users\Petra\AppData\Local\Microsoft\Windows\Temporary Internet Files\Content.IE5\VJ8JBHB1\MC9000244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326" y="5057135"/>
            <a:ext cx="513882" cy="56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etra\AppData\Local\Microsoft\Windows\Temporary Internet Files\Content.IE5\S7687CZ2\MP90040931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855" y="4327782"/>
            <a:ext cx="729353" cy="729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3" name="Přímá spojnice se šipkou 72"/>
          <p:cNvCxnSpPr/>
          <p:nvPr/>
        </p:nvCxnSpPr>
        <p:spPr>
          <a:xfrm flipH="1">
            <a:off x="5966330" y="4514590"/>
            <a:ext cx="441874" cy="28256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7" name="Picture 2" descr="C:\Users\Petra\AppData\Local\Microsoft\Windows\Temporary Internet Files\Content.IE5\ME8R1IM6\MP90040161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185" y="5541263"/>
            <a:ext cx="978232" cy="552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8" descr="C:\Users\Petra\AppData\Local\Microsoft\Windows\Temporary Internet Files\Content.IE5\DE4CGPLA\MC90031037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301" y="3746958"/>
            <a:ext cx="624535" cy="90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3562292"/>
            <a:ext cx="137649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PAMPE</a:t>
            </a:r>
          </a:p>
        </p:txBody>
      </p:sp>
    </p:spTree>
    <p:extLst>
      <p:ext uri="{BB962C8B-B14F-4D97-AF65-F5344CB8AC3E}">
        <p14:creationId xmlns:p14="http://schemas.microsoft.com/office/powerpoint/2010/main" val="156660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153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SAMOHLÁSKY </vt:lpstr>
      <vt:lpstr>Dělení samohlásek</vt:lpstr>
      <vt:lpstr>Co dokáže čárka? Tvoř věty s těmito slovy</vt:lpstr>
      <vt:lpstr>Vylušti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6</cp:revision>
  <dcterms:created xsi:type="dcterms:W3CDTF">2011-11-06T06:21:03Z</dcterms:created>
  <dcterms:modified xsi:type="dcterms:W3CDTF">2012-11-11T20:10:00Z</dcterms:modified>
</cp:coreProperties>
</file>