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CEEDFFC-840C-4E21-9F46-F590CDEC0420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2F47767-44AA-44F4-9CDD-255B74FA31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1ADBB5D-EC38-49E6-A3EF-6700E09156A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6DAE211-8EBC-404E-BCEE-134117AE86B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8129C7C-A4DB-4F5A-B283-AAEB5C5A442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EB50B-242B-42FF-AC2E-7628E808CD14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DF053-D986-42CB-9D59-6022BAC959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91A7EB-9FD8-45F6-BAD9-736762D5A8A3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CDF10-C0DE-488E-B9AE-EC0F0186C8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69C3F-4055-4DAB-BC36-54639B26A409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7BC66-349D-4AD3-9457-242B7BBD4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6EBA7-870E-4603-99AB-D299FC74BC4E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A752D-BE9D-44B7-8436-FA36BE81AA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E962B-818A-48EF-A6DF-7BFE9B6EA960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59158-6EF8-475C-A314-A2686FEC9C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B44D8-56B8-4015-AED5-9270A6009574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0B831-1988-48CE-B94F-4EFAB5FF43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0764E-CBB1-4382-9770-FF394BE2D838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8552F-A041-45CB-AA5D-C7D5BC1DA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B7AC5-D9F4-44B3-BA2E-6F6848B176F9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FDC90-A09C-4FBF-AA65-F1F307755B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7E9DC-C3B1-455A-A9C1-1DB20E3B494C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7A70E-055C-4313-9501-39507ED5E5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C63A0-494B-4E05-A914-A51FDE627712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A63E3E-469B-4B7D-8448-1C1DF4D3D9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FC2CF9-63FD-445D-9F76-DECE1E639ACD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EB7A3-113C-48AB-B3A4-88972D3F6D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E74AB9C-726E-402F-B2F9-BB127D979A53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1223A5-43F3-4A6F-B0D0-6EC269651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8" name="Group 42"/>
          <p:cNvGraphicFramePr>
            <a:graphicFrameLocks noGrp="1"/>
          </p:cNvGraphicFramePr>
          <p:nvPr/>
        </p:nvGraphicFramePr>
        <p:xfrm>
          <a:off x="1511300" y="1196975"/>
          <a:ext cx="6121400" cy="5181600"/>
        </p:xfrm>
        <a:graphic>
          <a:graphicData uri="http://schemas.openxmlformats.org/drawingml/2006/table">
            <a:tbl>
              <a:tblPr/>
              <a:tblGrid>
                <a:gridCol w="2466975"/>
                <a:gridCol w="3654425"/>
              </a:tblGrid>
              <a:tr h="501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32_INOVACE_17_SAMOHLÁSKY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Kukuczková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5. 10. 2011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SAMOHLÁSKY - procvičení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Power Point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Píše správně ú,ů, samohlásky krátké a dlouhé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: www.office.microsoft.com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375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4376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1216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SAMOHLÁSKY </a:t>
            </a:r>
            <a:endParaRPr lang="cs-CZ" sz="6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pic>
        <p:nvPicPr>
          <p:cNvPr id="15362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41525" y="2492375"/>
            <a:ext cx="5192713" cy="346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Doplň samohlásky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412776"/>
            <a:ext cx="4388296" cy="5184576"/>
          </a:xfrm>
          <a:ln w="19050">
            <a:solidFill>
              <a:schemeClr val="bg2">
                <a:lumMod val="50000"/>
              </a:schemeClr>
            </a:solidFill>
          </a:ln>
        </p:spPr>
        <p:txBody>
          <a:bodyPr rtlCol="0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9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AÁ</a:t>
            </a:r>
            <a:endParaRPr lang="cs-CZ" sz="9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412776"/>
            <a:ext cx="4320480" cy="5184576"/>
          </a:xfrm>
          <a:ln w="19050">
            <a:solidFill>
              <a:schemeClr val="bg2">
                <a:lumMod val="50000"/>
              </a:schemeClr>
            </a:solidFill>
          </a:ln>
        </p:spPr>
        <p:txBody>
          <a:bodyPr rtlCol="0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   EÉ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i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5250" y="2636838"/>
            <a:ext cx="4392613" cy="3970337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S_L_M         K_MEN      M_L_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  <a:latin typeface="+mn-lt"/>
                <a:cs typeface="+mn-cs"/>
              </a:rPr>
              <a:t>PR_CE          L_VK_        BR_TR</a:t>
            </a: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_N_N_S       K_REL        P_LK_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PR_MEN      PR_H_       J_S_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K_M_R_D    M_SLO      Z_ŘE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  <a:latin typeface="+mn-lt"/>
                <a:cs typeface="+mn-cs"/>
              </a:rPr>
              <a:t>P_ŘEZ           R_DOST    R_J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L_MP_          SL_VK_     R_K</a:t>
            </a:r>
            <a:endParaRPr lang="cs-CZ" sz="28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P_RNÍK         H_L_          P_R_     </a:t>
            </a: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TR_MV_J      K_CHN_    HR_D                        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16463" y="2636838"/>
            <a:ext cx="4319587" cy="44005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J_L_N          S_L_          L_M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Ž_L_            P_S            L_K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CHL_B         L_TO         Z_LÍ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  <a:latin typeface="+mn-lt"/>
                <a:cs typeface="+mn-cs"/>
              </a:rPr>
              <a:t>Č_RV_N      D_ŠŤ         L_TÁ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L_D_N         ML_KO     P_ŘÍ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Č_RN_         P_R_         L_Z_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Z_L_N_        M_L_        T_L_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  <a:latin typeface="+mn-lt"/>
                <a:cs typeface="+mn-cs"/>
              </a:rPr>
              <a:t>POL_VKA     L_S            V_Z_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J_Ž_K           ZAL_J_      C_L_R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Doplň samohlásky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412776"/>
            <a:ext cx="4388296" cy="5184576"/>
          </a:xfrm>
          <a:ln w="19050">
            <a:solidFill>
              <a:schemeClr val="bg2">
                <a:lumMod val="50000"/>
              </a:schemeClr>
            </a:solidFill>
          </a:ln>
        </p:spPr>
        <p:txBody>
          <a:bodyPr rtlCol="0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IÍ</a:t>
            </a:r>
            <a:endParaRPr lang="cs-CZ" sz="9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412776"/>
            <a:ext cx="4320480" cy="5184576"/>
          </a:xfrm>
          <a:ln w="19050">
            <a:solidFill>
              <a:schemeClr val="bg2">
                <a:lumMod val="50000"/>
              </a:schemeClr>
            </a:solidFill>
          </a:ln>
        </p:spPr>
        <p:txBody>
          <a:bodyPr rtlCol="0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OÓ</a:t>
            </a:r>
            <a:endParaRPr lang="cs-CZ" sz="4000" b="1" i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5250" y="2636838"/>
            <a:ext cx="4405313" cy="3970337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P_RKO         M_L_          P_L_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  <a:latin typeface="+mn-lt"/>
                <a:cs typeface="+mn-cs"/>
              </a:rPr>
              <a:t>M_Z_           Ž_LA           L_B_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M_S_           L_ST            B_LÁ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P_LN_K        KL_Č           J_ST_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M_STO         ZV_ŘE        L_SÁ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  <a:latin typeface="+mn-lt"/>
                <a:cs typeface="+mn-cs"/>
              </a:rPr>
              <a:t>P_LKA           Ř_D_Č       LEP_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SL_B_            BL_Ž          M_Ř_</a:t>
            </a:r>
            <a:endParaRPr lang="cs-CZ" sz="28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P_SEK            HOL_         S_LA     </a:t>
            </a: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M_M_NKO    V_LA         P_ŠE                        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16463" y="2636838"/>
            <a:ext cx="4319587" cy="44005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JABLK_         L_VÍ           L_M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Ž_LÍK            P_REK       </a:t>
            </a: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S_LÍ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CH_R_Š        LÉT_          K_L_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  <a:latin typeface="+mn-lt"/>
                <a:cs typeface="+mn-cs"/>
              </a:rPr>
              <a:t>K_ST             G_L            S_VA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CITR_N         MLÉK_      _LGA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P_M_C         PR_VAZ     M_ST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B_NB_N       K_K_S        _K_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  <a:latin typeface="+mn-lt"/>
                <a:cs typeface="+mn-cs"/>
              </a:rPr>
              <a:t>P_L_M          N_SIČ        F_R </a:t>
            </a: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PR_S_           N_RA         R_K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Doplň samohlásky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66462"/>
          </a:xfrm>
          <a:ln w="19050">
            <a:solidFill>
              <a:schemeClr val="bg2">
                <a:lumMod val="50000"/>
              </a:schemeClr>
            </a:solidFill>
          </a:ln>
        </p:spPr>
        <p:txBody>
          <a:bodyPr rtlCol="0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 Ú Ů</a:t>
            </a:r>
            <a:endParaRPr lang="cs-CZ" sz="9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8313" y="2651125"/>
            <a:ext cx="8207375" cy="397033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 P_LKA             K_ŘE           P_LÍ          PR_VAN         _NAVA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  <a:latin typeface="+mn-lt"/>
                <a:cs typeface="+mn-cs"/>
              </a:rPr>
              <a:t> M_Ž_              HOL_B        L_KY         Č_MÁK           B_DKA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L_PEN             S_L               _SNE       TR_BKA           PR_T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 L_ŽKO             _KOL           V_NĚ        B_KY                KL_K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 M_SÍ               K_LY             R_ŽE        KR_PICE          L_PA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  <a:latin typeface="+mn-lt"/>
                <a:cs typeface="+mn-cs"/>
              </a:rPr>
              <a:t> P_DA               _NOR          ST_L         _MYVADLO     _STA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 SL_ŽBA           S_PI             N_Ž            _SCHNE        HR_ZA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 _SEK               H_LKY          K_RA         G_MA            D_BY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 PŘIJD_            _TERÝ          D_M         POT_ČEK         _L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4716463" y="2636838"/>
            <a:ext cx="4319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225</Words>
  <Application>Microsoft Office PowerPoint</Application>
  <PresentationFormat>On-screen Show (4:3)</PresentationFormat>
  <Paragraphs>71</Paragraphs>
  <Slides>5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Calibri</vt:lpstr>
      <vt:lpstr>Arial</vt:lpstr>
      <vt:lpstr>Times New Roman</vt:lpstr>
      <vt:lpstr>Tahoma</vt:lpstr>
      <vt:lpstr>Motiv systému Office</vt:lpstr>
      <vt:lpstr>Snímek 1</vt:lpstr>
      <vt:lpstr>Snímek 2</vt:lpstr>
      <vt:lpstr>Doplň samohlásky</vt:lpstr>
      <vt:lpstr>Doplň samohlásky</vt:lpstr>
      <vt:lpstr>Doplň samohlásky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DUM</cp:lastModifiedBy>
  <cp:revision>5</cp:revision>
  <dcterms:created xsi:type="dcterms:W3CDTF">2011-11-02T14:59:29Z</dcterms:created>
  <dcterms:modified xsi:type="dcterms:W3CDTF">2012-11-11T20:14:32Z</dcterms:modified>
</cp:coreProperties>
</file>