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0FD2BF-A7C5-4281-8FD8-76EA5C40D32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B8C375-4207-4CB0-A318-8FD191556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506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843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601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83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788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97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835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529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865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723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268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80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099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C4AE5-8673-4924-AF86-3624147E5F6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FA44C-BD01-4651-9CC1-FD1113B21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526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wmf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12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48218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32_INOVACE_19_DRUHY VĚT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17. 10.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DRUHY VĚT – vyvození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procvičení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Rozlišuje druhy vět, napíše odpovídající interpunkční znaménko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4672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DRUHY VĚT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27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ROZLIŠUJEME VĚTY 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052736"/>
            <a:ext cx="8640960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OZNAMOVACÍ,</a:t>
            </a:r>
            <a:r>
              <a:rPr lang="cs-CZ" dirty="0" smtClean="0"/>
              <a:t> kterými něco oznamujeme, na konci píšeme </a:t>
            </a:r>
            <a:r>
              <a:rPr lang="cs-CZ" b="1" dirty="0" smtClean="0">
                <a:solidFill>
                  <a:srgbClr val="7030A0"/>
                </a:solidFill>
              </a:rPr>
              <a:t>.                                Na semaforu svítí červená.</a:t>
            </a: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TÁZACÍ,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kterými se tážeme (ptáme se), na konci píšeme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                                    Můžu přejít přes silnici?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ROZKAZOVACÍ,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kterými něco rozkazujeme, k něčemu vyzýváme</a:t>
            </a:r>
            <a:r>
              <a:rPr lang="cs-CZ" dirty="0"/>
              <a:t>), na konci píšeme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. !      Rozhlédni se. Stůj!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PŘACÍ, </a:t>
            </a:r>
            <a:r>
              <a:rPr lang="cs-CZ" dirty="0" smtClean="0"/>
              <a:t>kterými vyjadřujeme přání, </a:t>
            </a:r>
            <a:r>
              <a:rPr lang="cs-CZ" dirty="0"/>
              <a:t>na konci </a:t>
            </a:r>
            <a:r>
              <a:rPr lang="cs-CZ" dirty="0" smtClean="0"/>
              <a:t>píšeme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. 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Ať se vždy vrátíme v pořádku. Kéž …</a:t>
            </a:r>
          </a:p>
          <a:p>
            <a:pPr marL="0" indent="0">
              <a:buNone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35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Doplň znaménko za větou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Znáte dopravní značky      Honzík už některé zná</a:t>
            </a:r>
          </a:p>
          <a:p>
            <a:pPr marL="0" indent="0">
              <a:buNone/>
            </a:pPr>
            <a:r>
              <a:rPr lang="cs-CZ" dirty="0" smtClean="0"/>
              <a:t>Víte proč       Když jde do školy, dobře se dívá</a:t>
            </a:r>
          </a:p>
          <a:p>
            <a:pPr marL="0" indent="0">
              <a:buNone/>
            </a:pPr>
            <a:r>
              <a:rPr lang="cs-CZ" dirty="0" smtClean="0"/>
              <a:t>Kolem silnice je plno značek       Buďte také pozorní</a:t>
            </a:r>
          </a:p>
          <a:p>
            <a:pPr marL="0" indent="0">
              <a:buNone/>
            </a:pPr>
            <a:r>
              <a:rPr lang="cs-CZ" dirty="0" smtClean="0"/>
              <a:t>Kéž by byli všichni řidiči ohleduplní</a:t>
            </a:r>
          </a:p>
          <a:p>
            <a:pPr marL="0" indent="0">
              <a:buNone/>
            </a:pPr>
            <a:r>
              <a:rPr lang="cs-CZ" dirty="0" smtClean="0"/>
              <a:t>Které značky můžete vidět u školy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95717" y="1239622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172400" y="1239622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661229" y="1885243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07107" y="2461307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35696" y="1850777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627348" y="2461307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905174" y="3613435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133774" y="3033325"/>
            <a:ext cx="457200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etra\AppData\Local\Microsoft\Windows\Temporary Internet Files\Content.IE5\VJ8JBHB1\MP9004012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075" y="4956737"/>
            <a:ext cx="2399988" cy="159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a\AppData\Local\Microsoft\Windows\Temporary Internet Files\Content.IE5\S7687CZ2\MP9004332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300" y="4081591"/>
            <a:ext cx="1466200" cy="247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a\AppData\Local\Microsoft\Windows\Temporary Internet Files\Content.IE5\W0JDQO07\MC900411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352" y="4875961"/>
            <a:ext cx="1622877" cy="152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a\AppData\Local\Microsoft\Windows\Temporary Internet Files\Content.IE5\ME8R1IM6\MC900411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889031" y="4620944"/>
            <a:ext cx="1810155" cy="145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C:\Users\Petra\AppData\Local\Microsoft\Windows\Temporary Internet Files\Content.IE5\ME8R1IM6\MP9004071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68" y="4640216"/>
            <a:ext cx="1600057" cy="200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644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3" name="Picture 19" descr="C:\Users\Petra\AppData\Local\Microsoft\Windows\Temporary Internet Files\Content.IE5\VJ8JBHB1\MC9000566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973" y="5390388"/>
            <a:ext cx="1813255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etra\AppData\Local\Microsoft\Windows\Temporary Internet Files\Content.IE5\W0JDQO07\MP90028928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25114"/>
            <a:ext cx="2764904" cy="183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777" y="274638"/>
            <a:ext cx="8838347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Utvořte všechny druhy vět k obrázkům</a:t>
            </a:r>
            <a:endParaRPr lang="cs-CZ" dirty="0"/>
          </a:p>
        </p:txBody>
      </p:sp>
      <p:pic>
        <p:nvPicPr>
          <p:cNvPr id="4" name="Picture 22" descr="C:\Users\Petra\AppData\Local\Microsoft\Windows\Temporary Internet Files\Content.IE5\K0O7W0UI\MP900427669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102" y="1525062"/>
            <a:ext cx="2796748" cy="308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Petra\AppData\Local\Microsoft\Windows\Temporary Internet Files\Content.IE5\K0O7W0UI\MP9004012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51" y="1525062"/>
            <a:ext cx="2123727" cy="274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AppData\Local\Microsoft\Windows\Temporary Internet Files\Content.IE5\K0O7W0UI\MC90044170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431" y="102183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Petra\AppData\Local\Microsoft\Windows\Temporary Internet Files\Content.IE5\K0O7W0UI\MP9002275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78" y="5086415"/>
            <a:ext cx="2479872" cy="164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Petra\AppData\Local\Microsoft\Windows\Temporary Internet Files\Content.IE5\AM1I8PN9\MP90040215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065" y="3553152"/>
            <a:ext cx="2064433" cy="1796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etra\AppData\Local\Microsoft\Windows\Temporary Internet Files\Content.IE5\K0O7W0UI\MP9004227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293" y="4814565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Petra\AppData\Local\Microsoft\Windows\Temporary Internet Files\Content.IE5\DE4CGPLA\MP90043947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183" y="4957005"/>
            <a:ext cx="2089121" cy="163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Petra\AppData\Local\Microsoft\Windows\Temporary Internet Files\Content.IE5\R8S25GK3\MP90040755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253" y="3573016"/>
            <a:ext cx="1506586" cy="124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R8S25GK3\MC9000566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531" y="2348880"/>
            <a:ext cx="1649179" cy="149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07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218</Words>
  <Application>Microsoft Office PowerPoint</Application>
  <PresentationFormat>Předvádění na obrazovce (4:3)</PresentationFormat>
  <Paragraphs>40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DRUHY VĚT</vt:lpstr>
      <vt:lpstr>ROZLIŠUJEME VĚTY :</vt:lpstr>
      <vt:lpstr>Doplň znaménko za větou</vt:lpstr>
      <vt:lpstr>Utvořte všechny druhy vět k obrázkům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2011-11-02T14:27:14Z</dcterms:created>
  <dcterms:modified xsi:type="dcterms:W3CDTF">2012-11-11T20:14:33Z</dcterms:modified>
</cp:coreProperties>
</file>