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A8C13-17AA-466E-A114-A1EEA48B0EA5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6E31B-3F78-4DE1-91F0-A11FE7DA7D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737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838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331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487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598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038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637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185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744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268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127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982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4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F9A26-2BB2-430D-BCCA-430F4A0B82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7A3922-26D7-4861-B2B8-7D8DC927DD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241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5529803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32_INOVACE_20_VÁNOCE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19.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10..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VÁNOCE – seznamování s ústní slovesností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Samostatně popisuje oslavy svátků, seznámí se s ústní slovesností, lidovými pranostikami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03284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  <a:endParaRPr lang="cs-CZ" dirty="0"/>
          </a:p>
        </p:txBody>
      </p:sp>
      <p:pic>
        <p:nvPicPr>
          <p:cNvPr id="4" name="Picture 18" descr="C:\Users\Petra\AppData\Local\Microsoft\Windows\Temporary Internet Files\Content.IE5\W0JDQO07\MP900422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085183"/>
            <a:ext cx="3275857" cy="177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980729"/>
            <a:ext cx="903649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 době adventní začínáme myslet na Vánoce.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Doma se uklízí, peče cukroví, zdobí, …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Předvánoční čas má své kouzlo a pojí se k němu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nejrůznější tradice. Na svatou Barboru nařežeme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větvičky ovocných stromů, 6.prosince zazvoní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Mikuláš a pak už se těšíme na ozdobený  stromeček,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betlém s Ježíškem, sladkou mandlovou vánočku,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maženého kapra a samozřejmě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dárečky. Vánoce dýchají klidem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     a pohodou.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21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1. prosince otvíráme okénka adventního kalendáře a těšíme se na…</a:t>
            </a:r>
            <a:endParaRPr lang="cs-CZ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2136599"/>
              </p:ext>
            </p:extLst>
          </p:nvPr>
        </p:nvGraphicFramePr>
        <p:xfrm>
          <a:off x="0" y="1592885"/>
          <a:ext cx="8820472" cy="495094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47041"/>
                <a:gridCol w="747041"/>
                <a:gridCol w="747041"/>
                <a:gridCol w="747041"/>
                <a:gridCol w="747041"/>
                <a:gridCol w="747041"/>
                <a:gridCol w="747041"/>
                <a:gridCol w="747041"/>
                <a:gridCol w="747041"/>
                <a:gridCol w="747041"/>
                <a:gridCol w="747041"/>
                <a:gridCol w="603021"/>
              </a:tblGrid>
              <a:tr h="843007">
                <a:tc rowSpan="3" gridSpan="3">
                  <a:txBody>
                    <a:bodyPr/>
                    <a:lstStyle/>
                    <a:p>
                      <a:r>
                        <a:rPr lang="cs-CZ" dirty="0" smtClean="0"/>
                        <a:t>V JABLÍČKU</a:t>
                      </a:r>
                    </a:p>
                    <a:p>
                      <a:r>
                        <a:rPr lang="cs-CZ" dirty="0" smtClean="0"/>
                        <a:t>HLEDÁME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ČERT, MIKULÁŠ A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007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b="1" dirty="0" smtClean="0"/>
                        <a:t>PEČEME</a:t>
                      </a:r>
                      <a:endParaRPr lang="cs-CZ" b="1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007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4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b="1" dirty="0" smtClean="0"/>
                        <a:t>ROZKVETLÁ</a:t>
                      </a:r>
                      <a:r>
                        <a:rPr lang="cs-CZ" b="1" baseline="0" dirty="0" smtClean="0"/>
                        <a:t>  VĚTVIČKA</a:t>
                      </a:r>
                      <a:endParaRPr lang="cs-CZ" b="1" dirty="0" smtClean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0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007">
                <a:tc gridSpan="3">
                  <a:txBody>
                    <a:bodyPr/>
                    <a:lstStyle/>
                    <a:p>
                      <a:r>
                        <a:rPr lang="cs-CZ" b="1" dirty="0" smtClean="0"/>
                        <a:t>MLSÁME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913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                            </a:t>
                      </a:r>
                      <a:r>
                        <a:rPr lang="cs-CZ" b="1" dirty="0" smtClean="0"/>
                        <a:t>PRO</a:t>
                      </a:r>
                      <a:r>
                        <a:rPr lang="cs-CZ" b="1" baseline="0" dirty="0" smtClean="0"/>
                        <a:t> ŠTĚSTÍ</a:t>
                      </a:r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C:\Users\Petra\AppData\Local\Microsoft\Windows\Temporary Internet Files\Content.IE5\S7687CZ2\MP90042551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62" t="27513" r="19194" b="16401"/>
          <a:stretch/>
        </p:blipFill>
        <p:spPr bwMode="auto">
          <a:xfrm>
            <a:off x="7668344" y="2757641"/>
            <a:ext cx="1269279" cy="127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Petra\AppData\Local\Microsoft\Windows\Temporary Internet Files\Content.IE5\R8S25GK3\MP90043306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440"/>
          <a:stretch/>
        </p:blipFill>
        <p:spPr bwMode="auto">
          <a:xfrm>
            <a:off x="5448769" y="5916489"/>
            <a:ext cx="1027487" cy="89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Petra\AppData\Local\Microsoft\Windows\Temporary Internet Files\Content.IE5\K0O7W0UI\MP90043282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2" b="13166"/>
          <a:stretch/>
        </p:blipFill>
        <p:spPr bwMode="auto">
          <a:xfrm rot="5400000">
            <a:off x="6192576" y="3194013"/>
            <a:ext cx="1024757" cy="135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etra\AppData\Local\Microsoft\Windows\Temporary Internet Files\Content.IE5\VJ8JBHB1\MP90042264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1"/>
          <a:stretch/>
        </p:blipFill>
        <p:spPr bwMode="auto">
          <a:xfrm>
            <a:off x="720664" y="3183069"/>
            <a:ext cx="1374166" cy="88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Petra\AppData\Local\Microsoft\Windows\Temporary Internet Files\Content.IE5\K0O7W0UI\MP90043273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83" y="5445224"/>
            <a:ext cx="1272400" cy="109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Petra\AppData\Local\Microsoft\Windows\Temporary Internet Files\Content.IE5\DE4CGPLA\MP90040314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385" y="1578894"/>
            <a:ext cx="893873" cy="79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835696" y="2841382"/>
            <a:ext cx="504056" cy="785901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7418258" y="2841382"/>
            <a:ext cx="712585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783261" y="1977732"/>
            <a:ext cx="556491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220072" y="5993249"/>
            <a:ext cx="1484882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326398" y="5505161"/>
            <a:ext cx="913726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952825" y="4653136"/>
            <a:ext cx="752129" cy="204263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52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Co to asi znamená?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8697"/>
            <a:ext cx="9144000" cy="5250623"/>
          </a:xfrm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2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Když dlouho listí nepadá, </a:t>
            </a:r>
          </a:p>
          <a:p>
            <a:pPr marL="0" indent="0">
              <a:buNone/>
            </a:pPr>
            <a:r>
              <a:rPr lang="cs-CZ" b="1" cap="all" dirty="0">
                <a:ln/>
                <a:solidFill>
                  <a:schemeClr val="accent2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b="1" cap="all" dirty="0" smtClean="0">
                <a:ln/>
                <a:solidFill>
                  <a:schemeClr val="accent2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tuhá zima se přikrádá.</a:t>
            </a:r>
          </a:p>
          <a:p>
            <a:pPr marL="0" indent="0">
              <a:buNone/>
            </a:pPr>
            <a:endParaRPr lang="cs-CZ" b="1" cap="all" dirty="0" smtClean="0">
              <a:ln/>
              <a:solidFill>
                <a:srgbClr val="00B05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b="1" cap="all" dirty="0" smtClean="0">
                <a:ln/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        Kolik na štědrý den hvězdiček, tolik </a:t>
            </a:r>
          </a:p>
          <a:p>
            <a:pPr marL="0" indent="0">
              <a:buNone/>
            </a:pPr>
            <a:r>
              <a:rPr lang="cs-CZ" b="1" cap="all" dirty="0">
                <a:ln/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b="1" cap="all" dirty="0" smtClean="0">
                <a:ln/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           v novém roce snesou slepičky vajíček.</a:t>
            </a:r>
          </a:p>
          <a:p>
            <a:pPr marL="0" indent="0">
              <a:buNone/>
            </a:pPr>
            <a:endParaRPr lang="cs-CZ" b="1" cap="all" dirty="0" smtClean="0">
              <a:ln/>
              <a:solidFill>
                <a:schemeClr val="bg2">
                  <a:lumMod val="2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b="1" cap="all" dirty="0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 nový rok – o slepičí krok.</a:t>
            </a:r>
          </a:p>
          <a:p>
            <a:pPr marL="0" indent="0">
              <a:buNone/>
            </a:pPr>
            <a:r>
              <a:rPr lang="cs-CZ" b="1" cap="all" dirty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b="1" cap="all" dirty="0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na hromnice – o hodinu více.</a:t>
            </a:r>
            <a:endParaRPr lang="cs-CZ" b="1" cap="all" dirty="0" smtClean="0">
              <a:ln/>
              <a:solidFill>
                <a:schemeClr val="tx2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7171" name="Picture 3" descr="C:\Users\Petra\AppData\Local\Microsoft\Windows\Temporary Internet Files\Content.IE5\DE4CGPLA\MP9004069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670" y="1181843"/>
            <a:ext cx="1835696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Petra\AppData\Local\Microsoft\Windows\Temporary Internet Files\Content.IE5\DE4CGPLA\MP90041407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98" r="15133"/>
          <a:stretch/>
        </p:blipFill>
        <p:spPr bwMode="auto">
          <a:xfrm>
            <a:off x="7312836" y="844039"/>
            <a:ext cx="1809485" cy="181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Petra\AppData\Local\Microsoft\Windows\Temporary Internet Files\Content.IE5\W0JDQO07\MC90043313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4" t="26961" r="43425" b="21975"/>
          <a:stretch/>
        </p:blipFill>
        <p:spPr bwMode="auto">
          <a:xfrm>
            <a:off x="298632" y="2420888"/>
            <a:ext cx="1182914" cy="122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Petra\AppData\Local\Microsoft\Windows\Temporary Internet Files\Content.IE5\K0O7W0UI\MC900233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12976"/>
            <a:ext cx="1780179" cy="138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Petra\AppData\Local\Microsoft\Windows\Temporary Internet Files\Content.IE5\ME8R1IM6\MP9004006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766" y="5132767"/>
            <a:ext cx="1725234" cy="172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Petra\AppData\Local\Microsoft\Windows\Temporary Internet Files\Content.IE5\DE4CGPLA\MC9000304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347" y="5561857"/>
            <a:ext cx="128418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71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245</Words>
  <Application>Microsoft Office PowerPoint</Application>
  <PresentationFormat>Předvádění na obrazovce (4:3)</PresentationFormat>
  <Paragraphs>57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VÁNOCE</vt:lpstr>
      <vt:lpstr>Od 1. prosince otvíráme okénka adventního kalendáře a těšíme se na…</vt:lpstr>
      <vt:lpstr>Co to asi znamená?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9</cp:revision>
  <dcterms:created xsi:type="dcterms:W3CDTF">2011-11-06T06:36:23Z</dcterms:created>
  <dcterms:modified xsi:type="dcterms:W3CDTF">2012-11-11T20:16:47Z</dcterms:modified>
</cp:coreProperties>
</file>