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389" r:id="rId2"/>
    <p:sldId id="265" r:id="rId3"/>
    <p:sldId id="407" r:id="rId4"/>
    <p:sldId id="26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389"/>
            <p14:sldId id="265"/>
            <p14:sldId id="407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>
        <p:scale>
          <a:sx n="76" d="100"/>
          <a:sy n="76" d="100"/>
        </p:scale>
        <p:origin x="-97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VY_32_INOVACE_03_PRV.-BUDOVA ŠKOLY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BUDOVA ŠKOLY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795608"/>
            <a:ext cx="11044301" cy="4873752"/>
          </a:xfrm>
        </p:spPr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teré místnosti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sou v naší škole ?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kde je ředitelna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kde je tělocvična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kde je jídelna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kde je šatna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41" t="31233" r="6175" b="8986"/>
          <a:stretch/>
        </p:blipFill>
        <p:spPr bwMode="auto">
          <a:xfrm>
            <a:off x="3537960" y="1268760"/>
            <a:ext cx="4903675" cy="49685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270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 kterém poschodí  naší školy se nachází naše třída?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Ve kterém poschodí naší školy se nachází ředitelna?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Má naše škola půdu?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Kolik poschodí má naše škola?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800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BUDOVĚ ŠKOLY.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7. </a:t>
            </a:r>
            <a:r>
              <a:rPr lang="cs-CZ" dirty="0"/>
              <a:t>ISBN 80-85806-80-0.</a:t>
            </a:r>
          </a:p>
        </p:txBody>
      </p:sp>
    </p:spTree>
    <p:extLst>
      <p:ext uri="{BB962C8B-B14F-4D97-AF65-F5344CB8AC3E}">
        <p14:creationId xmlns:p14="http://schemas.microsoft.com/office/powerpoint/2010/main" val="129194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696</TotalTime>
  <Words>80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PRVOUKA  </vt:lpstr>
      <vt:lpstr>BUDOVA ŠKOLY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Martin Králík</cp:lastModifiedBy>
  <cp:revision>68</cp:revision>
  <dcterms:created xsi:type="dcterms:W3CDTF">2011-12-29T10:37:36Z</dcterms:created>
  <dcterms:modified xsi:type="dcterms:W3CDTF">2012-03-01T12:07:56Z</dcterms:modified>
</cp:coreProperties>
</file>