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75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22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389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338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8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596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607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34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341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153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85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510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659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86AF8-A31B-47DB-88F4-F5071F7527D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2B7E7-6306-43D3-926F-74C3AC722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30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Číselná řada 1-5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8640" y="1547664"/>
            <a:ext cx="6669360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1. 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VY_12_INOVACE_04_ČÍSELNÁ </a:t>
            </a:r>
            <a:r>
              <a:rPr lang="cs-CZ" sz="1600" dirty="0">
                <a:solidFill>
                  <a:prstClr val="black"/>
                </a:solidFill>
              </a:rPr>
              <a:t>ŘADA 1-5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b="1" dirty="0" smtClean="0">
                <a:solidFill>
                  <a:prstClr val="black"/>
                </a:solidFill>
              </a:rPr>
              <a:t>2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4</a:t>
            </a:r>
          </a:p>
          <a:p>
            <a:pPr mar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</a:t>
            </a:r>
            <a:r>
              <a:rPr lang="cs-CZ" sz="1600" smtClean="0">
                <a:solidFill>
                  <a:prstClr val="black"/>
                </a:solidFill>
              </a:rPr>
              <a:t>Sedláčková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25. 8. 2012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1. </a:t>
            </a:r>
            <a:r>
              <a:rPr lang="cs-CZ" sz="1600" dirty="0" smtClean="0">
                <a:solidFill>
                  <a:prstClr val="black"/>
                </a:solidFill>
              </a:rPr>
              <a:t>ročníku -  číselná řada </a:t>
            </a:r>
            <a:r>
              <a:rPr lang="cs-CZ" sz="1600" dirty="0">
                <a:solidFill>
                  <a:prstClr val="black"/>
                </a:solidFill>
              </a:rPr>
              <a:t>1 – 5</a:t>
            </a:r>
            <a:r>
              <a:rPr lang="cs-CZ" sz="1600" dirty="0" smtClean="0">
                <a:solidFill>
                  <a:prstClr val="black"/>
                </a:solidFill>
              </a:rPr>
              <a:t>, orientace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vpravo, vlevo, pod, nad, před, za.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</a:t>
            </a:r>
            <a:r>
              <a:rPr lang="cs-CZ" sz="1600" dirty="0" smtClean="0">
                <a:solidFill>
                  <a:prstClr val="black"/>
                </a:solidFill>
              </a:rPr>
              <a:t>  Je </a:t>
            </a:r>
            <a:r>
              <a:rPr lang="cs-CZ" sz="1600" dirty="0">
                <a:solidFill>
                  <a:prstClr val="black"/>
                </a:solidFill>
              </a:rPr>
              <a:t>určen pro </a:t>
            </a:r>
            <a:r>
              <a:rPr lang="cs-CZ" sz="1600" dirty="0" smtClean="0">
                <a:solidFill>
                  <a:prstClr val="black"/>
                </a:solidFill>
              </a:rPr>
              <a:t>samostatnou </a:t>
            </a:r>
            <a:r>
              <a:rPr lang="cs-CZ" sz="1600" dirty="0">
                <a:solidFill>
                  <a:prstClr val="black"/>
                </a:solidFill>
              </a:rPr>
              <a:t>práci žáků, společná kontrola proběhne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na interaktivní tabuli. </a:t>
            </a: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b="1" dirty="0" smtClean="0">
                <a:solidFill>
                  <a:prstClr val="black"/>
                </a:solidFill>
              </a:rPr>
              <a:t>Klíčová </a:t>
            </a:r>
            <a:r>
              <a:rPr lang="cs-CZ" sz="1600" b="1" dirty="0">
                <a:solidFill>
                  <a:prstClr val="black"/>
                </a:solidFill>
              </a:rPr>
              <a:t>slova:  </a:t>
            </a:r>
            <a:r>
              <a:rPr lang="cs-CZ" sz="1600" dirty="0">
                <a:solidFill>
                  <a:prstClr val="black"/>
                </a:solidFill>
              </a:rPr>
              <a:t>číselná řada, doplňování do počtu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</a:t>
            </a:r>
            <a:r>
              <a:rPr lang="cs-CZ" sz="1600" dirty="0">
                <a:solidFill>
                  <a:prstClr val="black">
                    <a:lumMod val="95000"/>
                    <a:lumOff val="5000"/>
                  </a:prstClr>
                </a:solidFill>
              </a:rPr>
              <a:t> autorka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8432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515100" cy="7950232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1. Doplň číselnou řadu</a:t>
            </a:r>
            <a:r>
              <a:rPr lang="cs-CZ" sz="1600" dirty="0"/>
              <a:t>.</a:t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2. 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Doplňuj do tabulky podle pokynů </a:t>
            </a:r>
            <a:r>
              <a:rPr lang="cs-CZ" sz="1600" dirty="0" smtClean="0">
                <a:solidFill>
                  <a:prstClr val="black"/>
                </a:solidFill>
              </a:rPr>
              <a:t>učitele.</a:t>
            </a:r>
            <a:r>
              <a:rPr lang="cs-CZ" sz="1600" dirty="0">
                <a:solidFill>
                  <a:prstClr val="black"/>
                </a:solidFill>
              </a:rPr>
              <a:t/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dirty="0">
                <a:solidFill>
                  <a:prstClr val="black"/>
                </a:solidFill>
              </a:rPr>
              <a:t>    1.řádek vpravo číslo 5,  2. řádek vlevo číslo 2,  3.řádek  vlevo číslo 4, </a:t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dirty="0">
                <a:solidFill>
                  <a:prstClr val="black"/>
                </a:solidFill>
              </a:rPr>
              <a:t>     hned pod číslo 5 napiš číslo 3,  mezi čísla 2 a 3 napiš číslo 1,  nad číslo 2 napiš </a:t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dirty="0">
                <a:solidFill>
                  <a:prstClr val="black"/>
                </a:solidFill>
              </a:rPr>
              <a:t>     číslo 4,  pod číslo 1 napiš číslo 3, ……..</a:t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dirty="0">
                <a:solidFill>
                  <a:prstClr val="black"/>
                </a:solidFill>
              </a:rPr>
              <a:t/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3. Nakresli správný počet.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7567960"/>
              </p:ext>
            </p:extLst>
          </p:nvPr>
        </p:nvGraphicFramePr>
        <p:xfrm>
          <a:off x="620688" y="539552"/>
          <a:ext cx="493812" cy="18623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3812"/>
              </a:tblGrid>
              <a:tr h="372467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246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2467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246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2467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330127"/>
              </p:ext>
            </p:extLst>
          </p:nvPr>
        </p:nvGraphicFramePr>
        <p:xfrm>
          <a:off x="1772816" y="539552"/>
          <a:ext cx="504056" cy="1884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</a:tblGrid>
              <a:tr h="37680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680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680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680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680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6524371"/>
              </p:ext>
            </p:extLst>
          </p:nvPr>
        </p:nvGraphicFramePr>
        <p:xfrm>
          <a:off x="2996952" y="539552"/>
          <a:ext cx="504056" cy="194421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</a:tblGrid>
              <a:tr h="3918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91837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918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68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91837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6000364"/>
              </p:ext>
            </p:extLst>
          </p:nvPr>
        </p:nvGraphicFramePr>
        <p:xfrm>
          <a:off x="4221088" y="539552"/>
          <a:ext cx="504056" cy="18722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</a:tblGrid>
              <a:tr h="374442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1595694"/>
              </p:ext>
            </p:extLst>
          </p:nvPr>
        </p:nvGraphicFramePr>
        <p:xfrm>
          <a:off x="620688" y="3419872"/>
          <a:ext cx="3024336" cy="20162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/>
                <a:gridCol w="1008112"/>
                <a:gridCol w="1008112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5245168"/>
              </p:ext>
            </p:extLst>
          </p:nvPr>
        </p:nvGraphicFramePr>
        <p:xfrm>
          <a:off x="548680" y="6084168"/>
          <a:ext cx="4572000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4"/>
                <a:gridCol w="576064"/>
                <a:gridCol w="34198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664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Veselý obličej 10"/>
          <p:cNvSpPr/>
          <p:nvPr/>
        </p:nvSpPr>
        <p:spPr>
          <a:xfrm>
            <a:off x="1242737" y="6499223"/>
            <a:ext cx="342038" cy="28803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tyřcípá hvězda 11"/>
          <p:cNvSpPr/>
          <p:nvPr/>
        </p:nvSpPr>
        <p:spPr>
          <a:xfrm>
            <a:off x="1242737" y="7252642"/>
            <a:ext cx="360040" cy="288032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1242737" y="6876256"/>
            <a:ext cx="360040" cy="28803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251738" y="7596336"/>
            <a:ext cx="360040" cy="304378"/>
          </a:xfrm>
          <a:prstGeom prst="ellipse">
            <a:avLst/>
          </a:prstGeom>
          <a:solidFill>
            <a:srgbClr val="FA75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ěsíc 15"/>
          <p:cNvSpPr/>
          <p:nvPr/>
        </p:nvSpPr>
        <p:spPr>
          <a:xfrm>
            <a:off x="1274844" y="6154091"/>
            <a:ext cx="228600" cy="278804"/>
          </a:xfrm>
          <a:prstGeom prst="moo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693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5789992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</a:t>
            </a:r>
            <a:r>
              <a:rPr lang="cs-CZ" sz="1600" dirty="0"/>
              <a:t>. Doplň číselnou </a:t>
            </a:r>
            <a:r>
              <a:rPr lang="cs-CZ" sz="1600" dirty="0" smtClean="0"/>
              <a:t>řadu</a:t>
            </a:r>
            <a:r>
              <a:rPr lang="cs-CZ" sz="1600" dirty="0"/>
              <a:t>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2. </a:t>
            </a:r>
            <a:r>
              <a:rPr lang="cs-CZ" sz="1600" dirty="0">
                <a:solidFill>
                  <a:prstClr val="black"/>
                </a:solidFill>
              </a:rPr>
              <a:t>Doplňuj do tabulky podle pokynů </a:t>
            </a:r>
            <a:r>
              <a:rPr lang="cs-CZ" sz="1600" dirty="0" smtClean="0">
                <a:solidFill>
                  <a:prstClr val="black"/>
                </a:solidFill>
              </a:rPr>
              <a:t>učitele.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atd. 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>3. Nakresli správný počet.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64" y="3419872"/>
            <a:ext cx="3029975" cy="197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96" y="6084168"/>
            <a:ext cx="4578350" cy="197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1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6043714"/>
              </p:ext>
            </p:extLst>
          </p:nvPr>
        </p:nvGraphicFramePr>
        <p:xfrm>
          <a:off x="836712" y="1115616"/>
          <a:ext cx="493812" cy="18623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3812"/>
              </a:tblGrid>
              <a:tr h="37246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246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246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246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246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583493"/>
              </p:ext>
            </p:extLst>
          </p:nvPr>
        </p:nvGraphicFramePr>
        <p:xfrm>
          <a:off x="1772816" y="1115616"/>
          <a:ext cx="504056" cy="1884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</a:tblGrid>
              <a:tr h="37680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680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680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680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680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111918"/>
              </p:ext>
            </p:extLst>
          </p:nvPr>
        </p:nvGraphicFramePr>
        <p:xfrm>
          <a:off x="2729843" y="1043608"/>
          <a:ext cx="504056" cy="194421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</a:tblGrid>
              <a:tr h="3918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918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918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68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918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6479912"/>
              </p:ext>
            </p:extLst>
          </p:nvPr>
        </p:nvGraphicFramePr>
        <p:xfrm>
          <a:off x="3645024" y="1115616"/>
          <a:ext cx="504056" cy="18722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</a:tblGrid>
              <a:tr h="3744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073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185</Words>
  <Application>Microsoft Office PowerPoint</Application>
  <PresentationFormat>Předvádění na obrazovce (4:3)</PresentationFormat>
  <Paragraphs>58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Číselná řada 1-5</vt:lpstr>
      <vt:lpstr>   1. Doplň číselnou řadu.           2.  Doplňuj do tabulky podle pokynů učitele.     1.řádek vpravo číslo 5,  2. řádek vlevo číslo 2,  3.řádek  vlevo číslo 4,       hned pod číslo 5 napiš číslo 3,  mezi čísla 2 a 3 napiš číslo 1,  nad číslo 2 napiš       číslo 4,  pod číslo 1 napiš číslo 3, ……..             3. Nakresli správný počet.                     </vt:lpstr>
      <vt:lpstr>Řešení: 1. Doplň číselnou řadu.           2. Doplňuj do tabulky podle pokynů učitele.                                                                                       atd.    3. Nakresli správný počet.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Číselná řada 1-5</dc:title>
  <dc:creator>Zaneta</dc:creator>
  <cp:lastModifiedBy>PC-0C4S</cp:lastModifiedBy>
  <cp:revision>9</cp:revision>
  <dcterms:created xsi:type="dcterms:W3CDTF">2012-05-12T14:47:16Z</dcterms:created>
  <dcterms:modified xsi:type="dcterms:W3CDTF">2012-11-09T18:27:49Z</dcterms:modified>
</cp:coreProperties>
</file>