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3" r:id="rId5"/>
    <p:sldId id="264" r:id="rId6"/>
    <p:sldId id="260" r:id="rId7"/>
    <p:sldId id="261" r:id="rId8"/>
    <p:sldId id="262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FE16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4DEAB-0CD6-4EF1-B13F-7E8B68B6D86C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E8E1C-5192-4A5E-A3C8-BEA6A941C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25442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4DEAB-0CD6-4EF1-B13F-7E8B68B6D86C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E8E1C-5192-4A5E-A3C8-BEA6A941C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0303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4DEAB-0CD6-4EF1-B13F-7E8B68B6D86C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E8E1C-5192-4A5E-A3C8-BEA6A941C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9296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4DEAB-0CD6-4EF1-B13F-7E8B68B6D86C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E8E1C-5192-4A5E-A3C8-BEA6A941C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042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4DEAB-0CD6-4EF1-B13F-7E8B68B6D86C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E8E1C-5192-4A5E-A3C8-BEA6A941C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1221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4DEAB-0CD6-4EF1-B13F-7E8B68B6D86C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E8E1C-5192-4A5E-A3C8-BEA6A941C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0518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4DEAB-0CD6-4EF1-B13F-7E8B68B6D86C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E8E1C-5192-4A5E-A3C8-BEA6A941C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0681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4DEAB-0CD6-4EF1-B13F-7E8B68B6D86C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E8E1C-5192-4A5E-A3C8-BEA6A941C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5215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4DEAB-0CD6-4EF1-B13F-7E8B68B6D86C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E8E1C-5192-4A5E-A3C8-BEA6A941C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848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4DEAB-0CD6-4EF1-B13F-7E8B68B6D86C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E8E1C-5192-4A5E-A3C8-BEA6A941C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296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4DEAB-0CD6-4EF1-B13F-7E8B68B6D86C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E8E1C-5192-4A5E-A3C8-BEA6A941C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282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84DEAB-0CD6-4EF1-B13F-7E8B68B6D86C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CE8E1C-5192-4A5E-A3C8-BEA6A941CA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3598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97232" y="637527"/>
            <a:ext cx="26775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sz="2000" b="1" dirty="0">
                <a:latin typeface="Arial" pitchFamily="34" charset="0"/>
                <a:cs typeface="Arial" pitchFamily="34" charset="0"/>
              </a:rPr>
              <a:t>05 Vím, co čtu I.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VY_32_INOVACE_05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772816"/>
            <a:ext cx="84249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autor: 			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Mgr. Jana Kobylková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identifikace:		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B1-05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třída:			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předmět:		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JČ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anotace:		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Žáci čtou samostatně 3 krátké příběhy,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		odpovídají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otázky za textem  -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kontrola 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		porozumění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textu.  Své odpovědi  žáci zapisují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				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potom provedou  společnou  kontrolu 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			s vyučujícím.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551723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300662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4F81BD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87572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484784"/>
            <a:ext cx="449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268760"/>
            <a:ext cx="925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6614"/>
            <a:ext cx="8279831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Teta Eva je klavíristka. Umí hrát </a:t>
            </a:r>
          </a:p>
          <a:p>
            <a:r>
              <a:rPr lang="cs-CZ" sz="4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moc pěkně. Také krásně zpívá. </a:t>
            </a:r>
          </a:p>
          <a:p>
            <a:r>
              <a:rPr lang="cs-CZ" sz="4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Ráda ji poslouchám. Slíbila mi, </a:t>
            </a:r>
          </a:p>
          <a:p>
            <a:r>
              <a:rPr lang="cs-CZ" sz="4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že mě také něco naučí. </a:t>
            </a:r>
            <a:endParaRPr lang="cs-CZ" sz="4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9" name="Picture 5" descr="C:\Users\Projektor\AppData\Local\Microsoft\Windows\Temporary Internet Files\Content.IE5\V3YIPP6X\MC9001886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91435" y="3163699"/>
            <a:ext cx="3728714" cy="3340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58302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37750" y="2140933"/>
            <a:ext cx="602985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C00000"/>
                </a:solidFill>
              </a:rPr>
              <a:t>1. Na co hraje teta Eva?</a:t>
            </a:r>
            <a:endParaRPr lang="cs-CZ" sz="4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7244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789" y="548680"/>
            <a:ext cx="8965211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Malá Alenka našla v parku koťátko.</a:t>
            </a:r>
          </a:p>
          <a:p>
            <a:r>
              <a:rPr lang="cs-CZ" sz="4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Leželo v trávě a smutně mňoukalo.</a:t>
            </a:r>
          </a:p>
          <a:p>
            <a:r>
              <a:rPr lang="cs-CZ" sz="4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Alenka ho chtěla pohladit a v tom </a:t>
            </a:r>
          </a:p>
          <a:p>
            <a:r>
              <a:rPr lang="cs-CZ" sz="4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si všimla, že má zlomenou </a:t>
            </a:r>
          </a:p>
          <a:p>
            <a:r>
              <a:rPr lang="cs-CZ" sz="4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nožičku. Vzala koťátko</a:t>
            </a:r>
          </a:p>
          <a:p>
            <a:r>
              <a:rPr lang="cs-CZ" sz="4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 odnesla jej k paní </a:t>
            </a:r>
          </a:p>
          <a:p>
            <a:r>
              <a:rPr lang="cs-CZ" sz="4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veterinářce.</a:t>
            </a:r>
            <a:endParaRPr lang="cs-CZ" sz="44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Program Files (x86)\Microsoft Office\MEDIA\CAGCAT10\j0216724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964726"/>
            <a:ext cx="2816225" cy="354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52245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492896"/>
            <a:ext cx="598433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2. Co se stalo koťátku?</a:t>
            </a:r>
            <a:endParaRPr lang="cs-CZ" sz="4400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7356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12839" y="543178"/>
            <a:ext cx="8195320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Milan má narozeniny. Už má čtyři roky. </a:t>
            </a:r>
          </a:p>
          <a:p>
            <a:r>
              <a:rPr lang="cs-CZ" sz="36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Dostal hodně dárků. Přišla mu popřát </a:t>
            </a:r>
          </a:p>
          <a:p>
            <a:r>
              <a:rPr lang="cs-CZ" sz="36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babička, teta, děda, strýček i kamarádi </a:t>
            </a:r>
          </a:p>
          <a:p>
            <a:r>
              <a:rPr lang="cs-CZ" sz="36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ze školky. Velkou radost měl  </a:t>
            </a:r>
          </a:p>
          <a:p>
            <a:r>
              <a:rPr lang="cs-CZ" sz="36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z autíčka, kopacího míče </a:t>
            </a:r>
          </a:p>
          <a:p>
            <a:r>
              <a:rPr lang="cs-CZ" sz="36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 z obrázkové knihy. </a:t>
            </a:r>
            <a:endParaRPr lang="cs-CZ" sz="36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Projektor\AppData\Local\Microsoft\Windows\Temporary Internet Files\Content.IE5\V3YIPP6X\MC900250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879232"/>
            <a:ext cx="2074863" cy="214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jektor\AppData\Local\Microsoft\Windows\Temporary Internet Files\Content.IE5\PNVXNOW5\MC9003984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4332419"/>
            <a:ext cx="2409847" cy="1051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jektor\AppData\Local\Microsoft\Windows\Temporary Internet Files\Content.IE5\LWZG0AQB\MP90040285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154" t="13411" r="25185" b="21624"/>
          <a:stretch/>
        </p:blipFill>
        <p:spPr bwMode="auto">
          <a:xfrm>
            <a:off x="4211960" y="5059318"/>
            <a:ext cx="1238888" cy="119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5288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2420888"/>
            <a:ext cx="66479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2. Kolik roků má </a:t>
            </a:r>
            <a:r>
              <a:rPr lang="cs-CZ" sz="4400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Milánek</a:t>
            </a:r>
            <a:r>
              <a:rPr lang="cs-CZ" sz="4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4400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04197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52736"/>
            <a:ext cx="769152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Kdo  odpověděl  správně ? </a:t>
            </a:r>
            <a:endParaRPr lang="cs-CZ" sz="48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1840" y="3429000"/>
            <a:ext cx="24758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rgbClr val="00B050"/>
                </a:solidFill>
              </a:rPr>
              <a:t>Kontrola:</a:t>
            </a:r>
            <a:endParaRPr lang="cs-CZ" sz="4800" dirty="0">
              <a:solidFill>
                <a:srgbClr val="00B050"/>
              </a:solidFill>
            </a:endParaRPr>
          </a:p>
        </p:txBody>
      </p:sp>
      <p:sp>
        <p:nvSpPr>
          <p:cNvPr id="4" name="6cípá hvězda 3"/>
          <p:cNvSpPr/>
          <p:nvPr/>
        </p:nvSpPr>
        <p:spPr>
          <a:xfrm>
            <a:off x="6444208" y="4349500"/>
            <a:ext cx="720080" cy="792088"/>
          </a:xfrm>
          <a:prstGeom prst="star6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6cípá hvězda 4"/>
          <p:cNvSpPr/>
          <p:nvPr/>
        </p:nvSpPr>
        <p:spPr>
          <a:xfrm>
            <a:off x="892812" y="3032956"/>
            <a:ext cx="720080" cy="792088"/>
          </a:xfrm>
          <a:prstGeom prst="star6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6cípá hvězda 5"/>
          <p:cNvSpPr/>
          <p:nvPr/>
        </p:nvSpPr>
        <p:spPr>
          <a:xfrm>
            <a:off x="1687457" y="3953456"/>
            <a:ext cx="720080" cy="792088"/>
          </a:xfrm>
          <a:prstGeom prst="star6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6cípá hvězda 6"/>
          <p:cNvSpPr/>
          <p:nvPr/>
        </p:nvSpPr>
        <p:spPr>
          <a:xfrm>
            <a:off x="5607711" y="2699070"/>
            <a:ext cx="720080" cy="792088"/>
          </a:xfrm>
          <a:prstGeom prst="star6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7020272" y="3052410"/>
            <a:ext cx="720080" cy="792088"/>
          </a:xfrm>
          <a:prstGeom prst="star6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6cípá hvězda 8"/>
          <p:cNvSpPr/>
          <p:nvPr/>
        </p:nvSpPr>
        <p:spPr>
          <a:xfrm>
            <a:off x="2062421" y="2447051"/>
            <a:ext cx="720080" cy="792088"/>
          </a:xfrm>
          <a:prstGeom prst="star6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3808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6708888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4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Teta Eva je klavíristka, </a:t>
            </a:r>
          </a:p>
          <a:p>
            <a:pPr algn="ctr"/>
            <a:r>
              <a:rPr lang="cs-CZ" sz="4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hraje na klavír.</a:t>
            </a:r>
            <a:endParaRPr lang="cs-CZ" sz="44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0160" y="2417231"/>
            <a:ext cx="768191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3FE169"/>
                </a:solidFill>
                <a:latin typeface="Arial" pitchFamily="34" charset="0"/>
                <a:cs typeface="Arial" pitchFamily="34" charset="0"/>
              </a:rPr>
              <a:t>2. Koťátko z druhého příběhu </a:t>
            </a:r>
          </a:p>
          <a:p>
            <a:pPr algn="ctr"/>
            <a:r>
              <a:rPr lang="cs-CZ" sz="4400" dirty="0" smtClean="0">
                <a:solidFill>
                  <a:srgbClr val="3FE169"/>
                </a:solidFill>
                <a:latin typeface="Arial" pitchFamily="34" charset="0"/>
                <a:cs typeface="Arial" pitchFamily="34" charset="0"/>
              </a:rPr>
              <a:t>mělo zlomenou nožičku.</a:t>
            </a:r>
            <a:endParaRPr lang="cs-CZ" sz="4400" dirty="0">
              <a:solidFill>
                <a:srgbClr val="3FE16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180528" y="4365104"/>
            <a:ext cx="9565439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3. </a:t>
            </a:r>
            <a:r>
              <a:rPr lang="cs-CZ" sz="4400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Milánek</a:t>
            </a:r>
            <a:r>
              <a:rPr lang="cs-CZ" sz="4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dostal mnoho dárků </a:t>
            </a:r>
          </a:p>
          <a:p>
            <a:pPr algn="ctr"/>
            <a:r>
              <a:rPr lang="cs-CZ" sz="4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ke svým čtvrtým narozeninám, </a:t>
            </a:r>
          </a:p>
          <a:p>
            <a:r>
              <a:rPr lang="cs-CZ" sz="4400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4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	    má tedy 4 roky.</a:t>
            </a:r>
            <a:endParaRPr lang="cs-CZ" sz="4400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7064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390380"/>
            <a:ext cx="58320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Zvládli jste to všichni ?</a:t>
            </a:r>
            <a:endParaRPr lang="cs-CZ" sz="4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Projektor\AppData\Local\Microsoft\Windows\Temporary Internet Files\Content.IE5\VMUKIEE7\MC9004280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924944"/>
            <a:ext cx="2736304" cy="288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917" y="5661248"/>
            <a:ext cx="19736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Bravo !</a:t>
            </a:r>
            <a:endParaRPr lang="cs-CZ" sz="4400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35806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2135663"/>
            <a:ext cx="6540893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Použité ilustrace: </a:t>
            </a:r>
          </a:p>
          <a:p>
            <a:r>
              <a:rPr lang="cs-CZ" sz="4400" dirty="0" smtClean="0">
                <a:latin typeface="Arial" pitchFamily="34" charset="0"/>
                <a:cs typeface="Arial" pitchFamily="34" charset="0"/>
                <a:hlinkClick r:id="rId2"/>
              </a:rPr>
              <a:t>www.office.</a:t>
            </a:r>
            <a:r>
              <a:rPr lang="cs-CZ" sz="4400" dirty="0" err="1" smtClean="0">
                <a:latin typeface="Arial" pitchFamily="34" charset="0"/>
                <a:cs typeface="Arial" pitchFamily="34" charset="0"/>
                <a:hlinkClick r:id="rId2"/>
              </a:rPr>
              <a:t>microsoft.com</a:t>
            </a:r>
            <a:endParaRPr lang="cs-CZ" sz="4400" smtClean="0">
              <a:latin typeface="Arial" pitchFamily="34" charset="0"/>
              <a:cs typeface="Arial" pitchFamily="34" charset="0"/>
            </a:endParaRPr>
          </a:p>
          <a:p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702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189</Words>
  <Application>Microsoft Office PowerPoint</Application>
  <PresentationFormat>Předvádění na obrazovce (4:3)</PresentationFormat>
  <Paragraphs>45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Projektor</dc:creator>
  <cp:lastModifiedBy>Dum</cp:lastModifiedBy>
  <cp:revision>12</cp:revision>
  <dcterms:created xsi:type="dcterms:W3CDTF">2012-11-03T22:57:33Z</dcterms:created>
  <dcterms:modified xsi:type="dcterms:W3CDTF">2012-11-12T07:14:31Z</dcterms:modified>
</cp:coreProperties>
</file>