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VY_32_INOVACE_5B23M4_Zaokrouhlování čísla na tisíce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 Zaokrouhlování čísla na tisíce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984E82-64D0-48C0-A6EC-B00863F794E1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0ADEFDD-2D12-41B4-ABA9-385F7B71C8B1}" type="presOf" srcId="{39F8B381-5807-488E-AC22-73DD4140ED4A}" destId="{71045F8C-00FA-488E-A7BD-E2E6753D979D}" srcOrd="0" destOrd="0" presId="urn:microsoft.com/office/officeart/2005/8/layout/target3"/>
    <dgm:cxn modelId="{6FA1F8E7-352D-4CCE-B4DB-D8841B16C53F}" type="presOf" srcId="{445C7998-7549-48B0-BD68-D4F0167F02E5}" destId="{4D19AB04-24FA-40C2-B203-52AE3D15E171}" srcOrd="1" destOrd="0" presId="urn:microsoft.com/office/officeart/2005/8/layout/target3"/>
    <dgm:cxn modelId="{BC9AF55F-528C-43F5-A1FA-A93DFCDB66EA}" type="presOf" srcId="{EBC41103-E2E5-4D48-9B4B-425520D3D098}" destId="{3BA01B75-849B-4716-8BCD-084A86FF328F}" srcOrd="0" destOrd="0" presId="urn:microsoft.com/office/officeart/2005/8/layout/target3"/>
    <dgm:cxn modelId="{600403A4-A361-4703-9D6A-3961537762A0}" type="presOf" srcId="{C73C7642-F245-4585-8F88-243F9FAEF6CA}" destId="{9A9B6F4F-B6FF-4F2D-B640-A8473E589523}" srcOrd="0" destOrd="0" presId="urn:microsoft.com/office/officeart/2005/8/layout/target3"/>
    <dgm:cxn modelId="{E0F1F4D0-77CC-476D-B7C8-52ED5D720697}" type="presOf" srcId="{FBBFC3EA-9D9D-4F3A-BEA6-9C2C0E46BF20}" destId="{643EA938-EDE0-4533-ACCC-D2BD6F3A527C}" srcOrd="0" destOrd="0" presId="urn:microsoft.com/office/officeart/2005/8/layout/target3"/>
    <dgm:cxn modelId="{964C3FDD-0BEF-44A3-92F5-BCC7C37733F3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BC2B36-0EF3-428A-A62D-0BB7E4F58537}" type="presOf" srcId="{019433A1-1324-4DE1-9E6F-32B851095F74}" destId="{A3817367-F2BC-482F-8832-FA00B51DCCF3}" srcOrd="0" destOrd="0" presId="urn:microsoft.com/office/officeart/2005/8/layout/target3"/>
    <dgm:cxn modelId="{62249A4E-AE33-40B4-A9A5-08597D4C5CE0}" type="presOf" srcId="{FBBFC3EA-9D9D-4F3A-BEA6-9C2C0E46BF20}" destId="{832BF48F-0145-4429-9E02-8FCA946CCE9E}" srcOrd="1" destOrd="0" presId="urn:microsoft.com/office/officeart/2005/8/layout/target3"/>
    <dgm:cxn modelId="{991A8603-0E77-46BC-90ED-1B3EC1D9B3D9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9F00A69-0C04-45AB-B9E6-7052F0CDEC7C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A6D6A44-3AD7-46DD-8897-5817E978627E}" type="presParOf" srcId="{71045F8C-00FA-488E-A7BD-E2E6753D979D}" destId="{3577EC6B-C980-4F34-8C69-4365E7B8FC8C}" srcOrd="0" destOrd="0" presId="urn:microsoft.com/office/officeart/2005/8/layout/target3"/>
    <dgm:cxn modelId="{77196E53-3EC6-4C8D-9947-F821AAC717F2}" type="presParOf" srcId="{71045F8C-00FA-488E-A7BD-E2E6753D979D}" destId="{6940EB87-DC1D-4BC3-9408-9AC2E1FFC039}" srcOrd="1" destOrd="0" presId="urn:microsoft.com/office/officeart/2005/8/layout/target3"/>
    <dgm:cxn modelId="{0A1C99E2-23B3-440B-A6E4-0C7E83F83FA1}" type="presParOf" srcId="{71045F8C-00FA-488E-A7BD-E2E6753D979D}" destId="{BC35EE03-4121-4EF9-923D-7CB6D30D358D}" srcOrd="2" destOrd="0" presId="urn:microsoft.com/office/officeart/2005/8/layout/target3"/>
    <dgm:cxn modelId="{0D496D91-5562-41A4-9A95-C8F2700FE7AA}" type="presParOf" srcId="{71045F8C-00FA-488E-A7BD-E2E6753D979D}" destId="{C95EEA27-3CBF-4645-A92D-9D8AF5C1CBFC}" srcOrd="3" destOrd="0" presId="urn:microsoft.com/office/officeart/2005/8/layout/target3"/>
    <dgm:cxn modelId="{4236CFC2-2FC7-4302-9742-C346DCC14588}" type="presParOf" srcId="{71045F8C-00FA-488E-A7BD-E2E6753D979D}" destId="{851BB866-B6AE-4566-893F-4C635BA974FC}" srcOrd="4" destOrd="0" presId="urn:microsoft.com/office/officeart/2005/8/layout/target3"/>
    <dgm:cxn modelId="{4DF03921-E536-454B-84FE-6EF52CAC2DD1}" type="presParOf" srcId="{71045F8C-00FA-488E-A7BD-E2E6753D979D}" destId="{643EA938-EDE0-4533-ACCC-D2BD6F3A527C}" srcOrd="5" destOrd="0" presId="urn:microsoft.com/office/officeart/2005/8/layout/target3"/>
    <dgm:cxn modelId="{66839857-8308-41EE-9CFC-6D189FC02D5F}" type="presParOf" srcId="{71045F8C-00FA-488E-A7BD-E2E6753D979D}" destId="{92F31B18-D66D-4CC7-89B9-378928DE877D}" srcOrd="6" destOrd="0" presId="urn:microsoft.com/office/officeart/2005/8/layout/target3"/>
    <dgm:cxn modelId="{0F5A8408-CE63-495D-A989-B3992973CF4C}" type="presParOf" srcId="{71045F8C-00FA-488E-A7BD-E2E6753D979D}" destId="{902074E1-B931-4618-97F1-FADBE82E9C3C}" srcOrd="7" destOrd="0" presId="urn:microsoft.com/office/officeart/2005/8/layout/target3"/>
    <dgm:cxn modelId="{5034AA16-86BA-4348-8BFC-693A96BC62DB}" type="presParOf" srcId="{71045F8C-00FA-488E-A7BD-E2E6753D979D}" destId="{A3817367-F2BC-482F-8832-FA00B51DCCF3}" srcOrd="8" destOrd="0" presId="urn:microsoft.com/office/officeart/2005/8/layout/target3"/>
    <dgm:cxn modelId="{A7D95489-5423-426B-A79A-D2A871363CD0}" type="presParOf" srcId="{71045F8C-00FA-488E-A7BD-E2E6753D979D}" destId="{2DD79E57-A63E-47D4-A1AB-6DF333476AD4}" srcOrd="9" destOrd="0" presId="urn:microsoft.com/office/officeart/2005/8/layout/target3"/>
    <dgm:cxn modelId="{A4D371C2-76DD-49E7-9209-98192E36C645}" type="presParOf" srcId="{71045F8C-00FA-488E-A7BD-E2E6753D979D}" destId="{648967D3-ED80-4214-8D87-4E7012561E4A}" srcOrd="10" destOrd="0" presId="urn:microsoft.com/office/officeart/2005/8/layout/target3"/>
    <dgm:cxn modelId="{2E7432AD-D554-4C69-9E12-58C4AB10255C}" type="presParOf" srcId="{71045F8C-00FA-488E-A7BD-E2E6753D979D}" destId="{9A9B6F4F-B6FF-4F2D-B640-A8473E589523}" srcOrd="11" destOrd="0" presId="urn:microsoft.com/office/officeart/2005/8/layout/target3"/>
    <dgm:cxn modelId="{5F25F89F-3330-434B-BF5E-BCE423D61037}" type="presParOf" srcId="{71045F8C-00FA-488E-A7BD-E2E6753D979D}" destId="{13BD0FAF-9F2C-4708-9E63-A8E8E5252943}" srcOrd="12" destOrd="0" presId="urn:microsoft.com/office/officeart/2005/8/layout/target3"/>
    <dgm:cxn modelId="{F46F11B2-6F92-4967-9265-9010A63B9945}" type="presParOf" srcId="{71045F8C-00FA-488E-A7BD-E2E6753D979D}" destId="{6821E7C9-5E4B-45FA-8F82-01E6F26FAA25}" srcOrd="13" destOrd="0" presId="urn:microsoft.com/office/officeart/2005/8/layout/target3"/>
    <dgm:cxn modelId="{2592615F-A802-40CF-B8C8-7891EC911195}" type="presParOf" srcId="{71045F8C-00FA-488E-A7BD-E2E6753D979D}" destId="{3BA01B75-849B-4716-8BCD-084A86FF328F}" srcOrd="14" destOrd="0" presId="urn:microsoft.com/office/officeart/2005/8/layout/target3"/>
    <dgm:cxn modelId="{073B2B2E-04F8-4008-85BB-3E83BCA760A1}" type="presParOf" srcId="{71045F8C-00FA-488E-A7BD-E2E6753D979D}" destId="{4D19AB04-24FA-40C2-B203-52AE3D15E171}" srcOrd="15" destOrd="0" presId="urn:microsoft.com/office/officeart/2005/8/layout/target3"/>
    <dgm:cxn modelId="{94A8B3D3-07AD-4459-A25A-C68CFA841ACE}" type="presParOf" srcId="{71045F8C-00FA-488E-A7BD-E2E6753D979D}" destId="{832BF48F-0145-4429-9E02-8FCA946CCE9E}" srcOrd="16" destOrd="0" presId="urn:microsoft.com/office/officeart/2005/8/layout/target3"/>
    <dgm:cxn modelId="{664412A1-1BC2-4A0C-8F3D-45F07B5B3071}" type="presParOf" srcId="{71045F8C-00FA-488E-A7BD-E2E6753D979D}" destId="{E7297F21-D4FD-4A41-AE58-814D01A6B5E7}" srcOrd="17" destOrd="0" presId="urn:microsoft.com/office/officeart/2005/8/layout/target3"/>
    <dgm:cxn modelId="{76ECD70B-37EF-4D4E-A7CF-3C3D5E1C4BBD}" type="presParOf" srcId="{71045F8C-00FA-488E-A7BD-E2E6753D979D}" destId="{59F530CB-4999-43B3-A00D-6AB53886BD77}" srcOrd="18" destOrd="0" presId="urn:microsoft.com/office/officeart/2005/8/layout/target3"/>
    <dgm:cxn modelId="{DF9204C9-7BC2-4091-ADDE-F79C80071E5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Základní škola a Mateřská škola Studená, okres Jindřichův Hradec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Monika </a:t>
          </a:r>
          <a:r>
            <a:rPr lang="cs-CZ" sz="1700" kern="1200" dirty="0" err="1" smtClean="0"/>
            <a:t>Hřavová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VY_32_INOVACE_5B23M4_Zaokrouhlování čísla na tisíce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</a:t>
          </a:r>
          <a:r>
            <a:rPr lang="cs-CZ" sz="1700" kern="1200" dirty="0" smtClean="0"/>
            <a:t> Zaokrouhlování čísla na tisíce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</a:t>
          </a:r>
          <a:r>
            <a:rPr lang="cs-CZ" sz="1700" kern="1200" dirty="0" smtClean="0"/>
            <a:t>CZ.1.07/1.4.00/21.3136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422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825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781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83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20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80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99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203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125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619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797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0A58D-70C2-4B53-A1B9-7C13828253B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F6403-4A62-4733-9D56-AAE6C4657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360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629872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3057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učivo je určeno k aktivnímu procvičení na interaktivní tabuli</a:t>
            </a:r>
          </a:p>
          <a:p>
            <a:r>
              <a:rPr lang="cs-CZ" dirty="0" smtClean="0"/>
              <a:t>učivo je možné procvičovat i ve skupinách</a:t>
            </a:r>
          </a:p>
          <a:p>
            <a:r>
              <a:rPr lang="cs-CZ" dirty="0" smtClean="0"/>
              <a:t>pomůcky: mazací tabulka, fixa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37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Zaokrouhlování čísla na tisíce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Řídíme se číslicí zapsanou na místě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stovek.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Je-li na místě stovek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0, 1, 2, 3, 4 </a:t>
            </a:r>
            <a:r>
              <a:rPr lang="cs-CZ" dirty="0" smtClean="0"/>
              <a:t>zaokrouhlujeme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dolů. </a:t>
            </a:r>
            <a:r>
              <a:rPr lang="cs-CZ" dirty="0" smtClean="0"/>
              <a:t>Počet tisíců zůstává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stejný </a:t>
            </a:r>
            <a:r>
              <a:rPr lang="cs-CZ" dirty="0" smtClean="0"/>
              <a:t>a na místa stovek, desítek a jednotek píšeme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nulu.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Je-li na místě stovek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5, 6, 7, 8, 9 </a:t>
            </a:r>
            <a:r>
              <a:rPr lang="cs-CZ" dirty="0" smtClean="0"/>
              <a:t>zaokrouhlujeme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nahoru. </a:t>
            </a:r>
            <a:r>
              <a:rPr lang="cs-CZ" dirty="0" smtClean="0"/>
              <a:t>Počet tisíců se zvýší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jeden </a:t>
            </a:r>
            <a:r>
              <a:rPr lang="cs-CZ" dirty="0" smtClean="0"/>
              <a:t>a na místa stovek, desítek a jednotek píšeme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nulu.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10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Čísla zaokrouhli na tisíce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5 259				1 603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8 742				3 097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2 546				6 132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4 222				7 816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831					   469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9 999				1 090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017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Která čísla do zápisu nepatří?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Která čísla do zápisu nepatří, protože se nedají správně zaokrouhlit na daná čísla? Vyškrtni je.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8 001   8 889  7 600  8 426  7 109      </a:t>
            </a:r>
            <a:r>
              <a:rPr lang="cs-CZ" dirty="0" smtClean="0"/>
              <a:t>na 8 000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1 499   1 814  1001   853   372  900   </a:t>
            </a:r>
            <a:r>
              <a:rPr lang="cs-CZ" dirty="0" smtClean="0"/>
              <a:t>na 1 000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3 526   2 416  3 239  2 807  3 476      </a:t>
            </a:r>
            <a:r>
              <a:rPr lang="cs-CZ" dirty="0" smtClean="0"/>
              <a:t>na 3 000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4 482   4 698  3 505  4 146  3 631  </a:t>
            </a:r>
            <a:r>
              <a:rPr lang="cs-CZ" dirty="0" smtClean="0"/>
              <a:t>    na 4 000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453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Zaokrouhluj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na stovky -  _____  _____  _____  _____  _____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zaokrouhli  5 723    4 839   2 561  1 267   9 407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na tisíce -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_____    _____  _____  _____  _____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8147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Zaokrouhlování čísla na tisíce</vt:lpstr>
      <vt:lpstr>Čísla zaokrouhli na tisíce</vt:lpstr>
      <vt:lpstr>Která čísla do zápisu nepatří?</vt:lpstr>
      <vt:lpstr>Zaokrouhluj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33</cp:revision>
  <dcterms:created xsi:type="dcterms:W3CDTF">2011-11-23T19:34:07Z</dcterms:created>
  <dcterms:modified xsi:type="dcterms:W3CDTF">2011-11-23T20:34:05Z</dcterms:modified>
</cp:coreProperties>
</file>