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  <a:srgbClr val="FF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2672" autoAdjust="0"/>
    <p:restoredTop sz="94660"/>
  </p:normalViewPr>
  <p:slideViewPr>
    <p:cSldViewPr>
      <p:cViewPr varScale="1">
        <p:scale>
          <a:sx n="68" d="100"/>
          <a:sy n="68" d="100"/>
        </p:scale>
        <p:origin x="-15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38" d="100"/>
          <a:sy n="38" d="100"/>
        </p:scale>
        <p:origin x="-2262" y="-10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1E9476-D697-4199-92B6-A13446EC1E52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A627D3-C28F-46D7-AEBA-D9171ABA45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8611D-A412-40C5-A648-3CB4CEDA9411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07AAFB-4EE3-4445-BFE0-8C21E3A5B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AAFB-4EE3-4445-BFE0-8C21E3A5B7C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7AAFB-4EE3-4445-BFE0-8C21E3A5B7C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B594-EB1A-4C0E-A595-7414E0D9B539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B7F5-D3D3-4015-ABBD-24E1F9620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B594-EB1A-4C0E-A595-7414E0D9B539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B7F5-D3D3-4015-ABBD-24E1F9620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B594-EB1A-4C0E-A595-7414E0D9B539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B7F5-D3D3-4015-ABBD-24E1F9620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B594-EB1A-4C0E-A595-7414E0D9B539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B7F5-D3D3-4015-ABBD-24E1F9620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B594-EB1A-4C0E-A595-7414E0D9B539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B7F5-D3D3-4015-ABBD-24E1F9620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B594-EB1A-4C0E-A595-7414E0D9B539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B7F5-D3D3-4015-ABBD-24E1F9620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B594-EB1A-4C0E-A595-7414E0D9B539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B7F5-D3D3-4015-ABBD-24E1F9620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B594-EB1A-4C0E-A595-7414E0D9B539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B7F5-D3D3-4015-ABBD-24E1F9620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B594-EB1A-4C0E-A595-7414E0D9B539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B7F5-D3D3-4015-ABBD-24E1F9620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B594-EB1A-4C0E-A595-7414E0D9B539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B7F5-D3D3-4015-ABBD-24E1F9620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6B594-EB1A-4C0E-A595-7414E0D9B539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7B7F5-D3D3-4015-ABBD-24E1F9620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A6B594-EB1A-4C0E-A595-7414E0D9B539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E7B7F5-D3D3-4015-ABBD-24E1F9620D2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50" y="5214938"/>
            <a:ext cx="5665788" cy="1239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1285852" y="1071546"/>
            <a:ext cx="6715172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/>
            <a:r>
              <a:rPr lang="cs-CZ" b="1" dirty="0" smtClean="0"/>
              <a:t>05 Pětiminutovka nás baví – aneb: zkoušení trochu jinak</a:t>
            </a:r>
            <a:endParaRPr lang="cs-CZ" dirty="0"/>
          </a:p>
          <a:p>
            <a:pPr algn="ctr"/>
            <a:r>
              <a:rPr lang="cs-CZ" sz="2400" b="1" dirty="0" smtClean="0"/>
              <a:t>VY_32_INOVACE_05</a:t>
            </a:r>
            <a:endParaRPr lang="cs-CZ" sz="2400" b="1" dirty="0"/>
          </a:p>
        </p:txBody>
      </p:sp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642910" y="2214554"/>
            <a:ext cx="8064500" cy="21236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/>
              <a:t>Mgr. Jana Kobylková</a:t>
            </a:r>
          </a:p>
          <a:p>
            <a:pPr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dirty="0" smtClean="0"/>
              <a:t>B2 - </a:t>
            </a:r>
            <a:r>
              <a:rPr lang="cs-CZ" sz="1200" dirty="0" smtClean="0"/>
              <a:t>05</a:t>
            </a:r>
            <a:endParaRPr lang="cs-CZ" sz="1200" dirty="0"/>
          </a:p>
          <a:p>
            <a:pPr>
              <a:spcBef>
                <a:spcPct val="50000"/>
              </a:spcBef>
            </a:pPr>
            <a:r>
              <a:rPr lang="cs-CZ" sz="1200" b="1" dirty="0"/>
              <a:t>třída:</a:t>
            </a:r>
            <a:r>
              <a:rPr lang="cs-CZ" sz="1200" dirty="0"/>
              <a:t>		2.</a:t>
            </a:r>
          </a:p>
          <a:p>
            <a:pPr>
              <a:spcBef>
                <a:spcPct val="50000"/>
              </a:spcBef>
            </a:pPr>
            <a:r>
              <a:rPr lang="cs-CZ" sz="1200" b="1" dirty="0"/>
              <a:t>předmět:</a:t>
            </a:r>
            <a:r>
              <a:rPr lang="cs-CZ" sz="1200" dirty="0"/>
              <a:t>		M</a:t>
            </a:r>
          </a:p>
          <a:p>
            <a:pPr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</a:t>
            </a:r>
            <a:r>
              <a:rPr lang="cs-CZ" sz="1200" dirty="0" smtClean="0"/>
              <a:t>	</a:t>
            </a:r>
            <a:r>
              <a:rPr lang="cs-CZ" sz="1200" dirty="0" smtClean="0"/>
              <a:t>Zábavná forma opakování sčítání </a:t>
            </a:r>
            <a:r>
              <a:rPr lang="cs-CZ" sz="1200" dirty="0" smtClean="0"/>
              <a:t>a odčítání </a:t>
            </a:r>
            <a:r>
              <a:rPr lang="cs-CZ" sz="1200" dirty="0" smtClean="0"/>
              <a:t>do 100. </a:t>
            </a:r>
            <a:r>
              <a:rPr lang="cs-CZ" sz="1200" dirty="0" smtClean="0"/>
              <a:t>Nejprve </a:t>
            </a:r>
            <a:r>
              <a:rPr lang="cs-CZ" sz="1200" dirty="0" smtClean="0"/>
              <a:t>promítneme </a:t>
            </a:r>
            <a:r>
              <a:rPr lang="cs-CZ" sz="1200" dirty="0" smtClean="0"/>
              <a:t> jednotlivé slide bez 		animací, žáci zapisují správné výsledky. Potom spustíme znovu od začátku jako prezentaci, žáci 		ihned vidí správné řešení. </a:t>
            </a:r>
            <a:r>
              <a:rPr lang="cs-CZ" sz="1200" dirty="0"/>
              <a:t>	</a:t>
            </a:r>
          </a:p>
          <a:p>
            <a:pPr>
              <a:spcBef>
                <a:spcPct val="50000"/>
              </a:spcBef>
            </a:pPr>
            <a:endParaRPr lang="cs-CZ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142984"/>
            <a:ext cx="7772400" cy="1743086"/>
          </a:xfrm>
        </p:spPr>
        <p:txBody>
          <a:bodyPr/>
          <a:lstStyle/>
          <a:p>
            <a:r>
              <a:rPr lang="cs-CZ" dirty="0" smtClean="0">
                <a:solidFill>
                  <a:srgbClr val="800080"/>
                </a:solidFill>
              </a:rPr>
              <a:t>Pětiminutovka  nás  baví – aneb: zkoušení trochu jinak</a:t>
            </a:r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3399"/>
                </a:solidFill>
              </a:rPr>
              <a:t>Zapisujte  pouze správné  výsledky. Nápověda  vám  pomůže.</a:t>
            </a:r>
            <a:endParaRPr lang="cs-CZ" dirty="0">
              <a:solidFill>
                <a:srgbClr val="FF33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/>
              <a:t>	</a:t>
            </a:r>
            <a:r>
              <a:rPr lang="cs-CZ" sz="4400" dirty="0" smtClean="0">
                <a:solidFill>
                  <a:srgbClr val="002060"/>
                </a:solidFill>
              </a:rPr>
              <a:t>99 – 8 =			60 + 9 = 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 rot="10800000" flipV="1">
            <a:off x="785786" y="2714620"/>
            <a:ext cx="785818" cy="769441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91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0800000" flipV="1">
            <a:off x="1785918" y="2714620"/>
            <a:ext cx="785818" cy="769441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93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6000760" y="2714620"/>
            <a:ext cx="785818" cy="778965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69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5000628" y="2714620"/>
            <a:ext cx="785818" cy="769441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70</a:t>
            </a:r>
            <a:endParaRPr lang="cs-CZ" sz="4400" dirty="0">
              <a:solidFill>
                <a:srgbClr val="002060"/>
              </a:solidFill>
            </a:endParaRPr>
          </a:p>
        </p:txBody>
      </p:sp>
      <p:pic>
        <p:nvPicPr>
          <p:cNvPr id="1027" name="Picture 3" descr="C:\Users\Kačenka\AppData\Local\Microsoft\Windows\Temporary Internet Files\Content.IE5\WDQQA809\MC90042806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71736" y="3929066"/>
            <a:ext cx="3749521" cy="228601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28 0.03605 C 0.01441 0.06171 0.01198 0.0483 0.01823 0.07326 C 0.01892 0.07627 0.02049 0.08251 0.02049 0.08274 C 0.02153 0.13081 0.00104 0.21585 0.04844 0.23111 C 0.08403 0.23018 0.11979 0.23088 0.15538 0.2281 C 0.15816 0.22787 0.1599 0.22348 0.16233 0.22186 C 0.16962 0.21701 0.18507 0.21632 0.19028 0.21562 C 0.20052 0.211 0.21024 0.20499 0.22049 0.20014 C 0.23281 0.18373 0.23073 0.17402 0.23455 0.15369 C 0.23559 0.14837 0.23958 0.13312 0.24149 0.12595 C 0.24358 0.1181 0.24757 0.11139 0.25069 0.10423 C 0.25347 0.09776 0.26007 0.08574 0.26007 0.08597 C 0.26163 0.0795 0.26319 0.07326 0.26476 0.06702 C 0.26545 0.06402 0.26701 0.05778 0.26701 0.05801 C 0.26875 0.02796 0.2691 0.0074 0.28108 -0.01641 C 0.28177 -0.02473 0.28229 -0.03305 0.28333 -0.04137 C 0.28368 -0.0446 0.28559 -0.04738 0.28559 -0.05061 C 0.28559 -0.09591 0.28316 -0.10053 0.27865 -0.13404 C 0.27778 -0.14051 0.27552 -0.1724 0.2717 -0.17749 C 0.26996 -0.1798 0.26701 -0.17957 0.26476 -0.18049 C 0.25712 -0.1872 0.25 -0.18928 0.24149 -0.19297 C 0.23767 -0.19205 0.23333 -0.19228 0.22986 -0.18997 C 0.22691 -0.18789 0.22552 -0.18327 0.22292 -0.18049 C 0.22083 -0.17818 0.21858 -0.17587 0.21597 -0.17448 C 0.21285 -0.17287 0.20816 -0.17495 0.2066 -0.17125 C 0.20399 -0.16593 0.2066 -0.159 0.2066 -0.15276 " pathEditMode="relative" rAng="0" ptsTypes="ffffffffff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2" y="-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04 0.05131 C -0.00173 0.06587 -0.00069 0.08066 -0.0033 0.09476 C -0.00399 0.09846 -0.00816 0.09869 -0.01041 0.101 C -0.02951 0.12203 -0.00607 0.10007 -0.0243 0.11648 C -0.02604 0.13543 -0.02552 0.13844 -0.02899 0.15369 C -0.03038 0.15993 -0.03368 0.17218 -0.03368 0.17241 C -0.03281 0.18466 -0.03316 0.19714 -0.03125 0.20939 C -0.02986 0.21794 -0.02326 0.22348 -0.01962 0.23088 C -0.01719 0.23596 -0.01562 0.24174 -0.01267 0.24636 C 0.00226 0.26924 0.0191 0.27109 0.0408 0.27433 C 0.06736 0.27271 0.09011 0.27317 0.11528 0.26508 C 0.1184 0.26208 0.12118 0.25838 0.12448 0.25584 C 0.12813 0.25307 0.13281 0.25284 0.13611 0.2496 C 0.13924 0.24636 0.14063 0.24105 0.14323 0.23712 C 0.14844 0.22949 0.154 0.22256 0.15938 0.2154 C 0.16823 0.20361 0.17795 0.19552 0.18507 0.18142 C 0.19028 0.16016 0.18299 0.18512 0.19427 0.16293 C 0.19601 0.15947 0.19827 0.14421 0.19896 0.14121 C 0.21181 0.0802 0.2007 0.13798 0.21059 0.08551 C 0.21545 0.01849 0.21528 -0.03813 0.21754 -0.10954 C 0.21806 -0.12502 0.22795 -0.13566 0.2316 -0.14975 C 0.22934 -0.19135 0.2342 -0.19205 0.21754 -0.21493 C 0.21545 -0.22925 0.21441 -0.24381 0.2059 -0.25514 C 0.19688 -0.26716 0.18733 -0.27386 0.18038 -0.28911 C 0.17604 -0.29859 0.16858 -0.32979 0.16632 -0.33857 C 0.16545 -0.3418 0.1658 -0.34573 0.16406 -0.34804 C 0.16233 -0.35035 0.15938 -0.35012 0.15712 -0.35105 C 0.13906 -0.34527 0.14011 -0.33487 0.12691 -0.32308 C 0.12535 -0.31684 0.12309 -0.31107 0.12222 -0.30459 C 0.12153 -0.29835 0.12136 -0.29212 0.11997 -0.28611 C 0.11893 -0.28172 0.11667 -0.27802 0.11528 -0.27363 C 0.11337 -0.26762 0.11059 -0.25514 0.11059 -0.25491 C 0.10816 -0.15507 0.1316 -0.16223 0.09202 -0.16223 " pathEditMode="relative" rAng="0" ptsTypes="ffffffffffffffffffffffffffffffff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1" y="-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4400" dirty="0" smtClean="0">
                <a:solidFill>
                  <a:srgbClr val="FF0000"/>
                </a:solidFill>
              </a:rPr>
              <a:t>25 – 8 =			41 + 5 =  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10800000" flipV="1">
            <a:off x="857224" y="2928934"/>
            <a:ext cx="785818" cy="769441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15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0800000" flipV="1">
            <a:off x="1928794" y="2928934"/>
            <a:ext cx="785818" cy="769441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17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6286512" y="2928934"/>
            <a:ext cx="785818" cy="769441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46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5143504" y="2928934"/>
            <a:ext cx="785818" cy="769441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47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Kačenka\AppData\Local\Microsoft\Windows\Temporary Internet Files\Content.IE5\RRWBQGOL\MC90044132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50" y="3500438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11 0.01918 C 0.00781 0.04437 0.01007 0.03189 0.00417 0.05639 C 0.00312 0.06055 0.00347 0.0654 0.00174 0.06887 C 0.00017 0.07187 -0.00313 0.07257 -0.00521 0.07488 C -0.00851 0.07858 -0.01076 0.08435 -0.01458 0.08736 C -0.01875 0.09083 -0.02847 0.0936 -0.02847 0.09383 C -0.0316 0.09776 -0.03854 0.10585 -0.0401 0.11209 C -0.04167 0.1181 -0.04132 0.12457 -0.04236 0.13058 C -0.04288 0.13381 -0.04392 0.13682 -0.04479 0.14005 C -0.04392 0.15554 -0.04514 0.17148 -0.04236 0.1865 C -0.04184 0.18974 -0.03785 0.18881 -0.03542 0.18951 C -0.02778 0.19182 -0.01962 0.19251 -0.01215 0.19575 C -0.00417 0.19921 0.00312 0.20453 0.01111 0.208 C 0.05521 0.20592 0.09983 0.21008 0.14358 0.20199 C 0.15121 0.2006 0.15451 0.18743 0.1599 0.18026 C 0.16458 0.17402 0.16788 0.17356 0.17378 0.17102 C 0.17621 0.16478 0.17812 0.15831 0.1809 0.1523 C 0.18281 0.14791 0.18594 0.14444 0.18785 0.14005 C 0.19167 0.13127 0.19236 0.11879 0.19479 0.10908 C 0.19878 0.07603 0.19583 0.04252 0.20174 0.00994 C 0.20295 -0.055 0.20087 -0.09545 0.20642 -0.15114 C 0.20851 -0.17287 0.20799 -0.19552 0.21337 -0.21608 C 0.21424 -0.21909 0.21371 -0.22348 0.2158 -0.22533 C 0.21944 -0.2288 0.24618 -0.23712 0.24826 -0.23781 C 0.24757 -0.25953 0.24913 -0.28149 0.24601 -0.30275 C 0.24531 -0.3076 0.22986 -0.32147 0.22726 -0.32447 C 0.21736 -0.33603 0.20816 -0.34874 0.19705 -0.35845 C 0.15156 -0.35683 0.13246 -0.36053 0.09705 -0.3492 C 0.09323 -0.3462 0.08889 -0.34389 0.08542 -0.33996 C 0.07639 -0.32933 0.07656 -0.31384 0.07378 -0.29951 C 0.07569 -0.27386 0.07778 -0.24775 0.0809 -0.22232 C 0.08125 -0.21978 0.08785 -0.18442 0.08785 -0.19436 " pathEditMode="relative" rAng="0" ptsTypes="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1" y="-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37 0.05824 C -0.0033 0.12133 0.04115 0.21401 -0.01701 0.22857 C -0.02621 0.23088 -0.03559 0.23273 -0.04479 0.23481 C -0.05035 0.25283 -0.05555 0.27132 -0.05885 0.2905 C -0.06198 0.3083 -0.05833 0.30645 -0.0658 0.31823 C -0.07951 0.33973 -0.09844 0.34943 -0.11701 0.36168 C -0.14166 0.37786 -0.15243 0.419 -0.15885 0.45135 C -0.15798 0.46383 -0.15955 0.47677 -0.15642 0.48856 C -0.15521 0.49295 -0.15069 0.49411 -0.14722 0.4948 C -0.13489 0.49734 -0.12239 0.49688 -0.10989 0.4978 C -0.04427 0.51606 -0.05868 0.50289 0.06684 0.4978 C 0.07882 0.49388 0.08715 0.48602 0.09705 0.47631 C 0.11285 0.43425 0.09097 0.4874 0.10868 0.45759 C 0.10972 0.45597 0.11337 0.4361 0.11337 0.43587 C 0.11511 0.43125 0.11823 0.42778 0.12031 0.42362 C 0.13351 0.39727 0.14063 0.37578 0.16441 0.36792 C 0.16788 0.36122 0.17483 0.35706 0.17604 0.3492 C 0.1816 0.31361 0.18768 0.24104 0.18768 0.24128 C 0.18924 0.20222 0.18993 0.09013 0.20174 0.04276 C 0.20486 0.03051 0.21198 0.0208 0.21563 0.00878 C 0.21719 -0.01987 0.21979 -0.04137 0.22257 -0.06864 C 0.22153 -0.12156 0.23629 -0.21562 0.18299 -0.23272 C 0.15903 -0.26462 0.19427 -0.21955 0.16684 -0.24821 C 0.12934 -0.28727 0.179 -0.24081 0.14584 -0.27918 C 0.14323 -0.28218 0.13924 -0.28264 0.13646 -0.28542 C 0.12587 -0.29535 0.1224 -0.30252 0.10868 -0.30691 C 0.10087 -0.30599 0.09306 -0.30599 0.08542 -0.30391 C 0.07552 -0.30113 0.07222 -0.28911 0.06441 -0.28218 C 0.05677 -0.26716 0.05625 -0.26184 0.05972 -0.24197 C 0.06077 -0.23573 0.06163 -0.2288 0.06441 -0.22348 C 0.06754 -0.21724 0.07379 -0.20476 0.07379 -0.20453 C 0.07656 -0.19344 0.07847 -0.18281 0.07847 -0.17079 " pathEditMode="relative" rAng="0" ptsTypes="fffffffffffffffffffffffffffffff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>
                <a:solidFill>
                  <a:srgbClr val="00B050"/>
                </a:solidFill>
              </a:rPr>
              <a:t>	86 + 9 = 			34 – 4 = </a:t>
            </a:r>
            <a:endParaRPr lang="cs-CZ" sz="4400" dirty="0">
              <a:solidFill>
                <a:srgbClr val="00B050"/>
              </a:solidFill>
            </a:endParaRPr>
          </a:p>
        </p:txBody>
      </p:sp>
      <p:pic>
        <p:nvPicPr>
          <p:cNvPr id="3075" name="Picture 3" descr="C:\Users\Kačenka\AppData\Local\Microsoft\Windows\Temporary Internet Files\Content.IE5\RRWBQGOL\MC9002321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3429000"/>
            <a:ext cx="3268625" cy="310559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 rot="10800000" flipV="1">
            <a:off x="785786" y="3000372"/>
            <a:ext cx="785818" cy="769441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97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10800000" flipV="1">
            <a:off x="1928794" y="3000372"/>
            <a:ext cx="785818" cy="769441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95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0800000" flipV="1">
            <a:off x="6072198" y="2928934"/>
            <a:ext cx="785818" cy="769441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30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0800000" flipV="1">
            <a:off x="5000628" y="2928934"/>
            <a:ext cx="785818" cy="769441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31</a:t>
            </a:r>
            <a:endParaRPr lang="cs-CZ" sz="44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34 0.02843 C -0.00799 0.04807 -0.01302 0.06725 -0.01597 0.08713 C -0.01684 0.10169 -0.01597 0.11648 -0.0184 0.13058 C -0.01962 0.13705 -0.02934 0.14213 -0.03229 0.14606 C -0.0441 0.16178 -0.05139 0.18281 -0.06719 0.19251 C -0.08004 0.20037 -0.09514 0.19806 -0.10903 0.20176 C -0.12049 0.20476 -0.13056 0.21054 -0.14167 0.21424 C -0.15608 0.21909 -0.17118 0.21955 -0.18576 0.22348 C -0.19444 0.22579 -0.21129 0.23272 -0.21129 0.23296 C -0.21354 0.23712 -0.2184 0.24497 -0.2184 0.25121 C -0.2184 0.26069 -0.21146 0.27525 -0.20903 0.28218 C -0.19583 0.32031 -0.20903 0.28773 -0.19271 0.32563 C -0.18854 0.34782 -0.17917 0.36538 -0.16719 0.38133 C -0.16649 0.38433 -0.16667 0.38826 -0.16493 0.39057 C -0.15504 0.40374 -0.13299 0.40421 -0.12066 0.40606 C -0.09757 0.42154 -0.07431 0.43148 -0.04861 0.43702 C -0.0283 0.44789 -0.0408 0.44257 -0.00903 0.4495 C -0.00434 0.45043 0.00486 0.45251 0.00486 0.45274 C 0.05642 0.44673 0.06858 0.45274 0.10486 0.4123 C 0.10868 0.40305 0.11285 0.39381 0.11649 0.38433 C 0.12292 0.367 0.12483 0.34551 0.13507 0.33187 C 0.15729 0.30229 0.17934 0.29628 0.2026 0.26993 C 0.21892 0.22348 0.23038 0.17703 0.23976 0.12734 C 0.25191 0.06263 0.23802 0.12387 0.24913 0.08713 C 0.25104 0.08112 0.25382 0.06864 0.25382 0.06887 C 0.26007 -0.0349 0.28524 -0.16547 0.24444 -0.25653 C 0.24323 -0.28033 0.24323 -0.30737 0.2375 -0.33071 C 0.23611 -0.33603 0.23576 -0.34227 0.23281 -0.3462 C 0.22778 -0.3529 0.21181 -0.3559 0.20486 -0.35868 C 0.20017 -0.36053 0.19097 -0.36469 0.19097 -0.36446 C 0.15052 -0.36238 0.13976 -0.37093 0.11649 -0.33996 C 0.11059 -0.31592 0.11198 -0.30622 0.09792 -0.2875 C 0.09774 -0.28495 0.09618 -0.22464 0.09323 -0.21008 C 0.09253 -0.20638 0.09115 -0.20222 0.08871 -0.2006 C 0.08594 -0.19875 0.08246 -0.2006 0.07934 -0.2006 " pathEditMode="relative" rAng="0" ptsTypes="ffffffffffffffffffffffffffffffffff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" y="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96 0.02384 C -0.02187 0.07477 -0.01631 0.08171 -0.03246 0.11389 C -0.03767 0.13565 -0.0375 0.15417 -0.03993 0.17732 C -0.04131 0.19097 -0.04305 0.18449 -0.04739 0.19722 C -0.06284 0.24306 -0.04149 0.19283 -0.05989 0.2338 C -0.0618 0.24607 -0.06267 0.25857 -0.06493 0.2706 C -0.06614 0.27732 -0.06996 0.29051 -0.06996 0.29074 C -0.06822 0.32292 -0.07309 0.34908 -0.05243 0.36713 C -0.02916 0.41435 0.03785 0.38195 0.07761 0.37732 C 0.07934 0.37384 0.08091 0.37037 0.08264 0.36713 C 0.08577 0.36134 0.08959 0.35625 0.09254 0.35046 C 0.09514 0.34537 0.09862 0.33195 0.10261 0.32732 C 0.11077 0.31783 0.13403 0.30417 0.14514 0.30046 C 0.14914 0.2963 0.15955 0.28704 0.1625 0.28056 C 0.16684 0.2713 0.16789 0.26065 0.17014 0.25046 C 0.17379 0.23334 0.17761 0.21713 0.18264 0.20046 C 0.18334 0.15116 0.17848 0.05347 0.19254 -0.00949 C 0.19445 -0.01805 0.19966 -0.02477 0.20261 -0.03287 C 0.20521 -0.05023 0.20782 -0.06481 0.21511 -0.0794 C 0.2165 -0.11296 0.2099 -0.14954 0.23264 -0.16944 C 0.24167 -0.21944 0.24115 -0.3 0.21511 -0.34606 C 0.20851 -0.37153 0.2033 -0.38704 0.18264 -0.39606 C 0.16823 -0.40879 0.15157 -0.40741 0.13507 -0.41273 C 0.12084 -0.41157 0.10643 -0.41366 0.09254 -0.40949 C 0.08994 -0.40879 0.0908 -0.40278 0.09011 -0.39954 C 0.08907 -0.39514 0.08855 -0.39051 0.0875 -0.38611 C 0.08403 -0.37037 0.08056 -0.35717 0.075 -0.34282 C 0.07414 -0.33727 0.07257 -0.33171 0.07257 -0.32616 C 0.07257 -0.31504 0.07205 -0.30324 0.075 -0.29282 C 0.07587 -0.28935 0.08004 -0.28958 0.08264 -0.28935 C 0.1 -0.2875 0.11754 -0.28727 0.13507 -0.28611 C 0.13212 -0.16713 0.15261 -0.18287 0.075 -0.18287 " pathEditMode="relative" rAng="0" ptsTypes="fffffffffffffffffffffffffffffff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" y="-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/>
              <a:t>	</a:t>
            </a:r>
            <a:r>
              <a:rPr lang="cs-CZ" sz="4400" dirty="0" smtClean="0">
                <a:solidFill>
                  <a:srgbClr val="FF3399"/>
                </a:solidFill>
              </a:rPr>
              <a:t>67 – 8 = 			90 + 9 = </a:t>
            </a:r>
            <a:endParaRPr lang="cs-CZ" dirty="0"/>
          </a:p>
        </p:txBody>
      </p:sp>
      <p:pic>
        <p:nvPicPr>
          <p:cNvPr id="4101" name="Picture 5" descr="C:\Users\Kačenka\AppData\Local\Microsoft\Windows\Temporary Internet Files\Content.IE5\W8GUV2H5\MC90043316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3786166"/>
            <a:ext cx="3071834" cy="307183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 rot="10800000" flipV="1">
            <a:off x="785786" y="2928934"/>
            <a:ext cx="785818" cy="769441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3399"/>
                </a:solidFill>
              </a:rPr>
              <a:t>59</a:t>
            </a:r>
            <a:endParaRPr lang="cs-CZ" sz="4400" dirty="0">
              <a:solidFill>
                <a:srgbClr val="FF3399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0800000" flipV="1">
            <a:off x="1785918" y="2935582"/>
            <a:ext cx="785818" cy="769441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3399"/>
                </a:solidFill>
              </a:rPr>
              <a:t>60</a:t>
            </a:r>
            <a:endParaRPr lang="cs-CZ" sz="4400" dirty="0">
              <a:solidFill>
                <a:srgbClr val="FF3399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0800000" flipV="1">
            <a:off x="5929322" y="2928934"/>
            <a:ext cx="785818" cy="769441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3399"/>
                </a:solidFill>
              </a:rPr>
              <a:t>81</a:t>
            </a:r>
            <a:endParaRPr lang="cs-CZ" sz="4400" dirty="0">
              <a:solidFill>
                <a:srgbClr val="FF3399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10800000" flipV="1">
            <a:off x="4929190" y="2928934"/>
            <a:ext cx="785818" cy="769441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3399"/>
                </a:solidFill>
              </a:rPr>
              <a:t>99</a:t>
            </a:r>
            <a:endParaRPr lang="cs-CZ" sz="4400" dirty="0">
              <a:solidFill>
                <a:srgbClr val="FF3399"/>
              </a:solidFill>
            </a:endParaRPr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8 -0.01641 C -0.00035 0.00624 0.00347 0.01618 -0.00069 0.04044 C -0.00122 0.04368 -0.00382 0.04576 -0.00486 0.04899 C -0.0066 0.05431 -0.0066 0.06101 -0.0092 0.0661 C -0.01389 0.07534 -0.01736 0.08389 -0.01997 0.09452 C -0.02188 0.11602 -0.02292 0.1241 -0.02865 0.14259 C -0.03004 0.15484 -0.03073 0.16778 -0.03299 0.17957 C -0.03455 0.18881 -0.03924 0.19644 -0.04132 0.20522 C -0.04462 0.2184 -0.05 0.24497 -0.05 0.2452 C -0.05208 0.26947 -0.05399 0.27825 -0.05 0.30483 C -0.04879 0.31292 -0.03802 0.32309 -0.03507 0.33326 C -0.02934 0.35151 -0.02517 0.37093 -0.01354 0.38433 C -0.00295 0.39635 0.02413 0.40837 0.03802 0.41276 C 0.0651 0.41183 0.11424 0.43171 0.13472 0.39566 C 0.13559 0.39288 0.13611 0.38988 0.13698 0.3871 C 0.13819 0.3841 0.14028 0.38156 0.14115 0.37855 C 0.14896 0.35036 0.15069 0.32008 0.15417 0.2905 C 0.15121 0.24752 0.1467 0.22556 0.15191 0.1768 C 0.15226 0.17264 0.1566 0.17102 0.15816 0.16825 C 0.16545 0.15785 0.16944 0.14514 0.17552 0.13427 C 0.17865 0.11856 0.18611 0.10446 0.18802 0.08875 C 0.19028 0.07534 0.19097 0.04784 0.19913 0.03467 C 0.20312 0.02843 0.20781 0.02357 0.21233 0.0178 C 0.225 0.00116 0.24809 0.01595 0.2658 0.01502 C 0.27309 0.01387 0.28038 0.01456 0.28733 0.01202 C 0.29757 0.00809 0.2974 -0.00208 0.30035 -0.0134 C 0.30191 -0.02011 0.30972 -0.0238 0.31319 -0.02773 C 0.33941 -0.05662 0.29687 -0.0141 0.3283 -0.04483 C 0.33073 -0.05755 0.33385 -0.09152 0.33906 -0.10169 C 0.34062 -0.10515 0.3434 -0.10746 0.34549 -0.11024 C 0.34844 -0.12618 0.35069 -0.14259 0.35417 -0.15854 C 0.35764 -0.17472 0.36233 -0.1902 0.36493 -0.20661 C 0.36406 -0.24474 0.36441 -0.28264 0.36267 -0.32031 C 0.3599 -0.37578 0.27222 -0.36492 0.25503 -0.36584 C 0.24392 -0.37347 0.23559 -0.37486 0.22257 -0.37717 C 0.20208 -0.37486 0.19514 -0.38156 0.19028 -0.35729 C 0.19097 -0.34111 0.18941 -0.32447 0.19288 -0.30899 C 0.19323 -0.30506 0.19861 -0.30714 0.20156 -0.30622 C 0.20382 -0.30529 0.20538 -0.30367 0.20781 -0.30344 C 0.22222 -0.30159 0.23663 -0.30159 0.25087 -0.30044 C 0.26719 -0.27895 0.25903 -0.29397 0.25503 -0.23504 C 0.25486 -0.23203 0.25503 -0.22741 0.25295 -0.22672 C 0.24549 -0.22348 0.23733 -0.22464 0.22951 -0.22394 C 0.22014 -0.20592 0.23056 -0.22348 0.21875 -0.20961 C 0.20121 -0.18905 0.21285 -0.19251 0.19496 -0.19251 " pathEditMode="relative" rAng="0" ptsTypes="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" y="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69 0.02565 C 0.01025 0.04738 0.01303 0.07141 0.01632 0.09383 C 0.01719 0.11232 0.01684 0.13104 0.01875 0.14953 C 0.0191 0.15322 0.02223 0.1553 0.02327 0.15877 C 0.02587 0.16686 0.02744 0.18673 0.02796 0.19297 C 0.03125 0.22995 0.03247 0.26716 0.0349 0.30437 C 0.03733 0.3811 0.02171 0.37694 0.05816 0.38479 C 0.06632 0.39011 0.06667 0.39126 0.07448 0.39404 C 0.08056 0.39635 0.09306 0.40028 0.09306 0.40051 C 0.10834 0.41391 0.12257 0.41091 0.14202 0.41276 C 0.15504 0.4183 0.16372 0.43055 0.17674 0.43749 C 0.1823 0.44465 0.19549 0.45852 0.20244 0.46221 C 0.21042 0.46661 0.21945 0.46637 0.22796 0.46845 C 0.26077 0.46614 0.27032 0.46961 0.29306 0.44997 C 0.3007 0.43448 0.30157 0.4153 0.30469 0.39727 C 0.30608 0.38895 0.30487 0.37855 0.30938 0.37254 C 0.3125 0.36838 0.31563 0.36422 0.31875 0.36007 C 0.32674 0.33857 0.3283 0.31246 0.33039 0.28888 C 0.33386 0.25029 0.32518 0.26161 0.33959 0.24867 C 0.34653 0.22209 0.34653 0.19297 0.34896 0.16501 C 0.3448 0.07141 0.35296 0.13427 0.34202 0.09707 C 0.34028 0.09106 0.33889 0.08459 0.33733 0.07835 C 0.33646 0.07534 0.3349 0.0691 0.3349 0.06933 C 0.33125 -0.01156 0.31841 -0.1033 0.33959 -0.17865 C 0.34584 -0.20083 0.35573 -0.21516 0.36511 -0.23434 C 0.36771 -0.24775 0.36875 -0.26138 0.37223 -0.27455 C 0.37119 -0.30136 0.37553 -0.33926 0.36285 -0.36422 C 0.35764 -0.38641 0.36563 -0.36076 0.35122 -0.37971 C 0.33525 -0.40074 0.34549 -0.40213 0.3257 -0.41068 C 0.26164 -0.4079 0.25869 -0.43379 0.24896 -0.37971 C 0.24966 -0.36214 0.24862 -0.34435 0.25122 -0.32725 C 0.25278 -0.31731 0.27223 -0.31477 0.27223 -0.31454 C 0.29601 -0.29327 0.27778 -0.24659 0.28612 -0.21262 C 0.28195 -0.17264 0.27709 -0.18465 0.24202 -0.18165 C 0.23039 -0.18257 0.21875 -0.18304 0.20712 -0.18465 C 0.20469 -0.18512 0.2 -0.18789 0.2 -0.18766 " pathEditMode="relative" rAng="0" ptsTypes="fffffffffffffffffffffffffffffffffff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" y="-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4400" dirty="0" smtClean="0">
                <a:solidFill>
                  <a:srgbClr val="800080"/>
                </a:solidFill>
              </a:rPr>
              <a:t>73 – 8 = 			52 + 8 = 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 rot="10800000" flipV="1">
            <a:off x="785786" y="2857496"/>
            <a:ext cx="785818" cy="769441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800080"/>
                </a:solidFill>
              </a:rPr>
              <a:t>81</a:t>
            </a:r>
            <a:endParaRPr lang="cs-CZ" sz="4400" dirty="0">
              <a:solidFill>
                <a:srgbClr val="80008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0800000" flipV="1">
            <a:off x="1938318" y="2867020"/>
            <a:ext cx="785818" cy="769441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800080"/>
                </a:solidFill>
              </a:rPr>
              <a:t>65</a:t>
            </a:r>
            <a:endParaRPr lang="cs-CZ" sz="4400" dirty="0">
              <a:solidFill>
                <a:srgbClr val="80008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5000628" y="2857496"/>
            <a:ext cx="785818" cy="769441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800080"/>
                </a:solidFill>
              </a:rPr>
              <a:t>60</a:t>
            </a:r>
            <a:endParaRPr lang="cs-CZ" sz="4400" dirty="0">
              <a:solidFill>
                <a:srgbClr val="80008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6143636" y="2857496"/>
            <a:ext cx="785818" cy="769441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800080"/>
                </a:solidFill>
              </a:rPr>
              <a:t>46</a:t>
            </a:r>
            <a:endParaRPr lang="cs-CZ" sz="4400" dirty="0">
              <a:solidFill>
                <a:srgbClr val="800080"/>
              </a:solidFill>
            </a:endParaRPr>
          </a:p>
        </p:txBody>
      </p:sp>
      <p:pic>
        <p:nvPicPr>
          <p:cNvPr id="5122" name="Picture 2" descr="C:\Users\Kačenka\AppData\Local\Microsoft\Windows\Temporary Internet Files\Content.IE5\RRWBQGOL\MC90041077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6" y="3071810"/>
            <a:ext cx="2645121" cy="344635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76 -0.01526 C -0.00208 0.02981 0.02361 -0.03675 0.00313 0.0097 C -0.00364 0.02519 -0.00798 0.04622 -0.01788 0.05939 C -0.02708 0.07164 -0.05173 0.07557 -0.06441 0.07788 C -0.06667 0.08088 -0.06858 0.08458 -0.07135 0.08712 C -0.07344 0.08897 -0.07673 0.08782 -0.0783 0.09036 C -0.08524 0.10122 -0.08976 0.12087 -0.09462 0.13358 C -0.10017 0.14814 -0.11371 0.15969 -0.12014 0.17079 C -0.12917 0.1865 -0.1243 0.17911 -0.1342 0.19251 C -0.13715 0.20869 -0.13941 0.22163 -0.14114 0.23873 C -0.14358 0.30645 -0.15642 0.39126 -0.12708 0.44927 C -0.12396 0.45528 -0.08507 0.46429 -0.08298 0.46452 C -0.04948 0.47608 -0.01267 0.46545 0.0217 0.46152 C 0.03021 0.45805 0.03611 0.45227 0.04497 0.44927 C 0.04965 0.44511 0.05573 0.44303 0.05886 0.43679 C 0.06563 0.42362 0.07413 0.40813 0.08455 0.39958 C 0.10122 0.38641 0.12066 0.38294 0.13802 0.37185 C 0.14774 0.35244 0.16094 0.33464 0.16823 0.31315 C 0.17031 0.30691 0.17101 0.30067 0.17292 0.29443 C 0.17708 0.28172 0.18212 0.2697 0.18681 0.25745 C 0.19323 0.24012 0.19844 0.20175 0.19844 0.20198 C 0.20208 0.16223 0.20417 0.12318 0.21007 0.08412 C 0.21163 0.05962 0.21528 0.03721 0.21702 0.01294 C 0.21875 -0.01179 0.21997 -0.03675 0.2217 -0.06171 C 0.22222 -0.0698 0.22327 -0.07789 0.22396 -0.08644 C 0.22431 -0.0899 0.22552 -0.11995 0.22865 -0.12965 C 0.23108 -0.13728 0.23524 -0.14375 0.23802 -0.15115 C 0.24167 -0.19552 0.24306 -0.23643 0.24028 -0.28126 C 0.23941 -0.29536 0.23229 -0.32078 0.2217 -0.32771 C 0.21059 -0.33511 0.2007 -0.33696 0.18906 -0.33996 C 0.16632 -0.33811 0.14722 -0.34112 0.12865 -0.32448 C 0.12361 -0.30506 0.11945 -0.28519 0.11476 -0.26578 C 0.11615 -0.23851 0.11059 -0.22071 0.12639 -0.20684 C 0.13403 -0.19113 0.13906 -0.19575 0.15191 -0.19136 C 0.15781 -0.1835 0.16511 -0.17934 0.15417 -0.16663 C 0.15052 -0.16224 0.14028 -0.16039 0.14028 -0.16016 C 0.12274 -0.16293 0.11615 -0.16108 0.10313 -0.17287 C 0.0941 -0.19044 0.09011 -0.18535 0.07292 -0.18535 " pathEditMode="relative" rAng="0" ptsTypes="ff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" y="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43 -0.0349 C 0.02517 -0.02242 0.02517 -0.00994 0.02673 0.00231 C 0.0276 0.00878 0.03142 0.0208 0.03142 0.02103 C 0.03402 0.04576 0.03802 0.07026 0.04062 0.09522 C 0.03993 0.13127 0.0401 0.16755 0.03837 0.20361 C 0.03784 0.21401 0.03368 0.23457 0.03368 0.23481 C 0.03194 0.27363 0.03246 0.28611 0.0243 0.318 C 0.02135 0.34227 0.01788 0.36561 0.01267 0.38918 C 0.01024 0.41183 0.00468 0.43078 0.01041 0.45436 C 0.01111 0.45736 0.0151 0.45621 0.01736 0.45736 C 0.03142 0.46522 0.03559 0.46684 0.05225 0.46984 C 0.0684 0.47677 0.08524 0.47053 0.10104 0.4636 C 0.11753 0.44188 0.11215 0.45297 0.11979 0.43263 C 0.12048 0.42847 0.121 0.42431 0.12205 0.42015 C 0.12343 0.41484 0.12569 0.40998 0.12673 0.40467 C 0.12968 0.39034 0.13021 0.37555 0.13368 0.36145 C 0.13507 0.35614 0.13698 0.35128 0.13837 0.34597 C 0.13941 0.34181 0.13854 0.33672 0.14062 0.33349 C 0.14288 0.33002 0.14705 0.32979 0.15 0.32748 C 0.16146 0.31893 0.17187 0.31615 0.18489 0.31199 C 0.19809 0.31407 0.2118 0.31199 0.2243 0.318 C 0.2283 0.31985 0.23107 0.35013 0.23142 0.35221 C 0.23524 0.37601 0.23732 0.39958 0.24062 0.42339 C 0.24166 0.43078 0.24114 0.44003 0.24531 0.44511 C 0.25451 0.45621 0.26441 0.45759 0.27552 0.4606 C 0.30937 0.45829 0.3151 0.46198 0.33837 0.45112 C 0.34166 0.42847 0.34392 0.40559 0.34757 0.38318 C 0.35121 0.3603 0.35642 0.33811 0.3592 0.315 C 0.35764 0.27571 0.35989 0.21955 0.32205 0.20985 C 0.30885 0.21193 0.29566 0.21354 0.28246 0.21585 C 0.26423 0.21909 0.24739 0.22833 0.22899 0.23134 C 0.22361 0.23041 0.21718 0.23273 0.21267 0.22833 C 0.20764 0.22348 0.20712 0.21331 0.20347 0.20661 C 0.20017 0.20083 0.19531 0.1969 0.19184 0.19113 C 0.18437 0.17865 0.17934 0.1657 0.17083 0.15392 C 0.17448 0.12665 0.16962 0.14259 0.18246 0.12295 C 0.19097 0.11001 0.18698 0.11186 0.19652 0.10146 C 0.21441 0.08181 0.23941 0.08019 0.26163 0.07673 C 0.27864 0.0691 0.27083 0.07211 0.28489 0.06725 C 0.30225 0.07904 0.32066 0.07187 0.33837 0.06425 C 0.35416 0.04322 0.36076 0.01502 0.36632 -0.01317 C 0.36475 -0.02565 0.36406 -0.03813 0.36163 -0.05038 C 0.35989 -0.0587 0.34496 -0.08551 0.34062 -0.09059 C 0.33871 -0.09267 0.33593 -0.09267 0.33368 -0.0936 C 0.32986 -0.09152 0.32552 -0.09036 0.32205 -0.08736 C 0.31927 -0.08505 0.31771 -0.08066 0.3151 -0.07811 C 0.30225 -0.06494 0.30434 -0.06702 0.29184 -0.06263 C 0.28646 -0.06379 0.28055 -0.06286 0.27552 -0.06586 C 0.2651 -0.0721 0.27205 -0.1174 0.27326 -0.12457 C 0.27361 -0.12688 0.28923 -0.13705 0.28941 -0.13705 C 0.30538 -0.14421 0.32465 -0.14467 0.34062 -0.14629 C 0.35173 -0.15623 0.34652 -0.14883 0.35225 -0.17102 C 0.35312 -0.17402 0.35468 -0.18026 0.35468 -0.18003 C 0.35538 -0.18858 0.35573 -0.1969 0.35694 -0.20499 C 0.35798 -0.21146 0.36163 -0.22371 0.36163 -0.22348 C 0.36024 -0.25699 0.36337 -0.31107 0.34305 -0.33811 C 0.34097 -0.34643 0.33802 -0.35452 0.33593 -0.36307 C 0.33507 -0.36677 0.33316 -0.3804 0.33142 -0.38456 C 0.32864 -0.39103 0.32725 -0.40051 0.32205 -0.40328 C 0.30937 -0.40998 0.29444 -0.41622 0.28246 -0.42477 C 0.25521 -0.44442 0.23038 -0.46545 0.19878 -0.47123 C 0.18212 -0.46753 0.18524 -0.47192 0.17326 -0.45274 C 0.16979 -0.44696 0.16389 -0.43425 0.16389 -0.43402 C 0.15729 -0.40813 0.15764 -0.41807 0.16163 -0.38456 C 0.16198 -0.38133 0.1618 -0.37717 0.16389 -0.37532 C 0.16718 -0.37231 0.1717 -0.3737 0.17552 -0.37231 C 0.20434 -0.36261 0.20347 -0.36284 0.24305 -0.35983 C 0.24687 -0.35637 0.25486 -0.35013 0.25694 -0.34435 C 0.25868 -0.33973 0.25798 -0.33395 0.2592 -0.32886 C 0.26215 -0.31546 0.26527 -0.30206 0.26857 -0.28865 C 0.26788 -0.28449 0.26666 -0.28056 0.26632 -0.2764 C 0.26614 -0.27409 0.26927 -0.19806 0.25 -0.19575 C 0.23524 -0.1939 0.22048 -0.19575 0.20573 -0.19575 " pathEditMode="relative" rAng="0" ptsTypes="ffffffffffffffff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" y="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Citace:</a:t>
            </a:r>
            <a:br>
              <a:rPr lang="cs-CZ" dirty="0" smtClean="0"/>
            </a:br>
            <a:r>
              <a:rPr lang="cs-CZ" dirty="0" smtClean="0"/>
              <a:t>Použité obrázky: </a:t>
            </a:r>
            <a:br>
              <a:rPr lang="cs-CZ" dirty="0" smtClean="0"/>
            </a:br>
            <a:r>
              <a:rPr lang="cs-CZ" dirty="0" smtClean="0"/>
              <a:t>kliparty Microsoft PowerPoint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55</Words>
  <Application>Microsoft Office PowerPoint</Application>
  <PresentationFormat>Předvádění na obrazovce (4:3)</PresentationFormat>
  <Paragraphs>37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Pětiminutovka  nás  baví – aneb: zkoušení trochu jinak</vt:lpstr>
      <vt:lpstr>Snímek 3</vt:lpstr>
      <vt:lpstr>Snímek 4</vt:lpstr>
      <vt:lpstr>Snímek 5</vt:lpstr>
      <vt:lpstr>Snímek 6</vt:lpstr>
      <vt:lpstr>Snímek 7</vt:lpstr>
      <vt:lpstr>Citace: Použité obrázky:  kliparty Microsoft PowerPoint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Kačenka</dc:creator>
  <cp:lastModifiedBy>Projektor</cp:lastModifiedBy>
  <cp:revision>9</cp:revision>
  <dcterms:created xsi:type="dcterms:W3CDTF">2012-03-21T20:52:42Z</dcterms:created>
  <dcterms:modified xsi:type="dcterms:W3CDTF">2012-04-15T09:04:27Z</dcterms:modified>
</cp:coreProperties>
</file>