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9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660033"/>
    <a:srgbClr val="FF00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4AE8F1-037F-4B4C-8CE1-CCA3DAAC5DC7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E534F0-9133-4318-A988-AD1393BF4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5214938"/>
            <a:ext cx="566578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2504929" y="1071325"/>
            <a:ext cx="3451522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11  Násobení čtyřmi – slovní úlohy</a:t>
            </a:r>
            <a:endParaRPr lang="cs-CZ" dirty="0"/>
          </a:p>
          <a:p>
            <a:pPr algn="ctr"/>
            <a:r>
              <a:rPr lang="cs-CZ" sz="2400" b="1" dirty="0" smtClean="0"/>
              <a:t>VY_32_INOVACE_11</a:t>
            </a:r>
            <a:endParaRPr lang="cs-CZ" sz="2400" b="1" dirty="0"/>
          </a:p>
        </p:txBody>
      </p:sp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642938" y="2564904"/>
            <a:ext cx="8064500" cy="1846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B2- 11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M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Výukový materiál slouží k procvičení násobení 4, užití násobení ve slovních úlohách. Žáci 		nejprve pracují společně s vyučujícím, aby si dobře zafixovali správný postup řešení 		slovních úloh. Posledních pět úloh je určeno pro samostatnou práci žáků.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10849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7224" y="500042"/>
            <a:ext cx="618150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660033"/>
                </a:solidFill>
                <a:latin typeface="Times New Roman" pitchFamily="18" charset="0"/>
                <a:cs typeface="Times New Roman" pitchFamily="18" charset="0"/>
              </a:rPr>
              <a:t>Zahradnice váže kytice. </a:t>
            </a:r>
          </a:p>
          <a:p>
            <a:r>
              <a:rPr lang="cs-CZ" sz="4000" dirty="0" smtClean="0">
                <a:solidFill>
                  <a:srgbClr val="660033"/>
                </a:solidFill>
                <a:latin typeface="Times New Roman" pitchFamily="18" charset="0"/>
                <a:cs typeface="Times New Roman" pitchFamily="18" charset="0"/>
              </a:rPr>
              <a:t>Do jedné kytice dává 4 růže. </a:t>
            </a:r>
          </a:p>
          <a:p>
            <a:r>
              <a:rPr lang="cs-CZ" sz="4000" dirty="0" smtClean="0">
                <a:solidFill>
                  <a:srgbClr val="660033"/>
                </a:solidFill>
                <a:latin typeface="Times New Roman" pitchFamily="18" charset="0"/>
                <a:cs typeface="Times New Roman" pitchFamily="18" charset="0"/>
              </a:rPr>
              <a:t>Kolik růží dá do 7 kytic?</a:t>
            </a:r>
            <a:endParaRPr lang="cs-CZ" sz="4000" dirty="0">
              <a:solidFill>
                <a:srgbClr val="66003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643182"/>
            <a:ext cx="87154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do 1 kytice….. 4</a:t>
            </a:r>
          </a:p>
          <a:p>
            <a:endParaRPr lang="cs-CZ" sz="20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do 7 kytic  ….. ?</a:t>
            </a:r>
          </a:p>
          <a:p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b="1" dirty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40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. 4 =____</a:t>
            </a:r>
            <a:endParaRPr lang="cs-CZ" sz="4000" b="1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Projektor\AppData\Local\Microsoft\Windows\Temporary Internet Files\Content.IE5\NDS11M1L\MC900338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52684">
            <a:off x="6370271" y="2456540"/>
            <a:ext cx="2103360" cy="231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8996" y="5715016"/>
            <a:ext cx="87767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Do 7 kytic dá zahradnice _______ růží.</a:t>
            </a:r>
            <a:endParaRPr lang="cs-CZ" sz="4000" b="1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948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00042"/>
            <a:ext cx="734047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Švadlena šije košile.</a:t>
            </a:r>
          </a:p>
          <a:p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 jednu košili přišije 4 knoflíky. </a:t>
            </a:r>
          </a:p>
          <a:p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Kolik knoflíků přišije na 4 košile ?</a:t>
            </a:r>
            <a:endParaRPr lang="cs-CZ" sz="4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rojektor\AppData\Local\Microsoft\Windows\Temporary Internet Files\Content.IE5\PNVXNOW5\MC900198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46654">
            <a:off x="6301775" y="2912911"/>
            <a:ext cx="1888697" cy="211708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14348" y="2643182"/>
            <a:ext cx="87154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na 1 košili ….. 4</a:t>
            </a:r>
          </a:p>
          <a:p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na 4 košile ….. ?</a:t>
            </a:r>
          </a:p>
          <a:p>
            <a:endParaRPr lang="cs-CZ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4 . 4 =____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5715016"/>
            <a:ext cx="91534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 4 košile přišije švadlena ___ knoflíků.</a:t>
            </a:r>
            <a:endParaRPr lang="cs-CZ" sz="4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00042"/>
            <a:ext cx="851592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Tatínek opravuje skříňky. </a:t>
            </a:r>
          </a:p>
          <a:p>
            <a:r>
              <a:rPr lang="cs-CZ" sz="3600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K opravě jedné skříňky potřebuje 4 šroubky. </a:t>
            </a:r>
          </a:p>
          <a:p>
            <a:r>
              <a:rPr lang="cs-CZ" sz="3600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Kolik šroubků potřebuje k opravení 6 skříní?</a:t>
            </a:r>
            <a:endParaRPr lang="cs-CZ" sz="3600" dirty="0">
              <a:solidFill>
                <a:srgbClr val="99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Projektor\AppData\Local\Microsoft\Windows\Temporary Internet Files\Content.IE5\IXIDNQWG\MC9002418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3226276">
            <a:off x="7497128" y="2469115"/>
            <a:ext cx="1350684" cy="14191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8596" y="2428868"/>
            <a:ext cx="607223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na 1 skříňku ….. 4 </a:t>
            </a:r>
          </a:p>
          <a:p>
            <a:endParaRPr lang="cs-CZ" sz="2000" dirty="0" smtClean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na 6 skříní ……  ?</a:t>
            </a:r>
          </a:p>
          <a:p>
            <a:endParaRPr lang="cs-CZ" sz="20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		6 . 4 = ____</a:t>
            </a:r>
            <a:endParaRPr lang="cs-CZ" sz="40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3" descr="C:\Users\Projektor\AppData\Local\Microsoft\Windows\Temporary Internet Files\Content.IE5\IXIDNQWG\MC9002418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717483">
            <a:off x="6876324" y="3841445"/>
            <a:ext cx="1350684" cy="141917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5572140"/>
            <a:ext cx="9024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K  opravení  6 skříní  je potřeba____ šroubů.</a:t>
            </a:r>
            <a:endParaRPr lang="cs-CZ" sz="36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430" y="1340768"/>
            <a:ext cx="91037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Klárka koupila 7 pohlednic po 4 korunách.</a:t>
            </a:r>
          </a:p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Kolik korun zaplatila ?  ______________</a:t>
            </a:r>
            <a:endParaRPr lang="cs-CZ" sz="40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430" y="3068960"/>
            <a:ext cx="890500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Petr koupil 8 známek po 3 korunách. </a:t>
            </a:r>
          </a:p>
          <a:p>
            <a:r>
              <a:rPr lang="cs-CZ" sz="40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Kolik korun zaplatil?     ______________</a:t>
            </a:r>
            <a:endParaRPr lang="cs-CZ" sz="40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430" y="4797152"/>
            <a:ext cx="91037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Lenka koupila 2 žvýkačky po 4 korunách.</a:t>
            </a:r>
          </a:p>
          <a:p>
            <a:r>
              <a:rPr lang="cs-CZ" sz="4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Kolik korun zaplatila ?  ______________</a:t>
            </a:r>
            <a:endParaRPr lang="cs-CZ" sz="4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532711"/>
            <a:ext cx="54825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Zapisujte pouze výpočty a odpovědi  říkejte  ústně: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32711"/>
            <a:ext cx="47387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Zapište do sešitů – zápis, výpočet, odpověď: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67"/>
            <a:ext cx="645401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Milan čte knihu. </a:t>
            </a:r>
          </a:p>
          <a:p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Za jeden den přečte 4 stránky.</a:t>
            </a:r>
          </a:p>
          <a:p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Kolik stránek přečte za 5 dní?</a:t>
            </a:r>
            <a:endParaRPr lang="cs-CZ" sz="4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Projektor\AppData\Local\Microsoft\Windows\Temporary Internet Files\Content.IE5\NDS11M1L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56249"/>
            <a:ext cx="1728192" cy="150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2927" y="4005063"/>
            <a:ext cx="599106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Alena plete šálu. </a:t>
            </a:r>
          </a:p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Za jeden den uplete 3 řady. </a:t>
            </a:r>
          </a:p>
          <a:p>
            <a:r>
              <a:rPr lang="cs-CZ" sz="40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 Kolik řad uplete za 9 dní?</a:t>
            </a:r>
            <a:endParaRPr lang="cs-CZ" sz="40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Projektor\AppData\Local\Microsoft\Windows\Temporary Internet Files\Content.IE5\IXIDNQWG\MC9003314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39" y="4280822"/>
            <a:ext cx="1811338" cy="13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954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852936"/>
            <a:ext cx="5308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 : použité ilustrace: 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27585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237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4 – slovní úlohy</dc:title>
  <dc:creator>Projektor</dc:creator>
  <cp:lastModifiedBy>Projektor</cp:lastModifiedBy>
  <cp:revision>20</cp:revision>
  <dcterms:created xsi:type="dcterms:W3CDTF">2012-04-21T18:33:59Z</dcterms:created>
  <dcterms:modified xsi:type="dcterms:W3CDTF">2012-04-25T21:06:36Z</dcterms:modified>
</cp:coreProperties>
</file>