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391" r:id="rId2"/>
    <p:sldId id="267" r:id="rId3"/>
    <p:sldId id="272" r:id="rId4"/>
    <p:sldId id="280" r:id="rId5"/>
    <p:sldId id="27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7473A03-0887-4E2C-BE23-E19BFF817024}">
          <p14:sldIdLst>
            <p14:sldId id="391"/>
            <p14:sldId id="267"/>
            <p14:sldId id="272"/>
            <p14:sldId id="280"/>
            <p14:sldId id="27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759" autoAdjust="0"/>
    <p:restoredTop sz="94660"/>
  </p:normalViewPr>
  <p:slideViewPr>
    <p:cSldViewPr>
      <p:cViewPr varScale="1">
        <p:scale>
          <a:sx n="74" d="100"/>
          <a:sy n="74" d="100"/>
        </p:scale>
        <p:origin x="-77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C48135-1012-46C3-9046-8D4D6AF34A1E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FB3648-B80B-4BD3-8191-E1D9727986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611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620688"/>
            <a:ext cx="6172200" cy="1894362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PRVOUKA  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09822" y="4005064"/>
            <a:ext cx="6172200" cy="13716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Vypracovala  Daniela Kubů 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ZŠ a MŠ Malý Újezd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Picture 2" descr="C:\Users\boxed\AppData\Local\Microsoft\Windows\Temporary Internet Files\Content.IE5\0RPTJLNX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805264"/>
            <a:ext cx="4176464" cy="807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123728" y="3140968"/>
            <a:ext cx="63367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VY_32_INOVACE_04_PRV.- CESTA DO ŠKOLY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811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CESTA DO ŠKOLY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66" t="12642" b="47949"/>
          <a:stretch/>
        </p:blipFill>
        <p:spPr bwMode="auto">
          <a:xfrm>
            <a:off x="467544" y="1628800"/>
            <a:ext cx="7488832" cy="482453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9649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NAMALUJ OBRÁZEK JAK SE DOSTANEŠ DO ŠKOLY.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PĚŠKY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AUTEM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NA KOLE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TRAMVAJÍ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AUTOBUSEM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TROLEJBUSEM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4925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Dopravní značky u školy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31" t="50000" r="48858" b="7008"/>
          <a:stretch/>
        </p:blipFill>
        <p:spPr bwMode="auto">
          <a:xfrm>
            <a:off x="4067944" y="1556792"/>
            <a:ext cx="3816424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 descr="C:\Documents and Settings\Daniela\Local Settings\Temporary Internet Files\Content.IE5\LHD31BKK\MP9004075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" y="4402343"/>
            <a:ext cx="2905904" cy="202388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Documents and Settings\Daniela\Local Settings\Temporary Internet Files\Content.IE5\700G009B\MP9004226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179" y="1701333"/>
            <a:ext cx="1656184" cy="271223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9911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ZDROJE: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CESTOU DO ŠKOLY.</a:t>
            </a:r>
            <a:r>
              <a:rPr lang="cs-CZ" dirty="0"/>
              <a:t> </a:t>
            </a:r>
            <a:r>
              <a:rPr lang="cs-CZ" i="1" dirty="0"/>
              <a:t>PRVOUKA</a:t>
            </a:r>
            <a:r>
              <a:rPr lang="cs-CZ" dirty="0"/>
              <a:t>: </a:t>
            </a:r>
            <a:r>
              <a:rPr lang="cs-CZ" i="1" dirty="0"/>
              <a:t>pro 1. ročník</a:t>
            </a:r>
            <a:r>
              <a:rPr lang="cs-CZ" dirty="0"/>
              <a:t>. 1. Kollárovo nám. 7, 772 00 Olomouc: PRODOS, 2009, s. </a:t>
            </a:r>
            <a:r>
              <a:rPr lang="cs-CZ" dirty="0" smtClean="0"/>
              <a:t>8. </a:t>
            </a:r>
            <a:r>
              <a:rPr lang="cs-CZ" dirty="0"/>
              <a:t>ISBN 80-85806-80-0.</a:t>
            </a:r>
          </a:p>
        </p:txBody>
      </p:sp>
    </p:spTree>
    <p:extLst>
      <p:ext uri="{BB962C8B-B14F-4D97-AF65-F5344CB8AC3E}">
        <p14:creationId xmlns:p14="http://schemas.microsoft.com/office/powerpoint/2010/main" val="3185334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697</TotalTime>
  <Words>48</Words>
  <Application>Microsoft Office PowerPoint</Application>
  <PresentationFormat>Předvádění na obrazovce (4:3)</PresentationFormat>
  <Paragraphs>15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PRVOUKA  </vt:lpstr>
      <vt:lpstr>CESTA DO ŠKOLY</vt:lpstr>
      <vt:lpstr>NAMALUJ OBRÁZEK JAK SE DOSTANEŠ DO ŠKOLY.</vt:lpstr>
      <vt:lpstr>Dopravní značky u školy</vt:lpstr>
      <vt:lpstr>ZDROJE:</vt:lpstr>
    </vt:vector>
  </TitlesOfParts>
  <Company>Acer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 – 1.ROČNÍK</dc:title>
  <dc:creator>Valued Acer Customer</dc:creator>
  <cp:lastModifiedBy>Valued Acer Customer</cp:lastModifiedBy>
  <cp:revision>67</cp:revision>
  <dcterms:created xsi:type="dcterms:W3CDTF">2011-12-29T10:37:36Z</dcterms:created>
  <dcterms:modified xsi:type="dcterms:W3CDTF">2011-12-30T13:25:56Z</dcterms:modified>
</cp:coreProperties>
</file>