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93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664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50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70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635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389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021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131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3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891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67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AC782-4B86-45AE-9E57-D034D1CA739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494A0-79F1-4FC3-9E89-E3556FB389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97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4845844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50118" y="702231"/>
            <a:ext cx="276114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20  Závěrečné opakování</a:t>
            </a:r>
            <a:endParaRPr lang="cs-CZ" dirty="0"/>
          </a:p>
          <a:p>
            <a:pPr algn="ctr"/>
            <a:r>
              <a:rPr lang="cs-CZ" sz="2400" b="1" dirty="0" smtClean="0"/>
              <a:t>VY_32_INOVACE_20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42938" y="2276872"/>
            <a:ext cx="806450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B3 - 20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Prvouka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Opakování probraného učiva, závěrečné shrnutí. Žáci odpovídají na otázky, odpovědi 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		mohou také  zapisovat. 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83603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07503" y="188640"/>
            <a:ext cx="8928993" cy="720080"/>
            <a:chOff x="0" y="332656"/>
            <a:chExt cx="9144000" cy="720080"/>
          </a:xfrm>
        </p:grpSpPr>
        <p:sp>
          <p:nvSpPr>
            <p:cNvPr id="2" name="TextovéPole 1"/>
            <p:cNvSpPr txBox="1"/>
            <p:nvPr/>
          </p:nvSpPr>
          <p:spPr>
            <a:xfrm>
              <a:off x="3419872" y="332656"/>
              <a:ext cx="151490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ŠKOLA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38922" y="1124744"/>
            <a:ext cx="8666155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Školu řídí ____________________________</a:t>
            </a:r>
          </a:p>
          <a:p>
            <a:endParaRPr lang="cs-CZ" sz="3600" dirty="0"/>
          </a:p>
          <a:p>
            <a:r>
              <a:rPr lang="cs-CZ" sz="3600" dirty="0" smtClean="0"/>
              <a:t>Řekněte pravidla chování ve škole </a:t>
            </a:r>
          </a:p>
          <a:p>
            <a:r>
              <a:rPr lang="cs-CZ" sz="3600" dirty="0" smtClean="0"/>
              <a:t>____________________________________</a:t>
            </a:r>
          </a:p>
          <a:p>
            <a:endParaRPr lang="cs-CZ" sz="3600" dirty="0"/>
          </a:p>
          <a:p>
            <a:r>
              <a:rPr lang="cs-CZ" sz="3600" dirty="0" smtClean="0"/>
              <a:t>Cestou do školy uvidíš nehodu, kam zavoláš?</a:t>
            </a:r>
          </a:p>
          <a:p>
            <a:r>
              <a:rPr lang="cs-CZ" sz="3200" dirty="0">
                <a:solidFill>
                  <a:srgbClr val="7030A0"/>
                </a:solidFill>
              </a:rPr>
              <a:t>z</a:t>
            </a:r>
            <a:r>
              <a:rPr lang="cs-CZ" sz="3200" dirty="0" smtClean="0">
                <a:solidFill>
                  <a:srgbClr val="7030A0"/>
                </a:solidFill>
              </a:rPr>
              <a:t>áchranná služba:_____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policie:_____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hasiči: _____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integrovaný záchranný systém:_______</a:t>
            </a:r>
          </a:p>
          <a:p>
            <a:endParaRPr lang="cs-CZ" sz="3200" dirty="0"/>
          </a:p>
        </p:txBody>
      </p:sp>
      <p:pic>
        <p:nvPicPr>
          <p:cNvPr id="1027" name="Picture 3" descr="C:\Users\Projektor\AppData\Local\Microsoft\Windows\Temporary Internet Files\Content.IE5\31CSFEEN\MP900439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144" y="361571"/>
            <a:ext cx="1578979" cy="152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52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0" y="332656"/>
            <a:ext cx="9144000" cy="720080"/>
            <a:chOff x="0" y="332656"/>
            <a:chExt cx="9144000" cy="720080"/>
          </a:xfrm>
        </p:grpSpPr>
        <p:sp>
          <p:nvSpPr>
            <p:cNvPr id="4" name="TextovéPole 3"/>
            <p:cNvSpPr txBox="1"/>
            <p:nvPr/>
          </p:nvSpPr>
          <p:spPr>
            <a:xfrm>
              <a:off x="3419872" y="332656"/>
              <a:ext cx="190879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PODZIM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10256" y="1348800"/>
            <a:ext cx="823417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Podzimní měsíce jsou:_____________________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Co se děje v přírodě na podzim? </a:t>
            </a:r>
          </a:p>
          <a:p>
            <a:r>
              <a:rPr lang="cs-CZ" sz="3200" dirty="0" smtClean="0"/>
              <a:t>_______________________________________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Na podzim sklízíme zeleninu: _______________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 ovoce: 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Ptáci odlétají do teplých krajin. Kteří? ________</a:t>
            </a:r>
          </a:p>
          <a:p>
            <a:r>
              <a:rPr lang="cs-CZ" sz="3200" dirty="0" smtClean="0"/>
              <a:t>_______________________________________</a:t>
            </a:r>
          </a:p>
          <a:p>
            <a:endParaRPr lang="cs-CZ" sz="3200" dirty="0"/>
          </a:p>
        </p:txBody>
      </p:sp>
      <p:pic>
        <p:nvPicPr>
          <p:cNvPr id="2050" name="Picture 2" descr="C:\Users\Projektor\AppData\Local\Microsoft\Windows\Temporary Internet Files\Content.IE5\V3YIPP6X\MC900300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606" y="332656"/>
            <a:ext cx="18129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194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332625"/>
            <a:ext cx="9144000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187243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RODINA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46035" y="1556792"/>
            <a:ext cx="845192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 je to rodina? 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Maminčina sestra je moje___________________</a:t>
            </a:r>
          </a:p>
          <a:p>
            <a:r>
              <a:rPr lang="cs-CZ" sz="3200" dirty="0" smtClean="0"/>
              <a:t>Tatínkův bratr je můj_______________________</a:t>
            </a:r>
          </a:p>
          <a:p>
            <a:r>
              <a:rPr lang="cs-CZ" sz="3200" dirty="0" smtClean="0"/>
              <a:t>Tetina maminka je moje ____________________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Vyjmenujte domácí mazlíčky a řekněte, </a:t>
            </a:r>
          </a:p>
          <a:p>
            <a:r>
              <a:rPr lang="cs-CZ" sz="3200" dirty="0" smtClean="0"/>
              <a:t>kde je chováme ___________________________</a:t>
            </a:r>
          </a:p>
          <a:p>
            <a:endParaRPr lang="cs-CZ" sz="3200" dirty="0"/>
          </a:p>
        </p:txBody>
      </p:sp>
      <p:pic>
        <p:nvPicPr>
          <p:cNvPr id="1028" name="Picture 4" descr="C:\Users\Projektor\AppData\Local\Microsoft\Windows\Temporary Internet Files\Content.IE5\TL0AG0I5\MP900438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26" y="686568"/>
            <a:ext cx="214223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6343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332625"/>
            <a:ext cx="9144000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293189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NAŠE   VLAST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41139" y="2204863"/>
            <a:ext cx="8861721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Jaké jsou naše státní symboly? _________________</a:t>
            </a:r>
          </a:p>
          <a:p>
            <a:r>
              <a:rPr lang="cs-CZ" sz="3200" dirty="0" smtClean="0"/>
              <a:t>__________________________________________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Hlavní město naší republiky: 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Jaké barvy má naše vlajka? ____________________</a:t>
            </a:r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23728" y="5301208"/>
            <a:ext cx="1872208" cy="12241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5301208"/>
            <a:ext cx="648072" cy="612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123728" y="5913276"/>
            <a:ext cx="648072" cy="6120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800" y="5913276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rojektor\AppData\Local\Microsoft\Windows\Temporary Internet Files\Content.IE5\YHIGNTG8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jektor\AppData\Local\Microsoft\Windows\Temporary Internet Files\Content.IE5\VJPG747D\MC900414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639" y="4279194"/>
            <a:ext cx="1533673" cy="132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787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7504" y="332625"/>
            <a:ext cx="8928992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132181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ZIMA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11315" y="1556792"/>
            <a:ext cx="827643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Vyjmenujte zimní měsíce: __________________</a:t>
            </a:r>
          </a:p>
          <a:p>
            <a:r>
              <a:rPr lang="cs-CZ" sz="3200" dirty="0" smtClean="0"/>
              <a:t>_______________________________________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Které svátky v zimě slavíme? 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Co dělají zvířata v zimě?____________________</a:t>
            </a:r>
          </a:p>
          <a:p>
            <a:endParaRPr lang="cs-CZ" sz="3200" dirty="0"/>
          </a:p>
          <a:p>
            <a:r>
              <a:rPr lang="cs-CZ" sz="3200" dirty="0" smtClean="0"/>
              <a:t>Říkejte zimní sporty _______________________</a:t>
            </a:r>
          </a:p>
          <a:p>
            <a:endParaRPr lang="cs-CZ" sz="3200" dirty="0"/>
          </a:p>
        </p:txBody>
      </p:sp>
      <p:pic>
        <p:nvPicPr>
          <p:cNvPr id="3074" name="Picture 2" descr="C:\Users\Projektor\AppData\Local\Microsoft\Windows\Temporary Internet Files\Content.IE5\UIG1W4PH\MC900098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76672"/>
            <a:ext cx="1309288" cy="133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310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7504" y="332625"/>
            <a:ext cx="8928992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275487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NAŠE   TĚLO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Projektor\AppData\Local\Microsoft\Windows\Temporary Internet Files\Content.IE5\YHIGNTG8\MC900398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187" y="617439"/>
            <a:ext cx="151447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jektor\AppData\Local\Microsoft\Windows\Temporary Internet Files\Content.IE5\PNVXNOW5\MC90044054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71" y="3789040"/>
            <a:ext cx="1080120" cy="275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8273" y="1700808"/>
            <a:ext cx="872745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Pojmenujte části svého těla: ____________</a:t>
            </a:r>
          </a:p>
          <a:p>
            <a:r>
              <a:rPr lang="cs-CZ" sz="3200" dirty="0" smtClean="0"/>
              <a:t>____________________________________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Jaké znáte vnitřní orgány a k čemu slouží? _______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		Jak pečujete o své zdraví ? ___________</a:t>
            </a:r>
          </a:p>
          <a:p>
            <a:endParaRPr lang="cs-CZ" sz="3200" dirty="0"/>
          </a:p>
          <a:p>
            <a:r>
              <a:rPr lang="cs-CZ" sz="3200" dirty="0" smtClean="0"/>
              <a:t>		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76267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6791" y="296710"/>
            <a:ext cx="8928992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1279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JARO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 descr="C:\Users\Projektor\AppData\Local\Microsoft\Windows\Temporary Internet Files\Content.IE5\IPMRDGEY\MP900384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3"/>
            <a:ext cx="143030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6791" y="1772816"/>
            <a:ext cx="892462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Vyjmenujte jarní měsíce________________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Kdy začíná jaro? 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Jaké proměny přírody pozorujeme na jaře? _______</a:t>
            </a:r>
          </a:p>
          <a:p>
            <a:r>
              <a:rPr lang="cs-CZ" sz="3200" dirty="0" smtClean="0"/>
              <a:t>__________________________________________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Svátky jara – to jsou _________________________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4225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6791" y="296710"/>
            <a:ext cx="8928992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247717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NÁŠ   SVĚT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38637" y="1772816"/>
            <a:ext cx="9114611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Řekněte, jaký je rozdíl mezi kalendářním </a:t>
            </a:r>
          </a:p>
          <a:p>
            <a:r>
              <a:rPr lang="cs-CZ" sz="3200" dirty="0" smtClean="0"/>
              <a:t>a školním rokem: 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V kolik hodin snídáte, obědváte a večeříte? ______</a:t>
            </a:r>
          </a:p>
          <a:p>
            <a:r>
              <a:rPr lang="cs-CZ" sz="3200" dirty="0" smtClean="0"/>
              <a:t>_________________________________________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Vysvětlete slova: minulost, současnost a budoucnost: </a:t>
            </a:r>
          </a:p>
          <a:p>
            <a:r>
              <a:rPr lang="cs-CZ" sz="3200" dirty="0" smtClean="0"/>
              <a:t>___________________________________________</a:t>
            </a:r>
            <a:endParaRPr lang="cs-CZ" sz="3200" dirty="0"/>
          </a:p>
        </p:txBody>
      </p:sp>
      <p:pic>
        <p:nvPicPr>
          <p:cNvPr id="2050" name="Picture 2" descr="C:\Users\Projektor\AppData\Local\Microsoft\Windows\Temporary Internet Files\Content.IE5\TL0AG0I5\MC900250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459" y="348019"/>
            <a:ext cx="1313473" cy="150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29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6791" y="296710"/>
            <a:ext cx="8928992" cy="720111"/>
            <a:chOff x="0" y="332625"/>
            <a:chExt cx="9144000" cy="720111"/>
          </a:xfrm>
        </p:grpSpPr>
        <p:sp>
          <p:nvSpPr>
            <p:cNvPr id="3" name="TextovéPole 2"/>
            <p:cNvSpPr txBox="1"/>
            <p:nvPr/>
          </p:nvSpPr>
          <p:spPr>
            <a:xfrm>
              <a:off x="3419872" y="332625"/>
              <a:ext cx="125602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7030A0"/>
                  </a:solidFill>
                </a:rPr>
                <a:t>LÉTO</a:t>
              </a:r>
              <a:endParaRPr lang="cs-CZ" sz="4000" dirty="0">
                <a:solidFill>
                  <a:srgbClr val="7030A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0" y="332656"/>
              <a:ext cx="9144000" cy="72008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03060" y="2060848"/>
            <a:ext cx="877919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Vyjmenujte letní měsíce______________________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Říkejte, co víte o letní přírodě: _________________</a:t>
            </a:r>
          </a:p>
          <a:p>
            <a:endParaRPr lang="cs-CZ" sz="3200" dirty="0"/>
          </a:p>
          <a:p>
            <a:r>
              <a:rPr lang="cs-CZ" sz="3200" dirty="0" smtClean="0"/>
              <a:t>Co dělají děti v létě? _________________________</a:t>
            </a:r>
          </a:p>
          <a:p>
            <a:endParaRPr lang="cs-CZ" sz="3200" dirty="0"/>
          </a:p>
          <a:p>
            <a:r>
              <a:rPr lang="cs-CZ" sz="3200" dirty="0" smtClean="0"/>
              <a:t>Co sbíráme v létě v lese? _____________________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098" name="Picture 2" descr="C:\Users\Projektor\AppData\Local\Microsoft\Windows\Temporary Internet Files\Content.IE5\X2C6737N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89679"/>
            <a:ext cx="1568259" cy="1571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jektor\AppData\Local\Microsoft\Windows\Temporary Internet Files\Content.IE5\NOK3JUQM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35384">
            <a:off x="6807507" y="-112312"/>
            <a:ext cx="1742409" cy="174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020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Projektor\AppData\Local\Microsoft\Windows\Temporary Internet Files\Content.IE5\V3YIPP6X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878" y="223165"/>
            <a:ext cx="2252668" cy="214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3861048"/>
            <a:ext cx="53984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/>
              <a:t>Tak a teď  </a:t>
            </a:r>
          </a:p>
          <a:p>
            <a:pPr algn="ctr"/>
            <a:r>
              <a:rPr lang="cs-CZ" sz="4800" dirty="0" smtClean="0"/>
              <a:t>hurá na prázdniny !!!</a:t>
            </a:r>
            <a:endParaRPr lang="cs-CZ" sz="4800" dirty="0"/>
          </a:p>
        </p:txBody>
      </p:sp>
      <p:pic>
        <p:nvPicPr>
          <p:cNvPr id="5125" name="Picture 5" descr="C:\Users\Projektor\AppData\Local\Microsoft\Windows\Temporary Internet Files\Content.IE5\IPMRDGEY\MC900230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57" y="1294183"/>
            <a:ext cx="3442711" cy="283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rojektor\AppData\Local\Microsoft\Windows\Temporary Internet Files\Content.IE5\PNVXNOW5\MC9002868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94322"/>
            <a:ext cx="2664296" cy="325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46343" y="5815873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03534" y="5815873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42487" y="5815873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9678" y="5815873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95822" y="5849084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Projektor\AppData\Local\Microsoft\Windows\Temporary Internet Files\Content.IE5\NOK3JUQM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54741" y="5849084"/>
            <a:ext cx="687357" cy="58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149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708920"/>
            <a:ext cx="45656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: </a:t>
            </a:r>
          </a:p>
          <a:p>
            <a:r>
              <a:rPr lang="cs-CZ" dirty="0" smtClean="0"/>
              <a:t>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8231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273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závěrečné opakování</dc:title>
  <dc:creator>Projektor</dc:creator>
  <cp:lastModifiedBy>Projektor</cp:lastModifiedBy>
  <cp:revision>11</cp:revision>
  <dcterms:created xsi:type="dcterms:W3CDTF">2012-06-17T20:47:29Z</dcterms:created>
  <dcterms:modified xsi:type="dcterms:W3CDTF">2012-06-21T22:04:24Z</dcterms:modified>
</cp:coreProperties>
</file>