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VY_32_INOVACE_5B27M4_Písemné dělení jednociferným dělitelem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Písemné dělení jednociferným dělitelem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127A355-4208-498E-A15A-5DB4504C6A3E}" type="presOf" srcId="{EBC41103-E2E5-4D48-9B4B-425520D3D098}" destId="{A27B6496-BF1B-4384-9217-9659064D5D6A}" srcOrd="1" destOrd="0" presId="urn:microsoft.com/office/officeart/2005/8/layout/target3"/>
    <dgm:cxn modelId="{0ECD6063-95C4-4E9E-A622-5EA83A28F470}" type="presOf" srcId="{FBBFC3EA-9D9D-4F3A-BEA6-9C2C0E46BF20}" destId="{643EA938-EDE0-4533-ACCC-D2BD6F3A527C}" srcOrd="0" destOrd="0" presId="urn:microsoft.com/office/officeart/2005/8/layout/target3"/>
    <dgm:cxn modelId="{0F238FC1-D56E-4B20-BF64-C08BDE224796}" type="presOf" srcId="{FBBFC3EA-9D9D-4F3A-BEA6-9C2C0E46BF20}" destId="{832BF48F-0145-4429-9E02-8FCA946CCE9E}" srcOrd="1" destOrd="0" presId="urn:microsoft.com/office/officeart/2005/8/layout/target3"/>
    <dgm:cxn modelId="{C1B97948-CC32-42AE-8E9A-33FD7490C04D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323133C-8E05-432B-9669-1DB851F2BF1B}" type="presOf" srcId="{EBC41103-E2E5-4D48-9B4B-425520D3D098}" destId="{3BA01B75-849B-4716-8BCD-084A86FF328F}" srcOrd="0" destOrd="0" presId="urn:microsoft.com/office/officeart/2005/8/layout/target3"/>
    <dgm:cxn modelId="{17877BA9-9F83-4373-BF82-9950E660061E}" type="presOf" srcId="{445C7998-7549-48B0-BD68-D4F0167F02E5}" destId="{BC35EE03-4121-4EF9-923D-7CB6D30D358D}" srcOrd="0" destOrd="0" presId="urn:microsoft.com/office/officeart/2005/8/layout/target3"/>
    <dgm:cxn modelId="{6DAF4E08-3B46-422B-987C-3BCA4376AB0C}" type="presOf" srcId="{C73C7642-F245-4585-8F88-243F9FAEF6CA}" destId="{59F530CB-4999-43B3-A00D-6AB53886BD77}" srcOrd="1" destOrd="0" presId="urn:microsoft.com/office/officeart/2005/8/layout/target3"/>
    <dgm:cxn modelId="{04D85864-A607-42D8-9395-F76D787B33C9}" type="presOf" srcId="{019433A1-1324-4DE1-9E6F-32B851095F74}" destId="{E7297F21-D4FD-4A41-AE58-814D01A6B5E7}" srcOrd="1" destOrd="0" presId="urn:microsoft.com/office/officeart/2005/8/layout/target3"/>
    <dgm:cxn modelId="{989D8370-2443-455C-8F78-6DD9867E1F28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75117C7A-15C1-43CF-9383-604E150A2A9B}" type="presOf" srcId="{C73C7642-F245-4585-8F88-243F9FAEF6CA}" destId="{9A9B6F4F-B6FF-4F2D-B640-A8473E58952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DC4E927-4189-4DD5-A7D2-D790C5188CA1}" type="presOf" srcId="{019433A1-1324-4DE1-9E6F-32B851095F74}" destId="{A3817367-F2BC-482F-8832-FA00B51DCCF3}" srcOrd="0" destOrd="0" presId="urn:microsoft.com/office/officeart/2005/8/layout/target3"/>
    <dgm:cxn modelId="{9006BA40-9A22-4726-80C2-5AAEE0CC03B9}" type="presParOf" srcId="{71045F8C-00FA-488E-A7BD-E2E6753D979D}" destId="{3577EC6B-C980-4F34-8C69-4365E7B8FC8C}" srcOrd="0" destOrd="0" presId="urn:microsoft.com/office/officeart/2005/8/layout/target3"/>
    <dgm:cxn modelId="{C7BBEC23-90A2-4AEA-AC74-7745FC37A123}" type="presParOf" srcId="{71045F8C-00FA-488E-A7BD-E2E6753D979D}" destId="{6940EB87-DC1D-4BC3-9408-9AC2E1FFC039}" srcOrd="1" destOrd="0" presId="urn:microsoft.com/office/officeart/2005/8/layout/target3"/>
    <dgm:cxn modelId="{1616AB26-69E9-4EF4-B9F6-9E60BDDF31E2}" type="presParOf" srcId="{71045F8C-00FA-488E-A7BD-E2E6753D979D}" destId="{BC35EE03-4121-4EF9-923D-7CB6D30D358D}" srcOrd="2" destOrd="0" presId="urn:microsoft.com/office/officeart/2005/8/layout/target3"/>
    <dgm:cxn modelId="{BA3AC036-D062-4F08-9EB9-3CFF5B93CF94}" type="presParOf" srcId="{71045F8C-00FA-488E-A7BD-E2E6753D979D}" destId="{C95EEA27-3CBF-4645-A92D-9D8AF5C1CBFC}" srcOrd="3" destOrd="0" presId="urn:microsoft.com/office/officeart/2005/8/layout/target3"/>
    <dgm:cxn modelId="{C0DE65E8-309B-45B5-9509-EC95781FE589}" type="presParOf" srcId="{71045F8C-00FA-488E-A7BD-E2E6753D979D}" destId="{851BB866-B6AE-4566-893F-4C635BA974FC}" srcOrd="4" destOrd="0" presId="urn:microsoft.com/office/officeart/2005/8/layout/target3"/>
    <dgm:cxn modelId="{AF259D29-E22E-4B00-ADBC-E572F9744382}" type="presParOf" srcId="{71045F8C-00FA-488E-A7BD-E2E6753D979D}" destId="{643EA938-EDE0-4533-ACCC-D2BD6F3A527C}" srcOrd="5" destOrd="0" presId="urn:microsoft.com/office/officeart/2005/8/layout/target3"/>
    <dgm:cxn modelId="{A57124EB-206D-461C-BFA4-A2675B91AF7A}" type="presParOf" srcId="{71045F8C-00FA-488E-A7BD-E2E6753D979D}" destId="{92F31B18-D66D-4CC7-89B9-378928DE877D}" srcOrd="6" destOrd="0" presId="urn:microsoft.com/office/officeart/2005/8/layout/target3"/>
    <dgm:cxn modelId="{0100C16B-5152-43E5-AAA1-364BDFB2C866}" type="presParOf" srcId="{71045F8C-00FA-488E-A7BD-E2E6753D979D}" destId="{902074E1-B931-4618-97F1-FADBE82E9C3C}" srcOrd="7" destOrd="0" presId="urn:microsoft.com/office/officeart/2005/8/layout/target3"/>
    <dgm:cxn modelId="{264D3459-D904-4181-A520-1ECBEAB6533A}" type="presParOf" srcId="{71045F8C-00FA-488E-A7BD-E2E6753D979D}" destId="{A3817367-F2BC-482F-8832-FA00B51DCCF3}" srcOrd="8" destOrd="0" presId="urn:microsoft.com/office/officeart/2005/8/layout/target3"/>
    <dgm:cxn modelId="{E6B761B0-F2B9-4100-BBCE-141F7C99B23A}" type="presParOf" srcId="{71045F8C-00FA-488E-A7BD-E2E6753D979D}" destId="{2DD79E57-A63E-47D4-A1AB-6DF333476AD4}" srcOrd="9" destOrd="0" presId="urn:microsoft.com/office/officeart/2005/8/layout/target3"/>
    <dgm:cxn modelId="{9A363CCC-3FF9-4ADB-B6CA-A00BDEBFE3EB}" type="presParOf" srcId="{71045F8C-00FA-488E-A7BD-E2E6753D979D}" destId="{648967D3-ED80-4214-8D87-4E7012561E4A}" srcOrd="10" destOrd="0" presId="urn:microsoft.com/office/officeart/2005/8/layout/target3"/>
    <dgm:cxn modelId="{7355F7D8-C4F0-4661-8DA3-E6A64C59A7B3}" type="presParOf" srcId="{71045F8C-00FA-488E-A7BD-E2E6753D979D}" destId="{9A9B6F4F-B6FF-4F2D-B640-A8473E589523}" srcOrd="11" destOrd="0" presId="urn:microsoft.com/office/officeart/2005/8/layout/target3"/>
    <dgm:cxn modelId="{4F5BD857-2260-484D-98C3-B6DC76D11F8B}" type="presParOf" srcId="{71045F8C-00FA-488E-A7BD-E2E6753D979D}" destId="{13BD0FAF-9F2C-4708-9E63-A8E8E5252943}" srcOrd="12" destOrd="0" presId="urn:microsoft.com/office/officeart/2005/8/layout/target3"/>
    <dgm:cxn modelId="{1DB6DFBA-4422-4ABB-8763-E01483B48500}" type="presParOf" srcId="{71045F8C-00FA-488E-A7BD-E2E6753D979D}" destId="{6821E7C9-5E4B-45FA-8F82-01E6F26FAA25}" srcOrd="13" destOrd="0" presId="urn:microsoft.com/office/officeart/2005/8/layout/target3"/>
    <dgm:cxn modelId="{18B42EB0-59E0-45CC-90F2-52A3A701C7D2}" type="presParOf" srcId="{71045F8C-00FA-488E-A7BD-E2E6753D979D}" destId="{3BA01B75-849B-4716-8BCD-084A86FF328F}" srcOrd="14" destOrd="0" presId="urn:microsoft.com/office/officeart/2005/8/layout/target3"/>
    <dgm:cxn modelId="{7E6CC17F-6BDE-40A8-8B12-F6F8033A0514}" type="presParOf" srcId="{71045F8C-00FA-488E-A7BD-E2E6753D979D}" destId="{4D19AB04-24FA-40C2-B203-52AE3D15E171}" srcOrd="15" destOrd="0" presId="urn:microsoft.com/office/officeart/2005/8/layout/target3"/>
    <dgm:cxn modelId="{A4CF9F49-43DC-4EB5-98C3-EC41ADECB998}" type="presParOf" srcId="{71045F8C-00FA-488E-A7BD-E2E6753D979D}" destId="{832BF48F-0145-4429-9E02-8FCA946CCE9E}" srcOrd="16" destOrd="0" presId="urn:microsoft.com/office/officeart/2005/8/layout/target3"/>
    <dgm:cxn modelId="{96A00A53-9A45-4786-808F-15518B2B88B6}" type="presParOf" srcId="{71045F8C-00FA-488E-A7BD-E2E6753D979D}" destId="{E7297F21-D4FD-4A41-AE58-814D01A6B5E7}" srcOrd="17" destOrd="0" presId="urn:microsoft.com/office/officeart/2005/8/layout/target3"/>
    <dgm:cxn modelId="{D4B91DFE-7AE1-4E3D-9D9C-9CEFDA319825}" type="presParOf" srcId="{71045F8C-00FA-488E-A7BD-E2E6753D979D}" destId="{59F530CB-4999-43B3-A00D-6AB53886BD77}" srcOrd="18" destOrd="0" presId="urn:microsoft.com/office/officeart/2005/8/layout/target3"/>
    <dgm:cxn modelId="{0ACE9400-0AE2-4DFE-A024-F2AF20C44EC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VY_32_INOVACE_5B27M4_Písemné dělení jednociferným dělitelem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Písemné dělení jednociferným dělitelem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446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564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905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41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169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008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473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465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931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15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3849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633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9E774E-8164-412A-9C73-D34E5FBE2A1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F4924-6587-42E2-BD77-E3781310D9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8699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97661865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6677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</a:t>
            </a:r>
            <a:r>
              <a:rPr lang="cs-CZ" dirty="0" smtClean="0"/>
              <a:t>ročníku,</a:t>
            </a:r>
            <a:endParaRPr lang="cs-CZ" dirty="0" smtClean="0"/>
          </a:p>
          <a:p>
            <a:r>
              <a:rPr lang="cs-CZ" dirty="0" smtClean="0"/>
              <a:t>materiál je určen pro prezentaci </a:t>
            </a:r>
            <a:r>
              <a:rPr lang="cs-CZ" dirty="0" smtClean="0"/>
              <a:t>na </a:t>
            </a:r>
            <a:r>
              <a:rPr lang="cs-CZ" dirty="0" smtClean="0"/>
              <a:t>interaktivní tabuli a má za cíl motivovat žáky a podpořit jejich aktivní přístup k probíranému </a:t>
            </a:r>
            <a:r>
              <a:rPr lang="cs-CZ" dirty="0" smtClean="0"/>
              <a:t>učivu,</a:t>
            </a:r>
            <a:endParaRPr lang="cs-CZ" dirty="0" smtClean="0"/>
          </a:p>
          <a:p>
            <a:r>
              <a:rPr lang="cs-CZ" dirty="0" smtClean="0"/>
              <a:t>pomůcky: mazací tabulka, fix, pro žáky s SPU karty s přehledem </a:t>
            </a:r>
            <a:r>
              <a:rPr lang="cs-CZ" dirty="0" smtClean="0"/>
              <a:t>násobků.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5035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Písemné dělení jednociferným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dělitelem: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nejprve malé opakování :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993 : 3			  777 : 7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486 : 2		 	  884 : 4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963 : 3			  268 : 2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939 : 3			  662 : 2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4 482 : 4		         9 639 : 3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2 844 : 2		         6 482 :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581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Postup při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řešení: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254 : 2 = 127			724 : 4 = 181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5					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2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 1</a:t>
            </a:r>
            <a:r>
              <a:rPr lang="cs-CZ" dirty="0" smtClean="0"/>
              <a:t>4					  </a:t>
            </a:r>
            <a:r>
              <a:rPr lang="cs-CZ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4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					   </a:t>
            </a:r>
            <a:r>
              <a:rPr lang="cs-CZ" dirty="0" smtClean="0">
                <a:solidFill>
                  <a:srgbClr val="FF0000"/>
                </a:solidFill>
              </a:rPr>
              <a:t> 0</a:t>
            </a:r>
          </a:p>
          <a:p>
            <a:pPr marL="0" indent="0">
              <a:buNone/>
            </a:pPr>
            <a:r>
              <a:rPr lang="cs-CZ" dirty="0" smtClean="0"/>
              <a:t>ZK.	127				ZK.	181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.</a:t>
            </a:r>
            <a:r>
              <a:rPr lang="cs-CZ" u="sng" dirty="0"/>
              <a:t> </a:t>
            </a:r>
            <a:r>
              <a:rPr lang="cs-CZ" u="sng" dirty="0" smtClean="0"/>
              <a:t>   2</a:t>
            </a:r>
            <a:r>
              <a:rPr lang="cs-CZ" dirty="0" smtClean="0"/>
              <a:t>					.</a:t>
            </a:r>
            <a:r>
              <a:rPr lang="cs-CZ" u="sng" dirty="0" smtClean="0"/>
              <a:t>    4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254					724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07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Vyděl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písemně: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70C0"/>
                </a:solidFill>
              </a:rPr>
              <a:t>nezapomeň - </a:t>
            </a:r>
            <a:r>
              <a:rPr lang="cs-CZ" dirty="0" smtClean="0"/>
              <a:t>zbytek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musí být </a:t>
            </a:r>
            <a:r>
              <a:rPr lang="cs-CZ" dirty="0" smtClean="0"/>
              <a:t>menší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než </a:t>
            </a:r>
            <a:r>
              <a:rPr lang="cs-CZ" dirty="0" smtClean="0"/>
              <a:t>dělitel,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nejdříve podíl </a:t>
            </a:r>
            <a:r>
              <a:rPr lang="cs-CZ" dirty="0" smtClean="0"/>
              <a:t>odhadni,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proveď </a:t>
            </a:r>
            <a:r>
              <a:rPr lang="cs-CZ" dirty="0" smtClean="0"/>
              <a:t>zkoušku.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665 : 5			</a:t>
            </a:r>
            <a:r>
              <a:rPr lang="cs-CZ" dirty="0" smtClean="0">
                <a:solidFill>
                  <a:srgbClr val="00B050"/>
                </a:solidFill>
              </a:rPr>
              <a:t>936 : 3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656 : 4   			</a:t>
            </a:r>
            <a:r>
              <a:rPr lang="cs-CZ" dirty="0" smtClean="0">
                <a:solidFill>
                  <a:srgbClr val="00B050"/>
                </a:solidFill>
              </a:rPr>
              <a:t>564 : 2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810 : 5			</a:t>
            </a:r>
            <a:r>
              <a:rPr lang="cs-CZ" dirty="0" smtClean="0">
                <a:solidFill>
                  <a:srgbClr val="00B050"/>
                </a:solidFill>
              </a:rPr>
              <a:t>984 : 3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789 : 6			</a:t>
            </a:r>
            <a:r>
              <a:rPr lang="cs-CZ" dirty="0" smtClean="0">
                <a:solidFill>
                  <a:srgbClr val="00B050"/>
                </a:solidFill>
              </a:rPr>
              <a:t>724 : 4</a:t>
            </a:r>
            <a:r>
              <a:rPr lang="cs-CZ" dirty="0" smtClean="0">
                <a:solidFill>
                  <a:srgbClr val="FF0000"/>
                </a:solidFill>
              </a:rPr>
              <a:t>			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246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Vyřeš slovní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úlohu: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nezapomeň na </a:t>
            </a:r>
            <a:r>
              <a:rPr lang="cs-CZ" dirty="0" smtClean="0"/>
              <a:t>zápis,</a:t>
            </a:r>
            <a:endParaRPr lang="cs-CZ" dirty="0" smtClean="0"/>
          </a:p>
          <a:p>
            <a:r>
              <a:rPr lang="cs-CZ" dirty="0" smtClean="0"/>
              <a:t>vyřeš rovnici a </a:t>
            </a:r>
            <a:r>
              <a:rPr lang="cs-CZ" smtClean="0"/>
              <a:t>zapiš </a:t>
            </a:r>
            <a:r>
              <a:rPr lang="cs-CZ" smtClean="0"/>
              <a:t>odpověď.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Paní Dvořáková koupila nové židle. Platila dvěma  pětitisícovkami a vrátili jí 550 Kč. Židlí koupila 6. </a:t>
            </a:r>
            <a:r>
              <a:rPr lang="cs-CZ" dirty="0" smtClean="0"/>
              <a:t>Kolik stála jedna židle?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36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166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Anotace:</vt:lpstr>
      <vt:lpstr>Písemné dělení jednociferným dělitelem:</vt:lpstr>
      <vt:lpstr>Postup při řešení:</vt:lpstr>
      <vt:lpstr>Vyděl písemně:</vt:lpstr>
      <vt:lpstr>Vyřeš slovní úlohu: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30</cp:revision>
  <dcterms:created xsi:type="dcterms:W3CDTF">2011-11-29T18:00:37Z</dcterms:created>
  <dcterms:modified xsi:type="dcterms:W3CDTF">2012-03-09T14:07:00Z</dcterms:modified>
</cp:coreProperties>
</file>