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VY_32_INOVACE_5B29M4_Písemné dělení se zbytkem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dělení se zbytkem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CA3A448-A654-4A52-8DC7-675705C0E2F9}" type="presOf" srcId="{FBBFC3EA-9D9D-4F3A-BEA6-9C2C0E46BF20}" destId="{643EA938-EDE0-4533-ACCC-D2BD6F3A527C}" srcOrd="0" destOrd="0" presId="urn:microsoft.com/office/officeart/2005/8/layout/target3"/>
    <dgm:cxn modelId="{95B6313A-8A17-41CE-8D6B-876DAB41B79F}" type="presOf" srcId="{445C7998-7549-48B0-BD68-D4F0167F02E5}" destId="{BC35EE03-4121-4EF9-923D-7CB6D30D358D}" srcOrd="0" destOrd="0" presId="urn:microsoft.com/office/officeart/2005/8/layout/target3"/>
    <dgm:cxn modelId="{3C638CCE-31A1-43D7-9830-02AE66B6CCD2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8A30E8C-7061-423B-8C74-3B62E175875B}" type="presOf" srcId="{C73C7642-F245-4585-8F88-243F9FAEF6CA}" destId="{59F530CB-4999-43B3-A00D-6AB53886BD77}" srcOrd="1" destOrd="0" presId="urn:microsoft.com/office/officeart/2005/8/layout/target3"/>
    <dgm:cxn modelId="{AAB042A8-D056-437D-AA1C-2C6ED8938AE0}" type="presOf" srcId="{EBC41103-E2E5-4D48-9B4B-425520D3D098}" destId="{A27B6496-BF1B-4384-9217-9659064D5D6A}" srcOrd="1" destOrd="0" presId="urn:microsoft.com/office/officeart/2005/8/layout/target3"/>
    <dgm:cxn modelId="{1A621B45-05D9-4847-8917-BE826B971FB2}" type="presOf" srcId="{C73C7642-F245-4585-8F88-243F9FAEF6CA}" destId="{9A9B6F4F-B6FF-4F2D-B640-A8473E589523}" srcOrd="0" destOrd="0" presId="urn:microsoft.com/office/officeart/2005/8/layout/target3"/>
    <dgm:cxn modelId="{5F85763D-C6F6-4FEE-B552-EB60B3EB2612}" type="presOf" srcId="{019433A1-1324-4DE1-9E6F-32B851095F74}" destId="{A3817367-F2BC-482F-8832-FA00B51DCCF3}" srcOrd="0" destOrd="0" presId="urn:microsoft.com/office/officeart/2005/8/layout/target3"/>
    <dgm:cxn modelId="{3E17EC57-3B2B-4492-828F-2442D02F9AE1}" type="presOf" srcId="{FBBFC3EA-9D9D-4F3A-BEA6-9C2C0E46BF20}" destId="{832BF48F-0145-4429-9E02-8FCA946CCE9E}" srcOrd="1" destOrd="0" presId="urn:microsoft.com/office/officeart/2005/8/layout/target3"/>
    <dgm:cxn modelId="{F095FD66-DB98-4008-9DE8-6DA38752F5DE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C15AA4B-5B85-402B-9924-441D23DFD554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2A24182-D94B-4988-A953-CA5C9CA3A417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5B1AF80-30AB-404E-9264-892330E0BF68}" type="presParOf" srcId="{71045F8C-00FA-488E-A7BD-E2E6753D979D}" destId="{3577EC6B-C980-4F34-8C69-4365E7B8FC8C}" srcOrd="0" destOrd="0" presId="urn:microsoft.com/office/officeart/2005/8/layout/target3"/>
    <dgm:cxn modelId="{C7548C02-8765-41CB-B26F-57D7A56B0B22}" type="presParOf" srcId="{71045F8C-00FA-488E-A7BD-E2E6753D979D}" destId="{6940EB87-DC1D-4BC3-9408-9AC2E1FFC039}" srcOrd="1" destOrd="0" presId="urn:microsoft.com/office/officeart/2005/8/layout/target3"/>
    <dgm:cxn modelId="{27F8B0C4-1881-49D4-A04C-AE7E27318151}" type="presParOf" srcId="{71045F8C-00FA-488E-A7BD-E2E6753D979D}" destId="{BC35EE03-4121-4EF9-923D-7CB6D30D358D}" srcOrd="2" destOrd="0" presId="urn:microsoft.com/office/officeart/2005/8/layout/target3"/>
    <dgm:cxn modelId="{4A5DE462-77BC-4348-919B-60605AC999B7}" type="presParOf" srcId="{71045F8C-00FA-488E-A7BD-E2E6753D979D}" destId="{C95EEA27-3CBF-4645-A92D-9D8AF5C1CBFC}" srcOrd="3" destOrd="0" presId="urn:microsoft.com/office/officeart/2005/8/layout/target3"/>
    <dgm:cxn modelId="{767F396A-2C34-483B-977D-0F8121FB8EE8}" type="presParOf" srcId="{71045F8C-00FA-488E-A7BD-E2E6753D979D}" destId="{851BB866-B6AE-4566-893F-4C635BA974FC}" srcOrd="4" destOrd="0" presId="urn:microsoft.com/office/officeart/2005/8/layout/target3"/>
    <dgm:cxn modelId="{DBB28CA4-2114-4E39-9BC6-36E7C01A0A8B}" type="presParOf" srcId="{71045F8C-00FA-488E-A7BD-E2E6753D979D}" destId="{643EA938-EDE0-4533-ACCC-D2BD6F3A527C}" srcOrd="5" destOrd="0" presId="urn:microsoft.com/office/officeart/2005/8/layout/target3"/>
    <dgm:cxn modelId="{D71A27EF-E3DA-402B-A03F-39867AB87032}" type="presParOf" srcId="{71045F8C-00FA-488E-A7BD-E2E6753D979D}" destId="{92F31B18-D66D-4CC7-89B9-378928DE877D}" srcOrd="6" destOrd="0" presId="urn:microsoft.com/office/officeart/2005/8/layout/target3"/>
    <dgm:cxn modelId="{16977B8A-9FB0-402E-9DB7-54A7166ECDDD}" type="presParOf" srcId="{71045F8C-00FA-488E-A7BD-E2E6753D979D}" destId="{902074E1-B931-4618-97F1-FADBE82E9C3C}" srcOrd="7" destOrd="0" presId="urn:microsoft.com/office/officeart/2005/8/layout/target3"/>
    <dgm:cxn modelId="{653FF487-3271-469C-8125-83971C3F6F2D}" type="presParOf" srcId="{71045F8C-00FA-488E-A7BD-E2E6753D979D}" destId="{A3817367-F2BC-482F-8832-FA00B51DCCF3}" srcOrd="8" destOrd="0" presId="urn:microsoft.com/office/officeart/2005/8/layout/target3"/>
    <dgm:cxn modelId="{D6A11D64-EE84-4178-BD67-7F667B70CDF1}" type="presParOf" srcId="{71045F8C-00FA-488E-A7BD-E2E6753D979D}" destId="{2DD79E57-A63E-47D4-A1AB-6DF333476AD4}" srcOrd="9" destOrd="0" presId="urn:microsoft.com/office/officeart/2005/8/layout/target3"/>
    <dgm:cxn modelId="{5ED3691A-2451-4AB3-B40E-DA1FAD51634F}" type="presParOf" srcId="{71045F8C-00FA-488E-A7BD-E2E6753D979D}" destId="{648967D3-ED80-4214-8D87-4E7012561E4A}" srcOrd="10" destOrd="0" presId="urn:microsoft.com/office/officeart/2005/8/layout/target3"/>
    <dgm:cxn modelId="{80558CE2-F534-4A8F-A2F6-D424BDCDBB70}" type="presParOf" srcId="{71045F8C-00FA-488E-A7BD-E2E6753D979D}" destId="{9A9B6F4F-B6FF-4F2D-B640-A8473E589523}" srcOrd="11" destOrd="0" presId="urn:microsoft.com/office/officeart/2005/8/layout/target3"/>
    <dgm:cxn modelId="{03AB074B-6500-4739-83AA-7FE961668F89}" type="presParOf" srcId="{71045F8C-00FA-488E-A7BD-E2E6753D979D}" destId="{13BD0FAF-9F2C-4708-9E63-A8E8E5252943}" srcOrd="12" destOrd="0" presId="urn:microsoft.com/office/officeart/2005/8/layout/target3"/>
    <dgm:cxn modelId="{BCC95B74-82EE-423E-9132-BECB4F0D7840}" type="presParOf" srcId="{71045F8C-00FA-488E-A7BD-E2E6753D979D}" destId="{6821E7C9-5E4B-45FA-8F82-01E6F26FAA25}" srcOrd="13" destOrd="0" presId="urn:microsoft.com/office/officeart/2005/8/layout/target3"/>
    <dgm:cxn modelId="{16E70128-B2E5-4CCC-AACF-CE6DE06B851E}" type="presParOf" srcId="{71045F8C-00FA-488E-A7BD-E2E6753D979D}" destId="{3BA01B75-849B-4716-8BCD-084A86FF328F}" srcOrd="14" destOrd="0" presId="urn:microsoft.com/office/officeart/2005/8/layout/target3"/>
    <dgm:cxn modelId="{35CBD2AA-1295-4FB2-A88D-D88D5E056594}" type="presParOf" srcId="{71045F8C-00FA-488E-A7BD-E2E6753D979D}" destId="{4D19AB04-24FA-40C2-B203-52AE3D15E171}" srcOrd="15" destOrd="0" presId="urn:microsoft.com/office/officeart/2005/8/layout/target3"/>
    <dgm:cxn modelId="{96166481-A2AB-4979-AB31-51F0814FCE5A}" type="presParOf" srcId="{71045F8C-00FA-488E-A7BD-E2E6753D979D}" destId="{832BF48F-0145-4429-9E02-8FCA946CCE9E}" srcOrd="16" destOrd="0" presId="urn:microsoft.com/office/officeart/2005/8/layout/target3"/>
    <dgm:cxn modelId="{D2E98E53-A7A7-4E1E-8219-24325DEE8A6D}" type="presParOf" srcId="{71045F8C-00FA-488E-A7BD-E2E6753D979D}" destId="{E7297F21-D4FD-4A41-AE58-814D01A6B5E7}" srcOrd="17" destOrd="0" presId="urn:microsoft.com/office/officeart/2005/8/layout/target3"/>
    <dgm:cxn modelId="{1A43B5ED-31A6-4470-AD77-400026D77A53}" type="presParOf" srcId="{71045F8C-00FA-488E-A7BD-E2E6753D979D}" destId="{59F530CB-4999-43B3-A00D-6AB53886BD77}" srcOrd="18" destOrd="0" presId="urn:microsoft.com/office/officeart/2005/8/layout/target3"/>
    <dgm:cxn modelId="{23493BCB-E6B1-4CA4-A132-590F8224236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VY_32_INOVACE_5B29M4_Písemné dělení se zbytkem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dělení se zbytkem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835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48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297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786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532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061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786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215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62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1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81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37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5CCD6-3212-4F5F-93F7-1EED01397A3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59D68-DFF1-47F9-B288-0330361C5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858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162930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601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ateriál </a:t>
            </a:r>
            <a:r>
              <a:rPr lang="cs-CZ" dirty="0" smtClean="0"/>
              <a:t>je určen pro práci s interaktivní tabulí a jeho cílem je podpora aktivity žáků a jejich motivace při procvičování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 smtClean="0"/>
              <a:t>můžeme využít i pro samostatnou práci žáků nebo pro práci ve </a:t>
            </a:r>
            <a:r>
              <a:rPr lang="cs-CZ" dirty="0" smtClean="0"/>
              <a:t>skupinách.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karty s přehledem násobků (žáci s SPU), mazací tabulka, </a:t>
            </a:r>
            <a:r>
              <a:rPr lang="cs-CZ" dirty="0" smtClean="0"/>
              <a:t>fix.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21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příkladech najdi chyby a oprav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38 : 4 = 8 (3)			44 : 6 = 7 (2)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25 : 3 = 8 (2)			83 : 9 = 8 (2)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75 : 8 = 9 (3)			51 : 7 = 6 (3)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29 : 4 = 6 (1)			19 : 3 = 9 (1)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58 : 7 = 8 (2)			65 : 7 = 9 (5)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40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Doplň vynechané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číslice: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964 : 4 = 24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			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59 : 7 = 94</a:t>
            </a:r>
            <a:r>
              <a:rPr lang="cs-CZ" dirty="0" smtClean="0">
                <a:solidFill>
                  <a:srgbClr val="FF0000"/>
                </a:solidFill>
              </a:rPr>
              <a:t>_  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16					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29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_ _  					     _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</a:t>
            </a:r>
            <a:r>
              <a:rPr lang="cs-CZ" dirty="0" smtClean="0">
                <a:solidFill>
                  <a:srgbClr val="FF0000"/>
                </a:solidFill>
              </a:rPr>
              <a:t>_  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rgbClr val="002060"/>
                </a:solidFill>
              </a:rPr>
              <a:t>27 : 3 = 17</a:t>
            </a:r>
            <a:r>
              <a:rPr lang="cs-CZ" dirty="0" smtClean="0">
                <a:solidFill>
                  <a:srgbClr val="FF0000"/>
                </a:solidFill>
              </a:rPr>
              <a:t>_ _		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865 :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= 1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22				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36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rgbClr val="002060"/>
                </a:solidFill>
              </a:rPr>
              <a:t>7					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15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_			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	    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44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Doplň k daným číslům součiny a </a:t>
            </a:r>
            <a:r>
              <a:rPr lang="cs-CZ" dirty="0" smtClean="0">
                <a:solidFill>
                  <a:schemeClr val="accent6"/>
                </a:solidFill>
              </a:rPr>
              <a:t>podíly: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číslo </a:t>
            </a:r>
            <a:r>
              <a:rPr lang="cs-CZ" dirty="0" smtClean="0">
                <a:solidFill>
                  <a:srgbClr val="C00000"/>
                </a:solidFill>
              </a:rPr>
              <a:t>dvakrát větší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dané číslo                   426   907   681   293   327</a:t>
            </a:r>
          </a:p>
          <a:p>
            <a:pPr marL="0" indent="0">
              <a:buNone/>
            </a:pPr>
            <a:r>
              <a:rPr lang="cs-CZ" dirty="0" smtClean="0"/>
              <a:t>číslo </a:t>
            </a:r>
            <a:r>
              <a:rPr lang="cs-CZ" dirty="0" smtClean="0">
                <a:solidFill>
                  <a:schemeClr val="accent4"/>
                </a:solidFill>
              </a:rPr>
              <a:t>šestkrát menší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23928" y="3006793"/>
            <a:ext cx="720080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88024" y="3006793"/>
            <a:ext cx="720080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3006793"/>
            <a:ext cx="720080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34189" y="3006793"/>
            <a:ext cx="64807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24328" y="2996952"/>
            <a:ext cx="720080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3928" y="4149080"/>
            <a:ext cx="720080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23583" y="4149080"/>
            <a:ext cx="720080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24128" y="4149080"/>
            <a:ext cx="766045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634189" y="4149080"/>
            <a:ext cx="64807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60332" y="4161121"/>
            <a:ext cx="684076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6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Vyřeš slovní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úlohu: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smtClean="0"/>
              <a:t>ezapomeň </a:t>
            </a:r>
            <a:r>
              <a:rPr lang="cs-CZ" dirty="0" smtClean="0"/>
              <a:t>na zápis, vyřeš rovnici, zapiš </a:t>
            </a:r>
            <a:r>
              <a:rPr lang="cs-CZ" dirty="0" smtClean="0"/>
              <a:t>odpověď.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Do květinářství přivezli 206 růží. Květinářka z nich vázala kytice. Jaký největší počet kytic po 7 růžích mohla uvázat? Zbyly jí nějaké růže? Pokud ano nakresli zbylé růže do vázy.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91980"/>
            <a:ext cx="1088901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85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194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 příkladech najdi chyby a oprav je:</vt:lpstr>
      <vt:lpstr>Doplň vynechané číslice:</vt:lpstr>
      <vt:lpstr>Doplň k daným číslům součiny a podíly:</vt:lpstr>
      <vt:lpstr>Vyřeš slovní úlohu: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36</cp:revision>
  <dcterms:created xsi:type="dcterms:W3CDTF">2011-12-04T20:31:58Z</dcterms:created>
  <dcterms:modified xsi:type="dcterms:W3CDTF">2012-03-09T13:22:19Z</dcterms:modified>
</cp:coreProperties>
</file>