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7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VY_32_INOVACE_01_Znaky podzimu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</a:t>
          </a:r>
          <a:r>
            <a:rPr lang="cs-CZ" sz="2000" dirty="0" err="1" smtClean="0"/>
            <a:t>ŠKOLY:Základní</a:t>
          </a:r>
          <a:r>
            <a:rPr lang="cs-CZ" sz="2000" dirty="0" smtClean="0"/>
            <a:t> škola a Mateřská škola </a:t>
          </a:r>
          <a:r>
            <a:rPr lang="cs-CZ" sz="2000" dirty="0" err="1" smtClean="0"/>
            <a:t>Slatina,okres</a:t>
          </a:r>
          <a:r>
            <a:rPr lang="cs-CZ" sz="2000" dirty="0" smtClean="0"/>
            <a:t> Nový </a:t>
          </a:r>
          <a:r>
            <a:rPr lang="cs-CZ" sz="2000" dirty="0" err="1" smtClean="0"/>
            <a:t>Jičín,příspěvková</a:t>
          </a:r>
          <a:r>
            <a:rPr lang="cs-CZ" sz="2000" dirty="0" smtClean="0"/>
            <a:t>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err="1" smtClean="0"/>
            <a:t>AUTOR:Libuše</a:t>
          </a:r>
          <a:r>
            <a:rPr lang="cs-CZ" sz="2000" smtClean="0"/>
            <a:t> Kotalová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Člověk a jeho svět - Prvouka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CZ.1.07/1.4.00/21.2280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343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</a:t>
          </a:r>
          <a:r>
            <a:rPr lang="cs-CZ" sz="2000" kern="1200" dirty="0" err="1" smtClean="0"/>
            <a:t>ŠKOLY:Základní</a:t>
          </a:r>
          <a:r>
            <a:rPr lang="cs-CZ" sz="2000" kern="1200" dirty="0" smtClean="0"/>
            <a:t> škola a Mateřská škola </a:t>
          </a:r>
          <a:r>
            <a:rPr lang="cs-CZ" sz="2000" kern="1200" dirty="0" err="1" smtClean="0"/>
            <a:t>Slatina,okres</a:t>
          </a:r>
          <a:r>
            <a:rPr lang="cs-CZ" sz="2000" kern="1200" dirty="0" smtClean="0"/>
            <a:t> Nový </a:t>
          </a:r>
          <a:r>
            <a:rPr lang="cs-CZ" sz="2000" kern="1200" dirty="0" err="1" smtClean="0"/>
            <a:t>Jičín,příspěvková</a:t>
          </a:r>
          <a:r>
            <a:rPr lang="cs-CZ" sz="2000" kern="1200" dirty="0" smtClean="0"/>
            <a:t>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AUTOR:Libuše</a:t>
          </a:r>
          <a:r>
            <a:rPr lang="cs-CZ" sz="2000" kern="1200" smtClean="0"/>
            <a:t> Kotalová</a:t>
          </a:r>
          <a:endParaRPr lang="cs-CZ" sz="2000" kern="1200" dirty="0"/>
        </a:p>
      </dsp:txBody>
      <dsp:txXfrm>
        <a:off x="1273857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VY_32_INOVACE_01_Znaky podzimu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Člověk a jeho svět - Prvouka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CZ.1.07/1.4.00/21.2280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3728585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dirty="0" smtClean="0"/>
              <a:t>PODZIM- 23. září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88840"/>
            <a:ext cx="6288481" cy="4409797"/>
          </a:xfrm>
        </p:spPr>
      </p:pic>
    </p:spTree>
    <p:extLst>
      <p:ext uri="{BB962C8B-B14F-4D97-AF65-F5344CB8AC3E}">
        <p14:creationId xmlns:p14="http://schemas.microsoft.com/office/powerpoint/2010/main" val="373702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dirty="0" smtClean="0"/>
              <a:t>ZNAKY PODZIMU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Dny se zkracují.</a:t>
            </a:r>
          </a:p>
          <a:p>
            <a:r>
              <a:rPr lang="cs-CZ" dirty="0" smtClean="0"/>
              <a:t>Ochlazuje se.</a:t>
            </a:r>
          </a:p>
          <a:p>
            <a:r>
              <a:rPr lang="cs-CZ" dirty="0" smtClean="0"/>
              <a:t>Zpomaluje a zastavuje se růst rostlin.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2288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dirty="0" smtClean="0"/>
              <a:t>Podzim na strakaté kobyle jede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Listy stromů se barví – červeně, žlutě, hnědě a opadávají.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348880"/>
            <a:ext cx="4104456" cy="370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04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dirty="0" smtClean="0"/>
              <a:t>PTÁCI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Někteří ptáci odlétají do teplých krajin.</a:t>
            </a:r>
          </a:p>
          <a:p>
            <a:r>
              <a:rPr lang="cs-CZ" dirty="0" smtClean="0"/>
              <a:t>Vlaštovka</a:t>
            </a:r>
          </a:p>
          <a:p>
            <a:r>
              <a:rPr lang="cs-CZ" dirty="0" smtClean="0"/>
              <a:t>Čáp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admin\AppData\Local\Microsoft\Windows\Temporary Internet Files\Content.IE5\JX1WAKUB\MC9004116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913" y="3651250"/>
            <a:ext cx="11652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JX1WAKUB\MC9000840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08920"/>
            <a:ext cx="2265325" cy="300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609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dirty="0" smtClean="0"/>
              <a:t>Špaček</a:t>
            </a:r>
          </a:p>
          <a:p>
            <a:r>
              <a:rPr lang="cs-CZ" dirty="0"/>
              <a:t>K</a:t>
            </a:r>
            <a:r>
              <a:rPr lang="cs-CZ" dirty="0" smtClean="0"/>
              <a:t>ukačka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99LSCPAK\MC9000840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00808"/>
            <a:ext cx="3282801" cy="196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AppData\Local\Microsoft\Windows\Temporary Internet Files\Content.IE5\S7687CZ2\MC9000839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373" y="3933056"/>
            <a:ext cx="4069915" cy="197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366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dirty="0" smtClean="0"/>
              <a:t>NA POLÍCH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8424936" cy="3972882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r>
              <a:rPr lang="cs-CZ" dirty="0" smtClean="0"/>
              <a:t>Sklízíme brambory a řepu.</a:t>
            </a:r>
          </a:p>
          <a:p>
            <a:endParaRPr lang="cs-CZ" dirty="0"/>
          </a:p>
          <a:p>
            <a:r>
              <a:rPr lang="cs-CZ" dirty="0" smtClean="0"/>
              <a:t>Traktory pole orají.</a:t>
            </a:r>
            <a:endParaRPr lang="cs-CZ" dirty="0"/>
          </a:p>
        </p:txBody>
      </p:sp>
      <p:pic>
        <p:nvPicPr>
          <p:cNvPr id="3074" name="Picture 2" descr="C:\Users\admin\AppData\Local\Microsoft\Windows\Temporary Internet Files\Content.IE5\1Q76Y7GL\MC9002956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460" y="2406774"/>
            <a:ext cx="2993617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AppData\Local\Microsoft\Windows\Temporary Internet Files\Content.IE5\JX1WAKUB\MC9001547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4005064"/>
            <a:ext cx="2523996" cy="155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09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/>
          <a:lstStyle/>
          <a:p>
            <a:r>
              <a:rPr lang="cs-CZ" dirty="0" smtClean="0"/>
              <a:t>NA ZAHRADĚ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 smtClean="0"/>
              <a:t>Sklízíme ovoce</a:t>
            </a:r>
            <a:endParaRPr lang="cs-CZ" dirty="0"/>
          </a:p>
        </p:txBody>
      </p:sp>
      <p:pic>
        <p:nvPicPr>
          <p:cNvPr id="4098" name="Picture 2" descr="C:\Users\admin\AppData\Local\Microsoft\Windows\Temporary Internet Files\Content.IE5\K0O7W0UI\MP9004486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36912"/>
            <a:ext cx="2952328" cy="221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AppData\Local\Microsoft\Windows\Temporary Internet Files\Content.IE5\99LSCPAK\MP9003828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948" y="1892401"/>
            <a:ext cx="2592288" cy="1851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AppData\Local\Microsoft\Windows\Temporary Internet Files\Content.IE5\JX1WAKUB\MC90019352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955" y="4005064"/>
            <a:ext cx="1781980" cy="214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888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 smtClean="0"/>
              <a:t>Sklízíme zeleninu</a:t>
            </a:r>
            <a:endParaRPr lang="cs-CZ" dirty="0"/>
          </a:p>
        </p:txBody>
      </p:sp>
      <p:pic>
        <p:nvPicPr>
          <p:cNvPr id="5122" name="Picture 2" descr="C:\Users\admin\AppData\Local\Microsoft\Windows\Temporary Internet Files\Content.IE5\JX1WAKUB\MP9003878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302" y="4404886"/>
            <a:ext cx="2350794" cy="167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\AppData\Local\Microsoft\Windows\Temporary Internet Files\Content.IE5\99LSCPAK\MP90038785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2636" y="2198386"/>
            <a:ext cx="3295308" cy="235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dmin\AppData\Local\Microsoft\Windows\Temporary Internet Files\Content.IE5\DE4CGPLA\MP90038790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62273"/>
            <a:ext cx="3010744" cy="421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8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je motivací k výkladu učiva o podzimu. Na prezentaci navazovala práce s učebnicí a manipulativní činnosti s obrazovým materiálem.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POUŽITÉ OBRÁZKY:</a:t>
            </a:r>
          </a:p>
          <a:p>
            <a:r>
              <a:rPr lang="cs-CZ" smtClean="0"/>
              <a:t>www.office.microsoft.com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124</Words>
  <Application>Microsoft Office PowerPoint</Application>
  <PresentationFormat>Předvádění na obrazovce (4:3)</PresentationFormat>
  <Paragraphs>31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PODZIM- 23. září</vt:lpstr>
      <vt:lpstr>ZNAKY PODZIMU</vt:lpstr>
      <vt:lpstr>Podzim na strakaté kobyle jede</vt:lpstr>
      <vt:lpstr>PTÁCI</vt:lpstr>
      <vt:lpstr>Prezentace aplikace PowerPoint</vt:lpstr>
      <vt:lpstr>NA POLÍCH</vt:lpstr>
      <vt:lpstr>NA ZAHRADĚ</vt:lpstr>
      <vt:lpstr>Prezentace aplikace PowerPoint</vt:lpstr>
      <vt:lpstr>ANOTACE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admin</cp:lastModifiedBy>
  <cp:revision>34</cp:revision>
  <dcterms:created xsi:type="dcterms:W3CDTF">2011-06-20T10:40:08Z</dcterms:created>
  <dcterms:modified xsi:type="dcterms:W3CDTF">2012-11-12T15:37:56Z</dcterms:modified>
</cp:coreProperties>
</file>