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25757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2.11.2012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VY_32_INOVACE_11_</a:t>
                      </a:r>
                      <a:r>
                        <a:rPr lang="cs-CZ" sz="2400" baseline="0" dirty="0" smtClean="0"/>
                        <a:t>Český </a:t>
                      </a:r>
                      <a:r>
                        <a:rPr lang="cs-CZ" sz="2400" baseline="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</a:t>
                      </a:r>
                      <a:r>
                        <a:rPr lang="cs-CZ" sz="2400" b="0" baseline="0" dirty="0" smtClean="0"/>
                        <a:t>porozuměním- Najdi </a:t>
                      </a:r>
                      <a:r>
                        <a:rPr lang="cs-CZ" sz="2400" b="0" baseline="0" dirty="0" smtClean="0"/>
                        <a:t>slovo 1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1</a:t>
                      </a:r>
                      <a:r>
                        <a:rPr lang="cs-CZ" sz="2400" b="0" baseline="0" dirty="0" smtClean="0"/>
                        <a:t>.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100263" cy="4569371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SELEMÍSALÁME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MELEPILAMASO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LÍPAPUSAMÁMA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9" name="Picture 5" descr="C:\Users\pc\AppData\Local\Microsoft\Windows\Temporary Internet Files\Content.IE5\4FTK4LA9\MC900344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26233"/>
            <a:ext cx="799827" cy="119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CRHRB9EF\MC900290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723" y="3140968"/>
            <a:ext cx="1752501" cy="123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0XPEUEUZ\MC900053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050" y="4106863"/>
            <a:ext cx="1814513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9980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100263" cy="456937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SELE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MÍSA  </a:t>
            </a:r>
            <a:r>
              <a:rPr lang="cs-CZ" dirty="0" smtClean="0">
                <a:solidFill>
                  <a:srgbClr val="7030A0"/>
                </a:solidFill>
              </a:rPr>
              <a:t>LÁME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MELE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PILA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MASO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LÍPA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PUSA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MÁMA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9" name="Picture 5" descr="C:\Users\pc\AppData\Local\Microsoft\Windows\Temporary Internet Files\Content.IE5\4FTK4LA9\MC900344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26233"/>
            <a:ext cx="799827" cy="119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CRHRB9EF\MC900290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723" y="3140968"/>
            <a:ext cx="1752501" cy="123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0XPEUEUZ\MC900053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050" y="4106863"/>
            <a:ext cx="1814513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5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salámmimisůl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  <a:p>
            <a:r>
              <a:rPr lang="cs-CZ" dirty="0" err="1" smtClean="0">
                <a:solidFill>
                  <a:srgbClr val="C00000"/>
                </a:solidFill>
              </a:rPr>
              <a:t>peslesosel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  <a:p>
            <a:r>
              <a:rPr lang="cs-CZ" dirty="0" err="1" smtClean="0">
                <a:solidFill>
                  <a:srgbClr val="7030A0"/>
                </a:solidFill>
              </a:rPr>
              <a:t>Pepamelepila</a:t>
            </a:r>
            <a:endParaRPr lang="cs-CZ" dirty="0" smtClean="0">
              <a:solidFill>
                <a:srgbClr val="7030A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08104" y="1600201"/>
            <a:ext cx="3178695" cy="19926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4FTK4LA9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262" y="2852936"/>
            <a:ext cx="2400317" cy="194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0XPEUEUZ\MC900359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0" y="4383088"/>
            <a:ext cx="1530350" cy="1795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OAJ2XMLV\MC9004412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25" y="1284288"/>
            <a:ext cx="2120503" cy="212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822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slovo.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alám 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mimi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r>
              <a:rPr lang="cs-CZ" dirty="0" smtClean="0">
                <a:solidFill>
                  <a:srgbClr val="00B0F0"/>
                </a:solidFill>
              </a:rPr>
              <a:t>sůl</a:t>
            </a:r>
          </a:p>
          <a:p>
            <a:endParaRPr lang="cs-CZ" dirty="0"/>
          </a:p>
          <a:p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es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 les  </a:t>
            </a:r>
            <a:r>
              <a:rPr lang="cs-CZ" dirty="0" smtClean="0">
                <a:solidFill>
                  <a:srgbClr val="7030A0"/>
                </a:solidFill>
              </a:rPr>
              <a:t>osel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Pepa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mele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pila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08104" y="1600201"/>
            <a:ext cx="3178695" cy="19926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4FTK4LA9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262" y="2852936"/>
            <a:ext cx="2400317" cy="194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0XPEUEUZ\MC900359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0" y="4383088"/>
            <a:ext cx="1530350" cy="1795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OAJ2XMLV\MC9004412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25" y="1284288"/>
            <a:ext cx="2120503" cy="212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61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Čtení s porozuměním</a:t>
            </a:r>
            <a:r>
              <a:rPr lang="cs-CZ" dirty="0" smtClean="0"/>
              <a:t>. Žáci </a:t>
            </a:r>
            <a:r>
              <a:rPr lang="cs-CZ" dirty="0" smtClean="0"/>
              <a:t>se naučí najít mezi písmeny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207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104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Najdi slovo.</vt:lpstr>
      <vt:lpstr>Najdi slovo.</vt:lpstr>
      <vt:lpstr>Najdi slovo.</vt:lpstr>
      <vt:lpstr>Najdi slovo.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68</cp:revision>
  <dcterms:created xsi:type="dcterms:W3CDTF">2011-12-27T20:15:32Z</dcterms:created>
  <dcterms:modified xsi:type="dcterms:W3CDTF">2012-11-12T10:09:46Z</dcterms:modified>
</cp:coreProperties>
</file>