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55443-D41A-475F-925F-B2C61AC70FA1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07BC97-4B66-47F0-B811-60DFE5045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892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07BC97-4B66-47F0-B811-60DFE504590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790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648777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5.11.2012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VY_32_INOVACE_12_</a:t>
                      </a:r>
                      <a:r>
                        <a:rPr lang="cs-CZ" sz="2400" baseline="0" dirty="0" smtClean="0"/>
                        <a:t>Český </a:t>
                      </a:r>
                      <a:r>
                        <a:rPr lang="cs-CZ" sz="2400" baseline="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porozuměním: Najdi slovo 2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1</a:t>
                      </a:r>
                      <a:r>
                        <a:rPr lang="cs-CZ" sz="2400" b="0" baseline="0" dirty="0" smtClean="0"/>
                        <a:t>.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TOMTÁTATETA</a:t>
            </a:r>
          </a:p>
          <a:p>
            <a:endParaRPr lang="cs-CZ" dirty="0" smtClean="0"/>
          </a:p>
          <a:p>
            <a:r>
              <a:rPr lang="cs-CZ" dirty="0" smtClean="0"/>
              <a:t>TELEOTATOPÍ</a:t>
            </a:r>
            <a:endParaRPr lang="cs-CZ" dirty="0"/>
          </a:p>
          <a:p>
            <a:endParaRPr lang="cs-CZ" dirty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LÉTOSÍTOPATA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Uzivatel\AppData\Local\Microsoft\Windows\Temporary Internet Files\Content.IE5\7QDAA0T0\MC900056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508" y="4581128"/>
            <a:ext cx="1507951" cy="14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M2OFMAGO\MC900057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288" y="2390775"/>
            <a:ext cx="1809750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AQ26FH4L\MC900351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988" y="4278313"/>
            <a:ext cx="1803400" cy="77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85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TOM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TÁTA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92D050"/>
                </a:solidFill>
              </a:rPr>
              <a:t>TETA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TELE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FF00"/>
                </a:solidFill>
              </a:rPr>
              <a:t>OTA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TOPÍ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LÉTO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 SÍTO  </a:t>
            </a:r>
            <a:r>
              <a:rPr lang="cs-CZ" dirty="0" smtClean="0">
                <a:solidFill>
                  <a:srgbClr val="7030A0"/>
                </a:solidFill>
              </a:rPr>
              <a:t>PATA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Uzivatel\AppData\Local\Microsoft\Windows\Temporary Internet Files\Content.IE5\7QDAA0T0\MC900056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508" y="4581128"/>
            <a:ext cx="1507951" cy="14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M2OFMAGO\MC900057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288" y="2390775"/>
            <a:ext cx="1809750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AQ26FH4L\MC900351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988" y="4278313"/>
            <a:ext cx="1803400" cy="77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69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Tomtátateta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err="1">
                <a:solidFill>
                  <a:srgbClr val="FFFF00"/>
                </a:solidFill>
              </a:rPr>
              <a:t>l</a:t>
            </a:r>
            <a:r>
              <a:rPr lang="cs-CZ" dirty="0" err="1" smtClean="0">
                <a:solidFill>
                  <a:srgbClr val="FFFF00"/>
                </a:solidFill>
              </a:rPr>
              <a:t>ítámotátopí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létometetele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M2OFMAGO\MC900290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8"/>
            <a:ext cx="1624384" cy="114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AQ26FH4L\MM9001781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625" y="4170363"/>
            <a:ext cx="47625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7QDAA0T0\MC9000216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578225"/>
            <a:ext cx="1620838" cy="16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88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Tom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táta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92D050"/>
                </a:solidFill>
              </a:rPr>
              <a:t>teta</a:t>
            </a:r>
          </a:p>
          <a:p>
            <a:endParaRPr lang="cs-CZ" dirty="0"/>
          </a:p>
          <a:p>
            <a:r>
              <a:rPr lang="cs-CZ" dirty="0">
                <a:solidFill>
                  <a:srgbClr val="00B050"/>
                </a:solidFill>
              </a:rPr>
              <a:t>l</a:t>
            </a:r>
            <a:r>
              <a:rPr lang="cs-CZ" dirty="0" smtClean="0">
                <a:solidFill>
                  <a:srgbClr val="00B050"/>
                </a:solidFill>
              </a:rPr>
              <a:t>ítá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 motá  </a:t>
            </a:r>
            <a:r>
              <a:rPr lang="cs-CZ" dirty="0" smtClean="0">
                <a:solidFill>
                  <a:srgbClr val="7030A0"/>
                </a:solidFill>
              </a:rPr>
              <a:t>topí</a:t>
            </a:r>
          </a:p>
          <a:p>
            <a:endParaRPr lang="cs-CZ" dirty="0" smtClean="0"/>
          </a:p>
          <a:p>
            <a:r>
              <a:rPr lang="cs-CZ" dirty="0">
                <a:solidFill>
                  <a:srgbClr val="7030A0"/>
                </a:solidFill>
              </a:rPr>
              <a:t>l</a:t>
            </a:r>
            <a:r>
              <a:rPr lang="cs-CZ" dirty="0" smtClean="0">
                <a:solidFill>
                  <a:srgbClr val="7030A0"/>
                </a:solidFill>
              </a:rPr>
              <a:t>éto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mete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tele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M2OFMAGO\MC900290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8"/>
            <a:ext cx="1624384" cy="114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AQ26FH4L\MM90017811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625" y="4170363"/>
            <a:ext cx="47625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7QDAA0T0\MC9000216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578225"/>
            <a:ext cx="1620838" cy="16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372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Čtení s porozuměním. Žáci se učí najít mezi </a:t>
            </a:r>
            <a:r>
              <a:rPr lang="cs-CZ" smtClean="0"/>
              <a:t>písmeny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56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106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Najdi slovo.</vt:lpstr>
      <vt:lpstr>Najdi slovo.</vt:lpstr>
      <vt:lpstr>Najdi slovo.</vt:lpstr>
      <vt:lpstr>Najdi slovo.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70</cp:revision>
  <dcterms:created xsi:type="dcterms:W3CDTF">2011-12-27T20:15:32Z</dcterms:created>
  <dcterms:modified xsi:type="dcterms:W3CDTF">2012-11-12T10:10:54Z</dcterms:modified>
</cp:coreProperties>
</file>