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274122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6.11.2012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VY_32_INOVACE_13_</a:t>
                      </a:r>
                      <a:r>
                        <a:rPr lang="cs-CZ" sz="2400" baseline="0" dirty="0" smtClean="0"/>
                        <a:t>Český </a:t>
                      </a:r>
                      <a:r>
                        <a:rPr lang="cs-CZ" sz="2400" baseline="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porozuměním: Najdi slovo 3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1</a:t>
                      </a:r>
                      <a:r>
                        <a:rPr lang="cs-CZ" sz="2400" b="0" baseline="0" dirty="0" smtClean="0"/>
                        <a:t>.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525" y="2285206"/>
            <a:ext cx="1828800" cy="1828800"/>
          </a:xfrm>
        </p:spPr>
      </p:pic>
      <p:sp>
        <p:nvSpPr>
          <p:cNvPr id="14" name="Zástupný symbol pro text 1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JULAJETELSEJE</a:t>
            </a:r>
          </a:p>
          <a:p>
            <a:endParaRPr lang="cs-CZ" sz="3200" dirty="0" smtClean="0"/>
          </a:p>
          <a:p>
            <a:r>
              <a:rPr lang="cs-CZ" sz="3200" dirty="0" smtClean="0"/>
              <a:t>JELITOJOLALIJE</a:t>
            </a:r>
          </a:p>
          <a:p>
            <a:endParaRPr lang="cs-CZ" sz="3200" dirty="0"/>
          </a:p>
          <a:p>
            <a:r>
              <a:rPr lang="cs-CZ" sz="3200" dirty="0" smtClean="0">
                <a:solidFill>
                  <a:srgbClr val="0070C0"/>
                </a:solidFill>
              </a:rPr>
              <a:t>JÍVOSAJÁMA</a:t>
            </a:r>
            <a:endParaRPr lang="cs-CZ" sz="3200" dirty="0">
              <a:solidFill>
                <a:srgbClr val="0070C0"/>
              </a:solidFill>
            </a:endParaRPr>
          </a:p>
          <a:p>
            <a:endParaRPr lang="cs-CZ" sz="3200" dirty="0"/>
          </a:p>
        </p:txBody>
      </p:sp>
      <p:pic>
        <p:nvPicPr>
          <p:cNvPr id="1027" name="Picture 3" descr="C:\Users\pc\AppData\Local\Microsoft\Windows\Temporary Internet Files\Content.IE5\B37FVX0E\MP900448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12808"/>
            <a:ext cx="1825297" cy="30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7QDAA0T0\MC9004148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788" y="652463"/>
            <a:ext cx="2486025" cy="187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Uzivatel\AppData\Local\Microsoft\Windows\Temporary Internet Files\Content.IE5\AQ26FH4L\MM90035670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710" y="386104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85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525" y="2285206"/>
            <a:ext cx="1828800" cy="1828800"/>
          </a:xfrm>
        </p:spPr>
      </p:pic>
      <p:sp>
        <p:nvSpPr>
          <p:cNvPr id="14" name="Zástupný symbol pro text 1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>
                <a:solidFill>
                  <a:srgbClr val="C00000"/>
                </a:solidFill>
              </a:rPr>
              <a:t>JULA </a:t>
            </a:r>
            <a:r>
              <a:rPr lang="cs-CZ" sz="3200" dirty="0" smtClean="0"/>
              <a:t> JETEL  </a:t>
            </a:r>
            <a:r>
              <a:rPr lang="cs-CZ" sz="3200" dirty="0" smtClean="0">
                <a:solidFill>
                  <a:srgbClr val="00B050"/>
                </a:solidFill>
              </a:rPr>
              <a:t>SEJE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JELITO</a:t>
            </a:r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C000"/>
                </a:solidFill>
              </a:rPr>
              <a:t>JOLA</a:t>
            </a:r>
            <a:r>
              <a:rPr lang="cs-CZ" sz="3200" dirty="0" smtClean="0"/>
              <a:t> LIJE</a:t>
            </a:r>
          </a:p>
          <a:p>
            <a:endParaRPr lang="cs-CZ" sz="3200" dirty="0"/>
          </a:p>
          <a:p>
            <a:r>
              <a:rPr lang="cs-CZ" sz="3200" dirty="0" smtClean="0">
                <a:solidFill>
                  <a:srgbClr val="00B0F0"/>
                </a:solidFill>
              </a:rPr>
              <a:t>JÍ </a:t>
            </a:r>
            <a:r>
              <a:rPr lang="cs-CZ" sz="3200" dirty="0" smtClean="0">
                <a:solidFill>
                  <a:srgbClr val="7030A0"/>
                </a:solidFill>
              </a:rPr>
              <a:t> VOSA  </a:t>
            </a:r>
            <a:r>
              <a:rPr lang="cs-CZ" sz="3200" dirty="0" smtClean="0"/>
              <a:t>JÁMA</a:t>
            </a:r>
            <a:endParaRPr lang="cs-CZ" sz="3200" dirty="0"/>
          </a:p>
          <a:p>
            <a:endParaRPr lang="cs-CZ" sz="3200" dirty="0"/>
          </a:p>
        </p:txBody>
      </p:sp>
      <p:pic>
        <p:nvPicPr>
          <p:cNvPr id="1027" name="Picture 3" descr="C:\Users\pc\AppData\Local\Microsoft\Windows\Temporary Internet Files\Content.IE5\B37FVX0E\MP900448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12808"/>
            <a:ext cx="1825297" cy="30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7QDAA0T0\MC9004148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788" y="652463"/>
            <a:ext cx="2486025" cy="187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Uzivatel\AppData\Local\Microsoft\Windows\Temporary Internet Files\Content.IE5\AQ26FH4L\MM90035670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710" y="386104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06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>
                <a:solidFill>
                  <a:srgbClr val="FFC000"/>
                </a:solidFill>
              </a:rPr>
              <a:t>lespessele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err="1" smtClean="0">
                <a:solidFill>
                  <a:srgbClr val="00B050"/>
                </a:solidFill>
              </a:rPr>
              <a:t>Pepapusapole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  <a:p>
            <a:r>
              <a:rPr lang="cs-CZ" dirty="0" err="1" smtClean="0">
                <a:solidFill>
                  <a:srgbClr val="7030A0"/>
                </a:solidFill>
              </a:rPr>
              <a:t>Otateletáta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880" y="1916832"/>
            <a:ext cx="1638449" cy="1638449"/>
          </a:xfrm>
        </p:spPr>
      </p:pic>
      <p:pic>
        <p:nvPicPr>
          <p:cNvPr id="2050" name="Picture 2" descr="C:\Users\Uzivatel\AppData\Local\Microsoft\Windows\Temporary Internet Files\Content.IE5\AQ26FH4L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391" y="4725144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CKKU6VGG\MC9000572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025" y="3152775"/>
            <a:ext cx="1809750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11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es  </a:t>
            </a:r>
            <a:r>
              <a:rPr lang="cs-CZ" dirty="0" smtClean="0">
                <a:solidFill>
                  <a:srgbClr val="C00000"/>
                </a:solidFill>
              </a:rPr>
              <a:t>pes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sele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Pepa</a:t>
            </a:r>
            <a:r>
              <a:rPr lang="cs-CZ" dirty="0" smtClean="0"/>
              <a:t>  pusa  </a:t>
            </a:r>
            <a:r>
              <a:rPr lang="cs-CZ" dirty="0" smtClean="0">
                <a:solidFill>
                  <a:srgbClr val="92D050"/>
                </a:solidFill>
              </a:rPr>
              <a:t>pole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Ota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tele</a:t>
            </a:r>
            <a:r>
              <a:rPr lang="cs-CZ" dirty="0" smtClean="0"/>
              <a:t>  táta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880" y="1916832"/>
            <a:ext cx="1638449" cy="1638449"/>
          </a:xfrm>
        </p:spPr>
      </p:pic>
      <p:pic>
        <p:nvPicPr>
          <p:cNvPr id="2050" name="Picture 2" descr="C:\Users\Uzivatel\AppData\Local\Microsoft\Windows\Temporary Internet Files\Content.IE5\AQ26FH4L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391" y="4725144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CKKU6VGG\MC9000572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025" y="3152775"/>
            <a:ext cx="1809750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89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Čtení s </a:t>
            </a:r>
            <a:r>
              <a:rPr lang="cs-CZ" err="1" smtClean="0"/>
              <a:t>porozuměním</a:t>
            </a:r>
            <a:r>
              <a:rPr lang="cs-CZ" smtClean="0"/>
              <a:t>. Žáci </a:t>
            </a:r>
            <a:r>
              <a:rPr lang="cs-CZ" dirty="0" smtClean="0"/>
              <a:t>se naučí najít mezi písmeny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45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105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Najdi slovo.</vt:lpstr>
      <vt:lpstr>Najdi slovo.</vt:lpstr>
      <vt:lpstr>Najdi slovo.</vt:lpstr>
      <vt:lpstr>Najdi slovo.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70</cp:revision>
  <dcterms:created xsi:type="dcterms:W3CDTF">2011-12-27T20:15:32Z</dcterms:created>
  <dcterms:modified xsi:type="dcterms:W3CDTF">2012-11-12T10:11:59Z</dcterms:modified>
</cp:coreProperties>
</file>