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9069489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VY_32_INOVACE_14_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porozuměním: </a:t>
                      </a:r>
                      <a:r>
                        <a:rPr lang="cs-CZ" sz="2400" b="0" baseline="0" dirty="0" smtClean="0"/>
                        <a:t>Věta - </a:t>
                      </a:r>
                      <a:r>
                        <a:rPr lang="cs-CZ" sz="2400" b="0" baseline="0" dirty="0" smtClean="0"/>
                        <a:t>obrázek 2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Vyber </a:t>
            </a:r>
            <a:r>
              <a:rPr lang="cs-CZ" dirty="0">
                <a:solidFill>
                  <a:srgbClr val="C00000"/>
                </a:solidFill>
              </a:rPr>
              <a:t>správnou </a:t>
            </a:r>
            <a:r>
              <a:rPr lang="cs-CZ" dirty="0" smtClean="0">
                <a:solidFill>
                  <a:srgbClr val="C00000"/>
                </a:solidFill>
              </a:rPr>
              <a:t>větu.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TO JE MÁMA.</a:t>
            </a:r>
          </a:p>
          <a:p>
            <a:r>
              <a:rPr lang="cs-CZ" dirty="0" smtClean="0"/>
              <a:t>                           TO JE TÁTA.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TO JE OSEL.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TO NENÍ OSEL.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\AppData\Local\Microsoft\Windows\Temporary Internet Files\Content.IE5\95CBCRIZ\MP900399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5"/>
            <a:ext cx="1352061" cy="17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323430LP\MC900326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5109" y="4203374"/>
            <a:ext cx="1827213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104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4543" y="23109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TO JE MÁMA.</a:t>
            </a:r>
          </a:p>
          <a:p>
            <a:r>
              <a:rPr lang="cs-CZ" dirty="0" smtClean="0"/>
              <a:t>                           TO JE TÁTA.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TO JE OSEL.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TO NENÍ OSEL.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\AppData\Local\Microsoft\Windows\Temporary Internet Files\Content.IE5\95CBCRIZ\MP900399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5"/>
            <a:ext cx="1352061" cy="17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323430LP\MC900326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5109" y="4203374"/>
            <a:ext cx="1827213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3671123" y="2779177"/>
            <a:ext cx="900066" cy="647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83568" y="54868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059832" y="5013176"/>
            <a:ext cx="237626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3669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Vyber </a:t>
            </a:r>
            <a:r>
              <a:rPr lang="cs-CZ" dirty="0">
                <a:solidFill>
                  <a:srgbClr val="C00000"/>
                </a:solidFill>
              </a:rPr>
              <a:t>správnou </a:t>
            </a:r>
            <a:r>
              <a:rPr lang="cs-CZ" dirty="0" smtClean="0">
                <a:solidFill>
                  <a:srgbClr val="C00000"/>
                </a:solidFill>
              </a:rPr>
              <a:t>větu.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888" y="1458963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To je maso.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To je laso.</a:t>
            </a:r>
          </a:p>
          <a:p>
            <a:endParaRPr lang="cs-CZ" dirty="0"/>
          </a:p>
          <a:p>
            <a:r>
              <a:rPr lang="cs-CZ" dirty="0" smtClean="0"/>
              <a:t>                        To je lípa.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To je pila.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RU351AGW\MC90023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1936964" cy="140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RU351AGW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1714398" cy="17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325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651" y="1376772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To je maso.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To je laso.</a:t>
            </a:r>
          </a:p>
          <a:p>
            <a:endParaRPr lang="cs-CZ" dirty="0"/>
          </a:p>
          <a:p>
            <a:r>
              <a:rPr lang="cs-CZ" dirty="0" smtClean="0"/>
              <a:t>                        To je lípa.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To je pila.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RU351AGW\MC90023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1936964" cy="140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RU351AGW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1714398" cy="17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915816" y="2492896"/>
            <a:ext cx="1416698" cy="4462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336133" y="3289106"/>
            <a:ext cx="576064" cy="7415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186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Anotace:</a:t>
            </a:r>
          </a:p>
          <a:p>
            <a:r>
              <a:rPr lang="cs-CZ" smtClean="0"/>
              <a:t>Čtením </a:t>
            </a:r>
            <a:r>
              <a:rPr lang="cs-CZ" dirty="0" smtClean="0"/>
              <a:t>se učí vybrat správnou </a:t>
            </a:r>
            <a:r>
              <a:rPr lang="cs-CZ" smtClean="0"/>
              <a:t>odpověď </a:t>
            </a:r>
            <a:r>
              <a:rPr lang="cs-CZ" smtClean="0"/>
              <a:t>                 k </a:t>
            </a:r>
            <a:r>
              <a:rPr lang="cs-CZ" smtClean="0"/>
              <a:t>obrázku.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740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</TotalTime>
  <Words>158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Vyber správnou větu.</vt:lpstr>
      <vt:lpstr>Snímek 3</vt:lpstr>
      <vt:lpstr>Vyber správnou větu.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70</cp:revision>
  <dcterms:created xsi:type="dcterms:W3CDTF">2011-12-27T20:15:32Z</dcterms:created>
  <dcterms:modified xsi:type="dcterms:W3CDTF">2012-11-13T09:19:35Z</dcterms:modified>
</cp:coreProperties>
</file>