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8" r:id="rId2"/>
    <p:sldId id="263" r:id="rId3"/>
    <p:sldId id="259" r:id="rId4"/>
    <p:sldId id="261" r:id="rId5"/>
    <p:sldId id="260" r:id="rId6"/>
    <p:sldId id="262" r:id="rId7"/>
    <p:sldId id="265" r:id="rId8"/>
    <p:sldId id="266" r:id="rId9"/>
    <p:sldId id="267" r:id="rId10"/>
    <p:sldId id="268" r:id="rId11"/>
    <p:sldId id="264" r:id="rId12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4" autoAdjust="0"/>
  </p:normalViewPr>
  <p:slideViewPr>
    <p:cSldViewPr>
      <p:cViewPr>
        <p:scale>
          <a:sx n="125" d="100"/>
          <a:sy n="125" d="100"/>
        </p:scale>
        <p:origin x="-474" y="262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70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1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7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2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2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2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1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1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2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9" y="364070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2" y="1913470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7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4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EE1BC9-580F-4AD5-8B47-D832F1C7580B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7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VY_32_INOVACE_1_13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zahradě – podzim.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Listopad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 ročník ZŠ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praktická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, středně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těžké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 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žáky 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0808" y="683568"/>
            <a:ext cx="3099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u="sng" dirty="0" smtClean="0"/>
          </a:p>
          <a:p>
            <a:r>
              <a:rPr lang="cs-CZ" b="1" u="sng" dirty="0" smtClean="0"/>
              <a:t>PRÁCE NA ZAHRADĚ - PODZIM</a:t>
            </a:r>
            <a:endParaRPr lang="cs-CZ" b="1" u="sng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1475656"/>
            <a:ext cx="5760640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6672" y="323528"/>
            <a:ext cx="3590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1. Co se dělá na podzim na zahradě?</a:t>
            </a:r>
            <a:endParaRPr lang="cs-CZ" u="sng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067944"/>
            <a:ext cx="259228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2656" y="755576"/>
            <a:ext cx="223224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2852936" y="205172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24944" y="370790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96952" y="5508104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924944" y="709228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6672" y="7596336"/>
            <a:ext cx="4724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2. Napiš názvy nářadí, s nimiž zahradníci pracují?</a:t>
            </a:r>
            <a:endParaRPr lang="cs-CZ" u="sng" dirty="0"/>
          </a:p>
        </p:txBody>
      </p:sp>
      <p:pic>
        <p:nvPicPr>
          <p:cNvPr id="27" name="Obrázek 2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672" y="5724128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6" name="Přímá spojovací čára 35"/>
          <p:cNvCxnSpPr/>
          <p:nvPr/>
        </p:nvCxnSpPr>
        <p:spPr>
          <a:xfrm>
            <a:off x="476672" y="8532440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Obrázek 5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0648" y="2411760"/>
            <a:ext cx="259228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0688" y="827584"/>
            <a:ext cx="573221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Škrtni předmět, který na zahradu nepatří.</a:t>
            </a:r>
          </a:p>
          <a:p>
            <a:endParaRPr lang="cs-CZ" dirty="0" smtClean="0"/>
          </a:p>
          <a:p>
            <a:r>
              <a:rPr lang="cs-CZ" sz="4000" dirty="0" smtClean="0"/>
              <a:t>Lopata, hrábě, vysavač, konev, počítač, zahradní nůžky, rýč, budík, sekačka na trávu, lampa, hřeben, motorová pila, křída, vidle, koš na trávu, zahradní trpaslík, mýdlo, sekera, kartáček na zuby, žebřík.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467544"/>
            <a:ext cx="2933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4. Spoj čarou, co k sobě patří.</a:t>
            </a:r>
            <a:endParaRPr lang="cs-CZ" u="sng" dirty="0"/>
          </a:p>
        </p:txBody>
      </p:sp>
      <p:pic>
        <p:nvPicPr>
          <p:cNvPr id="3" name="Obrázek 2" descr="gar_000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6752" y="7380312"/>
            <a:ext cx="165618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tls_450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4744" y="2267744"/>
            <a:ext cx="147523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tls_7017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215" y="3456312"/>
            <a:ext cx="1237481" cy="133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gar_00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24744" y="5076056"/>
            <a:ext cx="180020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gar_000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80728" y="6300192"/>
            <a:ext cx="1835646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tls_1005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35614" y="1042737"/>
            <a:ext cx="172819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3789040" y="2267744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KOLEČKO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789040" y="971600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HRÁBĚ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789040" y="3635896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SEKERA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789040" y="5004048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SEKAČKA NA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TRÁVU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789040" y="6228184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861048" y="7452320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PILA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611560"/>
            <a:ext cx="609416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Přečti obrázkové věty. </a:t>
            </a:r>
          </a:p>
          <a:p>
            <a:endParaRPr lang="cs-CZ" dirty="0" smtClean="0"/>
          </a:p>
          <a:p>
            <a:r>
              <a:rPr lang="cs-CZ" sz="4000" dirty="0" smtClean="0"/>
              <a:t>Na podzim lidé připravují </a:t>
            </a:r>
          </a:p>
          <a:p>
            <a:r>
              <a:rPr lang="cs-CZ" sz="4000" dirty="0" smtClean="0"/>
              <a:t>              na další rok. </a:t>
            </a:r>
          </a:p>
          <a:p>
            <a:r>
              <a:rPr lang="cs-CZ" sz="4000" dirty="0" smtClean="0"/>
              <a:t>Zahrady zryjí        .</a:t>
            </a:r>
          </a:p>
          <a:p>
            <a:r>
              <a:rPr lang="cs-CZ" sz="4000" dirty="0" smtClean="0"/>
              <a:t>Záhony okopávají         a </a:t>
            </a:r>
          </a:p>
          <a:p>
            <a:r>
              <a:rPr lang="cs-CZ" sz="4000" dirty="0" smtClean="0"/>
              <a:t>stříhají větve stromů. </a:t>
            </a:r>
          </a:p>
          <a:p>
            <a:r>
              <a:rPr lang="cs-CZ" sz="4000" dirty="0" smtClean="0"/>
              <a:t>            shrabou spadlé        . Zbytky zeleniny a ovoce</a:t>
            </a:r>
          </a:p>
          <a:p>
            <a:r>
              <a:rPr lang="cs-CZ" sz="4000" dirty="0" smtClean="0"/>
              <a:t>vozí na           </a:t>
            </a:r>
            <a:r>
              <a:rPr lang="cs-CZ" sz="4000" dirty="0" err="1" smtClean="0"/>
              <a:t>na</a:t>
            </a:r>
            <a:r>
              <a:rPr lang="cs-CZ" sz="4000" dirty="0" smtClean="0"/>
              <a:t> kompost. </a:t>
            </a:r>
            <a:endParaRPr lang="cs-CZ" sz="40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1763688"/>
            <a:ext cx="136815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68960" y="2339752"/>
            <a:ext cx="8286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9080" y="2843808"/>
            <a:ext cx="936104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tls_001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45224" y="3059832"/>
            <a:ext cx="1008112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gar_000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680" y="4355976"/>
            <a:ext cx="122413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60848" y="5364089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13176" y="4067944"/>
            <a:ext cx="9239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76672" y="395536"/>
            <a:ext cx="3590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1. Co se dělá na podzim na zahradě?</a:t>
            </a:r>
            <a:endParaRPr lang="cs-CZ" u="sng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067944"/>
            <a:ext cx="259228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664" y="827584"/>
            <a:ext cx="223224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2852936" y="205172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24944" y="3707904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96952" y="5508104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924944" y="709228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6672" y="7596336"/>
            <a:ext cx="4724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2. Napiš názvy nářadí, s nimiž zahradníci pracují?</a:t>
            </a:r>
            <a:endParaRPr lang="cs-CZ" u="sng" dirty="0"/>
          </a:p>
        </p:txBody>
      </p:sp>
      <p:pic>
        <p:nvPicPr>
          <p:cNvPr id="27" name="Obrázek 2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672" y="5724128"/>
            <a:ext cx="223224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6" name="Přímá spojovací čára 35"/>
          <p:cNvCxnSpPr/>
          <p:nvPr/>
        </p:nvCxnSpPr>
        <p:spPr>
          <a:xfrm>
            <a:off x="476672" y="8532440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Obrázek 5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0648" y="2411760"/>
            <a:ext cx="259228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284984" y="1763688"/>
            <a:ext cx="729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hrabe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29000" y="3347864"/>
            <a:ext cx="540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ryje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84984" y="5076056"/>
            <a:ext cx="640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kope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56992" y="6732240"/>
            <a:ext cx="1154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seká </a:t>
            </a:r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6712" y="8244408"/>
            <a:ext cx="72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hrábě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72816" y="8244408"/>
            <a:ext cx="464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rýč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92896" y="8244408"/>
            <a:ext cx="882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motyka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61048" y="8244408"/>
            <a:ext cx="1732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sekačka na trávu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0688" y="179512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0688" y="827584"/>
            <a:ext cx="573221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Škrtni předmět, který na zahradu nepatří.</a:t>
            </a:r>
          </a:p>
          <a:p>
            <a:endParaRPr lang="cs-CZ" dirty="0" smtClean="0"/>
          </a:p>
          <a:p>
            <a:r>
              <a:rPr lang="cs-CZ" sz="4000" dirty="0" smtClean="0"/>
              <a:t>Lopata, hrábě, </a:t>
            </a:r>
            <a:r>
              <a:rPr lang="cs-CZ" sz="4000" u="sng" dirty="0" smtClean="0"/>
              <a:t>vysavač</a:t>
            </a:r>
            <a:r>
              <a:rPr lang="cs-CZ" sz="4000" dirty="0" smtClean="0"/>
              <a:t>, konev, </a:t>
            </a:r>
            <a:r>
              <a:rPr lang="cs-CZ" sz="4000" u="sng" dirty="0" smtClean="0"/>
              <a:t>počítač</a:t>
            </a:r>
            <a:r>
              <a:rPr lang="cs-CZ" sz="4000" dirty="0" smtClean="0"/>
              <a:t>, zahradní nůžky, rýč, </a:t>
            </a:r>
            <a:r>
              <a:rPr lang="cs-CZ" sz="4000" u="sng" dirty="0" smtClean="0"/>
              <a:t>budík</a:t>
            </a:r>
            <a:r>
              <a:rPr lang="cs-CZ" sz="4000" dirty="0" smtClean="0"/>
              <a:t>, sekačka na trávu, </a:t>
            </a:r>
            <a:r>
              <a:rPr lang="cs-CZ" sz="4000" u="sng" dirty="0" smtClean="0"/>
              <a:t>lampa</a:t>
            </a:r>
            <a:r>
              <a:rPr lang="cs-CZ" sz="4000" dirty="0" smtClean="0"/>
              <a:t>, </a:t>
            </a:r>
            <a:r>
              <a:rPr lang="cs-CZ" sz="4000" u="sng" dirty="0" smtClean="0"/>
              <a:t>hřeben</a:t>
            </a:r>
            <a:r>
              <a:rPr lang="cs-CZ" sz="4000" dirty="0" smtClean="0"/>
              <a:t>, motorová pila, </a:t>
            </a:r>
            <a:r>
              <a:rPr lang="cs-CZ" sz="4000" u="sng" dirty="0" smtClean="0"/>
              <a:t>křída</a:t>
            </a:r>
            <a:r>
              <a:rPr lang="cs-CZ" sz="4000" dirty="0" smtClean="0"/>
              <a:t>, vidle, koš na trávu, zahradní trpaslík, </a:t>
            </a:r>
            <a:r>
              <a:rPr lang="cs-CZ" sz="4000" u="sng" dirty="0" smtClean="0"/>
              <a:t>mýdlo</a:t>
            </a:r>
            <a:r>
              <a:rPr lang="cs-CZ" sz="4000" dirty="0" smtClean="0"/>
              <a:t>, sekera, </a:t>
            </a:r>
            <a:r>
              <a:rPr lang="cs-CZ" sz="4000" u="sng" dirty="0" smtClean="0"/>
              <a:t>kartáček na zuby</a:t>
            </a:r>
            <a:r>
              <a:rPr lang="cs-CZ" sz="4000" dirty="0" smtClean="0"/>
              <a:t>, žebřík.</a:t>
            </a:r>
            <a:endParaRPr lang="cs-CZ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467544"/>
            <a:ext cx="2933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4. Spoj čarou, co k sobě patří.</a:t>
            </a:r>
            <a:endParaRPr lang="cs-CZ" u="sng" dirty="0"/>
          </a:p>
        </p:txBody>
      </p:sp>
      <p:pic>
        <p:nvPicPr>
          <p:cNvPr id="3" name="Obrázek 2" descr="gar_000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6752" y="7380312"/>
            <a:ext cx="165618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tls_450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4744" y="2267744"/>
            <a:ext cx="147523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tls_7017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215" y="3456312"/>
            <a:ext cx="1237481" cy="133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gar_00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24744" y="5076056"/>
            <a:ext cx="180020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gar_000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80728" y="6300192"/>
            <a:ext cx="1835646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tls_1005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35614" y="1042737"/>
            <a:ext cx="172819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3789040" y="2267744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KOLEČKO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789040" y="971600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HRÁBĚ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789040" y="3635896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SEKERA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789040" y="5004048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SEKAČKA NA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TRÁVU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789040" y="6228184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861048" y="7452320"/>
            <a:ext cx="194421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PILA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6" name="Přímá spojovací čára 15"/>
          <p:cNvCxnSpPr>
            <a:endCxn id="11" idx="2"/>
          </p:cNvCxnSpPr>
          <p:nvPr/>
        </p:nvCxnSpPr>
        <p:spPr>
          <a:xfrm>
            <a:off x="2780928" y="1691680"/>
            <a:ext cx="1008112" cy="2401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636912" y="3203848"/>
            <a:ext cx="1296144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5" idx="3"/>
            <a:endCxn id="13" idx="2"/>
          </p:cNvCxnSpPr>
          <p:nvPr/>
        </p:nvCxnSpPr>
        <p:spPr>
          <a:xfrm>
            <a:off x="2496696" y="4122168"/>
            <a:ext cx="1292344" cy="2563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6" idx="0"/>
          </p:cNvCxnSpPr>
          <p:nvPr/>
        </p:nvCxnSpPr>
        <p:spPr>
          <a:xfrm flipV="1">
            <a:off x="2024844" y="2843808"/>
            <a:ext cx="1836204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2780928" y="1547664"/>
            <a:ext cx="1152128" cy="4752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2852936" y="5580112"/>
            <a:ext cx="1008112" cy="3096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683568"/>
            <a:ext cx="6094169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Přečti obrázkové věty. </a:t>
            </a:r>
          </a:p>
          <a:p>
            <a:endParaRPr lang="cs-CZ" dirty="0" smtClean="0"/>
          </a:p>
          <a:p>
            <a:r>
              <a:rPr lang="cs-CZ" sz="4000" dirty="0" smtClean="0"/>
              <a:t>Na podzim lidé připravují </a:t>
            </a:r>
          </a:p>
          <a:p>
            <a:r>
              <a:rPr lang="cs-CZ" sz="4000" i="1" dirty="0" smtClean="0"/>
              <a:t>zahradu</a:t>
            </a:r>
            <a:r>
              <a:rPr lang="cs-CZ" sz="4000" dirty="0" smtClean="0"/>
              <a:t>  na další rok. </a:t>
            </a:r>
          </a:p>
          <a:p>
            <a:r>
              <a:rPr lang="cs-CZ" sz="4000" dirty="0" smtClean="0"/>
              <a:t>Zahrady zryjí </a:t>
            </a:r>
            <a:r>
              <a:rPr lang="cs-CZ" sz="4000" i="1" dirty="0" smtClean="0"/>
              <a:t>rýčem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Záhony okopávají </a:t>
            </a:r>
            <a:r>
              <a:rPr lang="cs-CZ" sz="4000" i="1" dirty="0" smtClean="0"/>
              <a:t>motykou </a:t>
            </a:r>
            <a:r>
              <a:rPr lang="cs-CZ" sz="4000" dirty="0" smtClean="0"/>
              <a:t>       a </a:t>
            </a:r>
            <a:r>
              <a:rPr lang="cs-CZ" sz="4000" i="1" dirty="0" smtClean="0"/>
              <a:t>zahradními nůžkami</a:t>
            </a:r>
          </a:p>
          <a:p>
            <a:r>
              <a:rPr lang="cs-CZ" sz="4000" dirty="0" smtClean="0"/>
              <a:t>stříhají větve stromů. </a:t>
            </a:r>
          </a:p>
          <a:p>
            <a:r>
              <a:rPr lang="cs-CZ" sz="4000" i="1" dirty="0" smtClean="0"/>
              <a:t>Hráběmi </a:t>
            </a:r>
            <a:r>
              <a:rPr lang="cs-CZ" sz="4000" dirty="0" smtClean="0"/>
              <a:t> shrabou spadlé listí.  Zbytky zeleniny a ovoce vozí na </a:t>
            </a:r>
            <a:r>
              <a:rPr lang="cs-CZ" sz="4000" i="1" dirty="0" smtClean="0"/>
              <a:t>kolečkách </a:t>
            </a:r>
            <a:r>
              <a:rPr lang="cs-CZ" sz="4000" dirty="0" smtClean="0"/>
              <a:t>         na kompost. </a:t>
            </a:r>
            <a:endParaRPr lang="cs-CZ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971600"/>
            <a:ext cx="2108141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endParaRPr lang="cs-CZ" sz="1400" b="1" dirty="0" smtClean="0"/>
          </a:p>
          <a:p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endParaRPr lang="cs-CZ" sz="1100" dirty="0" smtClean="0"/>
          </a:p>
          <a:p>
            <a:r>
              <a:rPr lang="cs-CZ" sz="1400" dirty="0" smtClean="0"/>
              <a:t>vlastní tvorba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393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Domaci</dc:creator>
  <cp:lastModifiedBy>Dum</cp:lastModifiedBy>
  <cp:revision>43</cp:revision>
  <dcterms:created xsi:type="dcterms:W3CDTF">2012-10-06T17:05:14Z</dcterms:created>
  <dcterms:modified xsi:type="dcterms:W3CDTF">2012-11-13T12:30:16Z</dcterms:modified>
</cp:coreProperties>
</file>