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9" r:id="rId4"/>
    <p:sldId id="262" r:id="rId5"/>
    <p:sldId id="260" r:id="rId6"/>
    <p:sldId id="263" r:id="rId7"/>
    <p:sldId id="264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Moře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A518593D-FE8E-46F3-BACC-EA781655E6FC}" type="presOf" srcId="{03020891-1FE8-4C57-BACA-EB2137C497F6}" destId="{60137AEF-C626-4A40-B8A1-46CCA4058400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7B5D2539-5F7F-44BC-BAA8-EE6DD39D1CE8}" type="presOf" srcId="{7E1EC770-2F36-4EB7-BA9C-F41FD13A2C9D}" destId="{BE79D5DF-399F-4AEE-B90B-14FADDC0CD22}" srcOrd="0" destOrd="0" presId="urn:microsoft.com/office/officeart/2008/layout/HexagonCluster"/>
    <dgm:cxn modelId="{BA51F5C3-2EEB-4D33-B940-5403A6A33B46}" type="presOf" srcId="{13307D93-C037-44DB-9528-1FCE7D8AE7D6}" destId="{899E56D5-0D28-4DD3-B58D-79C4016E52D9}" srcOrd="0" destOrd="0" presId="urn:microsoft.com/office/officeart/2008/layout/HexagonCluster"/>
    <dgm:cxn modelId="{75B9254A-CC61-4AA9-BD1B-63F1CFF0650C}" type="presParOf" srcId="{60137AEF-C626-4A40-B8A1-46CCA4058400}" destId="{A422A087-9322-4313-8A9C-19FA0CBA05EE}" srcOrd="0" destOrd="0" presId="urn:microsoft.com/office/officeart/2008/layout/HexagonCluster"/>
    <dgm:cxn modelId="{748E2099-1C3F-4705-8EB4-B9EF9DD3A57F}" type="presParOf" srcId="{A422A087-9322-4313-8A9C-19FA0CBA05EE}" destId="{899E56D5-0D28-4DD3-B58D-79C4016E52D9}" srcOrd="0" destOrd="0" presId="urn:microsoft.com/office/officeart/2008/layout/HexagonCluster"/>
    <dgm:cxn modelId="{8ED5A1BB-CF71-42B1-A518-D4246A1C180B}" type="presParOf" srcId="{60137AEF-C626-4A40-B8A1-46CCA4058400}" destId="{47AFB9AE-2378-47F2-9433-E5B7730CEC13}" srcOrd="1" destOrd="0" presId="urn:microsoft.com/office/officeart/2008/layout/HexagonCluster"/>
    <dgm:cxn modelId="{135B2521-7321-4822-9DCD-EDDAF64DE555}" type="presParOf" srcId="{47AFB9AE-2378-47F2-9433-E5B7730CEC13}" destId="{0DD9627F-CF74-45A3-B2E8-EB8126AD7F70}" srcOrd="0" destOrd="0" presId="urn:microsoft.com/office/officeart/2008/layout/HexagonCluster"/>
    <dgm:cxn modelId="{3C678FF6-1B17-4FC1-95A3-53860FBD4796}" type="presParOf" srcId="{60137AEF-C626-4A40-B8A1-46CCA4058400}" destId="{0C482E20-2F4C-4866-8F0D-81C92C7F8DDC}" srcOrd="2" destOrd="0" presId="urn:microsoft.com/office/officeart/2008/layout/HexagonCluster"/>
    <dgm:cxn modelId="{6D3DC7D8-E7FB-4CC1-9E78-4ACA7D3E0464}" type="presParOf" srcId="{0C482E20-2F4C-4866-8F0D-81C92C7F8DDC}" destId="{BE79D5DF-399F-4AEE-B90B-14FADDC0CD22}" srcOrd="0" destOrd="0" presId="urn:microsoft.com/office/officeart/2008/layout/HexagonCluster"/>
    <dgm:cxn modelId="{91C3F948-F2B4-4442-B9D9-2E9022466444}" type="presParOf" srcId="{60137AEF-C626-4A40-B8A1-46CCA4058400}" destId="{EAF9791A-9107-4F42-ABDE-1C6349CF9CE9}" srcOrd="3" destOrd="0" presId="urn:microsoft.com/office/officeart/2008/layout/HexagonCluster"/>
    <dgm:cxn modelId="{384549E9-F792-4012-9F55-92F2BA3CFA07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Prázdniny, dovolená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1BEDEDF2-9EAF-4F18-B764-65FFCD4438C2}" type="presOf" srcId="{03020891-1FE8-4C57-BACA-EB2137C497F6}" destId="{60137AEF-C626-4A40-B8A1-46CCA4058400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904FF08A-3146-47B7-963D-BFA3300909DC}" type="presOf" srcId="{13307D93-C037-44DB-9528-1FCE7D8AE7D6}" destId="{899E56D5-0D28-4DD3-B58D-79C4016E52D9}" srcOrd="0" destOrd="0" presId="urn:microsoft.com/office/officeart/2008/layout/HexagonCluster"/>
    <dgm:cxn modelId="{36868E2D-7A78-41E9-81BF-AC47F5F308F3}" type="presOf" srcId="{7E1EC770-2F36-4EB7-BA9C-F41FD13A2C9D}" destId="{BE79D5DF-399F-4AEE-B90B-14FADDC0CD22}" srcOrd="0" destOrd="0" presId="urn:microsoft.com/office/officeart/2008/layout/HexagonCluster"/>
    <dgm:cxn modelId="{F4D315DA-AD64-4D3C-B0B8-DC8C3ED45318}" type="presParOf" srcId="{60137AEF-C626-4A40-B8A1-46CCA4058400}" destId="{A422A087-9322-4313-8A9C-19FA0CBA05EE}" srcOrd="0" destOrd="0" presId="urn:microsoft.com/office/officeart/2008/layout/HexagonCluster"/>
    <dgm:cxn modelId="{BC9A40AA-5B6D-47F0-85FF-89F4AD3AD260}" type="presParOf" srcId="{A422A087-9322-4313-8A9C-19FA0CBA05EE}" destId="{899E56D5-0D28-4DD3-B58D-79C4016E52D9}" srcOrd="0" destOrd="0" presId="urn:microsoft.com/office/officeart/2008/layout/HexagonCluster"/>
    <dgm:cxn modelId="{15E45763-D347-406E-A32C-91675644C370}" type="presParOf" srcId="{60137AEF-C626-4A40-B8A1-46CCA4058400}" destId="{47AFB9AE-2378-47F2-9433-E5B7730CEC13}" srcOrd="1" destOrd="0" presId="urn:microsoft.com/office/officeart/2008/layout/HexagonCluster"/>
    <dgm:cxn modelId="{BB9B00AB-3704-4914-B2AF-C1EAEF712BDF}" type="presParOf" srcId="{47AFB9AE-2378-47F2-9433-E5B7730CEC13}" destId="{0DD9627F-CF74-45A3-B2E8-EB8126AD7F70}" srcOrd="0" destOrd="0" presId="urn:microsoft.com/office/officeart/2008/layout/HexagonCluster"/>
    <dgm:cxn modelId="{8998378B-12BF-4D08-92A7-3B305B763986}" type="presParOf" srcId="{60137AEF-C626-4A40-B8A1-46CCA4058400}" destId="{0C482E20-2F4C-4866-8F0D-81C92C7F8DDC}" srcOrd="2" destOrd="0" presId="urn:microsoft.com/office/officeart/2008/layout/HexagonCluster"/>
    <dgm:cxn modelId="{E6D443C4-5712-4AA9-B9F2-B7FB42590CAF}" type="presParOf" srcId="{0C482E20-2F4C-4866-8F0D-81C92C7F8DDC}" destId="{BE79D5DF-399F-4AEE-B90B-14FADDC0CD22}" srcOrd="0" destOrd="0" presId="urn:microsoft.com/office/officeart/2008/layout/HexagonCluster"/>
    <dgm:cxn modelId="{5606FA0E-F0C0-4C77-86FE-A8FC521143AB}" type="presParOf" srcId="{60137AEF-C626-4A40-B8A1-46CCA4058400}" destId="{EAF9791A-9107-4F42-ABDE-1C6349CF9CE9}" srcOrd="3" destOrd="0" presId="urn:microsoft.com/office/officeart/2008/layout/HexagonCluster"/>
    <dgm:cxn modelId="{337B3A9A-45EA-4529-B873-0A220A33DB18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rgbClr val="FF0000"/>
        </a:solidFill>
      </dgm:spPr>
      <dgm:t>
        <a:bodyPr/>
        <a:lstStyle/>
        <a:p>
          <a:r>
            <a:rPr lang="cs-CZ" baseline="0" dirty="0" smtClean="0"/>
            <a:t>Letní ovoce</a:t>
          </a:r>
          <a:endParaRPr lang="cs-CZ" baseline="0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140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F4636959-089A-49B5-AB7D-325FCF490D42}" type="presOf" srcId="{13307D93-C037-44DB-9528-1FCE7D8AE7D6}" destId="{899E56D5-0D28-4DD3-B58D-79C4016E52D9}" srcOrd="0" destOrd="0" presId="urn:microsoft.com/office/officeart/2008/layout/HexagonCluster"/>
    <dgm:cxn modelId="{1548F8E6-5455-4674-A57E-CE9BFB6B68FE}" type="presOf" srcId="{7E1EC770-2F36-4EB7-BA9C-F41FD13A2C9D}" destId="{BE79D5DF-399F-4AEE-B90B-14FADDC0CD22}" srcOrd="0" destOrd="0" presId="urn:microsoft.com/office/officeart/2008/layout/HexagonCluster"/>
    <dgm:cxn modelId="{DB579CA7-D6DE-4A55-8A0F-F764BB4E870A}" type="presOf" srcId="{03020891-1FE8-4C57-BACA-EB2137C497F6}" destId="{60137AEF-C626-4A40-B8A1-46CCA4058400}" srcOrd="0" destOrd="0" presId="urn:microsoft.com/office/officeart/2008/layout/HexagonCluster"/>
    <dgm:cxn modelId="{29CB0F60-A004-42D7-A81D-5B5A1B51B123}" type="presParOf" srcId="{60137AEF-C626-4A40-B8A1-46CCA4058400}" destId="{A422A087-9322-4313-8A9C-19FA0CBA05EE}" srcOrd="0" destOrd="0" presId="urn:microsoft.com/office/officeart/2008/layout/HexagonCluster"/>
    <dgm:cxn modelId="{12E1C8FA-E2DF-408A-9B09-5B97F5A3DF95}" type="presParOf" srcId="{A422A087-9322-4313-8A9C-19FA0CBA05EE}" destId="{899E56D5-0D28-4DD3-B58D-79C4016E52D9}" srcOrd="0" destOrd="0" presId="urn:microsoft.com/office/officeart/2008/layout/HexagonCluster"/>
    <dgm:cxn modelId="{D3540E1D-F0DC-423C-AE27-2C236AAC981F}" type="presParOf" srcId="{60137AEF-C626-4A40-B8A1-46CCA4058400}" destId="{47AFB9AE-2378-47F2-9433-E5B7730CEC13}" srcOrd="1" destOrd="0" presId="urn:microsoft.com/office/officeart/2008/layout/HexagonCluster"/>
    <dgm:cxn modelId="{570F70B4-8FFF-4E54-9906-DAA144DDF7BF}" type="presParOf" srcId="{47AFB9AE-2378-47F2-9433-E5B7730CEC13}" destId="{0DD9627F-CF74-45A3-B2E8-EB8126AD7F70}" srcOrd="0" destOrd="0" presId="urn:microsoft.com/office/officeart/2008/layout/HexagonCluster"/>
    <dgm:cxn modelId="{19B64724-3458-4DED-95C5-92C05471F6B6}" type="presParOf" srcId="{60137AEF-C626-4A40-B8A1-46CCA4058400}" destId="{0C482E20-2F4C-4866-8F0D-81C92C7F8DDC}" srcOrd="2" destOrd="0" presId="urn:microsoft.com/office/officeart/2008/layout/HexagonCluster"/>
    <dgm:cxn modelId="{01F1DEA1-B346-4ED2-8AD0-DF2D62FDE965}" type="presParOf" srcId="{0C482E20-2F4C-4866-8F0D-81C92C7F8DDC}" destId="{BE79D5DF-399F-4AEE-B90B-14FADDC0CD22}" srcOrd="0" destOrd="0" presId="urn:microsoft.com/office/officeart/2008/layout/HexagonCluster"/>
    <dgm:cxn modelId="{57BBBFF9-D81B-486E-9F52-0A91F1D953F8}" type="presParOf" srcId="{60137AEF-C626-4A40-B8A1-46CCA4058400}" destId="{EAF9791A-9107-4F42-ABDE-1C6349CF9CE9}" srcOrd="3" destOrd="0" presId="urn:microsoft.com/office/officeart/2008/layout/HexagonCluster"/>
    <dgm:cxn modelId="{C560CB92-B82C-4D09-9C36-E6CC1E7E1D01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020891-1FE8-4C57-BACA-EB2137C497F6}" type="doc">
      <dgm:prSet loTypeId="urn:microsoft.com/office/officeart/2008/layout/HexagonCluster" loCatId="picture" qsTypeId="urn:microsoft.com/office/officeart/2005/8/quickstyle/simple1" qsCatId="simple" csTypeId="urn:microsoft.com/office/officeart/2005/8/colors/accent3_2" csCatId="accent3" phldr="1"/>
      <dgm:spPr/>
    </dgm:pt>
    <dgm:pt modelId="{13307D93-C037-44DB-9528-1FCE7D8AE7D6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cs-CZ" dirty="0" smtClean="0"/>
            <a:t>Slunce</a:t>
          </a:r>
          <a:endParaRPr lang="cs-CZ" dirty="0">
            <a:solidFill>
              <a:schemeClr val="accent4">
                <a:lumMod val="60000"/>
                <a:lumOff val="40000"/>
              </a:schemeClr>
            </a:solidFill>
          </a:endParaRPr>
        </a:p>
      </dgm:t>
    </dgm:pt>
    <dgm:pt modelId="{D19C687C-0AF2-4D71-8F1F-5705C0E7AF15}" type="parTrans" cxnId="{0FD39D43-3214-42F8-BBB5-71B2B419D739}">
      <dgm:prSet/>
      <dgm:spPr/>
      <dgm:t>
        <a:bodyPr/>
        <a:lstStyle/>
        <a:p>
          <a:endParaRPr lang="cs-CZ"/>
        </a:p>
      </dgm:t>
    </dgm:pt>
    <dgm:pt modelId="{7E1EC770-2F36-4EB7-BA9C-F41FD13A2C9D}" type="sibTrans" cxnId="{0FD39D43-3214-42F8-BBB5-71B2B419D739}">
      <dgm:prSet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  <dgm:extLst/>
    </dgm:pt>
    <dgm:pt modelId="{60137AEF-C626-4A40-B8A1-46CCA4058400}" type="pres">
      <dgm:prSet presAssocID="{03020891-1FE8-4C57-BACA-EB2137C497F6}" presName="Name0" presStyleCnt="0">
        <dgm:presLayoutVars>
          <dgm:chMax val="21"/>
          <dgm:chPref val="21"/>
        </dgm:presLayoutVars>
      </dgm:prSet>
      <dgm:spPr/>
    </dgm:pt>
    <dgm:pt modelId="{A422A087-9322-4313-8A9C-19FA0CBA05EE}" type="pres">
      <dgm:prSet presAssocID="{13307D93-C037-44DB-9528-1FCE7D8AE7D6}" presName="text1" presStyleCnt="0"/>
      <dgm:spPr/>
    </dgm:pt>
    <dgm:pt modelId="{899E56D5-0D28-4DD3-B58D-79C4016E52D9}" type="pres">
      <dgm:prSet presAssocID="{13307D93-C037-44DB-9528-1FCE7D8AE7D6}" presName="textRepeatNode" presStyleLbl="alignNode1" presStyleIdx="0" presStyleCnt="1" custLinFactNeighborX="984" custLinFactNeighborY="-29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AFB9AE-2378-47F2-9433-E5B7730CEC13}" type="pres">
      <dgm:prSet presAssocID="{13307D93-C037-44DB-9528-1FCE7D8AE7D6}" presName="textaccent1" presStyleCnt="0"/>
      <dgm:spPr/>
    </dgm:pt>
    <dgm:pt modelId="{0DD9627F-CF74-45A3-B2E8-EB8126AD7F70}" type="pres">
      <dgm:prSet presAssocID="{13307D93-C037-44DB-9528-1FCE7D8AE7D6}" presName="accentRepeatNode" presStyleLbl="solidAlignAcc1" presStyleIdx="0" presStyleCnt="2"/>
      <dgm:spPr/>
    </dgm:pt>
    <dgm:pt modelId="{0C482E20-2F4C-4866-8F0D-81C92C7F8DDC}" type="pres">
      <dgm:prSet presAssocID="{7E1EC770-2F36-4EB7-BA9C-F41FD13A2C9D}" presName="image1" presStyleCnt="0"/>
      <dgm:spPr/>
    </dgm:pt>
    <dgm:pt modelId="{BE79D5DF-399F-4AEE-B90B-14FADDC0CD22}" type="pres">
      <dgm:prSet presAssocID="{7E1EC770-2F36-4EB7-BA9C-F41FD13A2C9D}" presName="imageRepeatNode" presStyleLbl="alignAcc1" presStyleIdx="0" presStyleCnt="1" custLinFactNeighborY="2249"/>
      <dgm:spPr/>
      <dgm:t>
        <a:bodyPr/>
        <a:lstStyle/>
        <a:p>
          <a:endParaRPr lang="cs-CZ"/>
        </a:p>
      </dgm:t>
    </dgm:pt>
    <dgm:pt modelId="{EAF9791A-9107-4F42-ABDE-1C6349CF9CE9}" type="pres">
      <dgm:prSet presAssocID="{7E1EC770-2F36-4EB7-BA9C-F41FD13A2C9D}" presName="imageaccent1" presStyleCnt="0"/>
      <dgm:spPr/>
    </dgm:pt>
    <dgm:pt modelId="{ADA5DBA0-0162-4EA1-B7F9-48E14E2F3A1D}" type="pres">
      <dgm:prSet presAssocID="{7E1EC770-2F36-4EB7-BA9C-F41FD13A2C9D}" presName="accentRepeatNode" presStyleLbl="solidAlignAcc1" presStyleIdx="1" presStyleCnt="2"/>
      <dgm:spPr/>
    </dgm:pt>
  </dgm:ptLst>
  <dgm:cxnLst>
    <dgm:cxn modelId="{1A486FA1-CF88-4E09-836D-5F280FB9F60D}" type="presOf" srcId="{7E1EC770-2F36-4EB7-BA9C-F41FD13A2C9D}" destId="{BE79D5DF-399F-4AEE-B90B-14FADDC0CD22}" srcOrd="0" destOrd="0" presId="urn:microsoft.com/office/officeart/2008/layout/HexagonCluster"/>
    <dgm:cxn modelId="{0FD39D43-3214-42F8-BBB5-71B2B419D739}" srcId="{03020891-1FE8-4C57-BACA-EB2137C497F6}" destId="{13307D93-C037-44DB-9528-1FCE7D8AE7D6}" srcOrd="0" destOrd="0" parTransId="{D19C687C-0AF2-4D71-8F1F-5705C0E7AF15}" sibTransId="{7E1EC770-2F36-4EB7-BA9C-F41FD13A2C9D}"/>
    <dgm:cxn modelId="{1A0CF40A-77E8-4826-9C2C-F772BA503138}" type="presOf" srcId="{03020891-1FE8-4C57-BACA-EB2137C497F6}" destId="{60137AEF-C626-4A40-B8A1-46CCA4058400}" srcOrd="0" destOrd="0" presId="urn:microsoft.com/office/officeart/2008/layout/HexagonCluster"/>
    <dgm:cxn modelId="{A988A06A-5589-443F-8530-CA55F3B46818}" type="presOf" srcId="{13307D93-C037-44DB-9528-1FCE7D8AE7D6}" destId="{899E56D5-0D28-4DD3-B58D-79C4016E52D9}" srcOrd="0" destOrd="0" presId="urn:microsoft.com/office/officeart/2008/layout/HexagonCluster"/>
    <dgm:cxn modelId="{6D463B52-60A9-463F-A8FC-36A391718C1D}" type="presParOf" srcId="{60137AEF-C626-4A40-B8A1-46CCA4058400}" destId="{A422A087-9322-4313-8A9C-19FA0CBA05EE}" srcOrd="0" destOrd="0" presId="urn:microsoft.com/office/officeart/2008/layout/HexagonCluster"/>
    <dgm:cxn modelId="{E9FE4CAA-57AA-49DB-9AC8-5B7059141D92}" type="presParOf" srcId="{A422A087-9322-4313-8A9C-19FA0CBA05EE}" destId="{899E56D5-0D28-4DD3-B58D-79C4016E52D9}" srcOrd="0" destOrd="0" presId="urn:microsoft.com/office/officeart/2008/layout/HexagonCluster"/>
    <dgm:cxn modelId="{2BD1E3DF-AA4C-4DE6-9E11-DC2F06F63032}" type="presParOf" srcId="{60137AEF-C626-4A40-B8A1-46CCA4058400}" destId="{47AFB9AE-2378-47F2-9433-E5B7730CEC13}" srcOrd="1" destOrd="0" presId="urn:microsoft.com/office/officeart/2008/layout/HexagonCluster"/>
    <dgm:cxn modelId="{07F7BF28-9015-4C3C-A976-E6602520964F}" type="presParOf" srcId="{47AFB9AE-2378-47F2-9433-E5B7730CEC13}" destId="{0DD9627F-CF74-45A3-B2E8-EB8126AD7F70}" srcOrd="0" destOrd="0" presId="urn:microsoft.com/office/officeart/2008/layout/HexagonCluster"/>
    <dgm:cxn modelId="{7C6139A5-1BBC-46AD-BB50-D0AFD7F0DF1D}" type="presParOf" srcId="{60137AEF-C626-4A40-B8A1-46CCA4058400}" destId="{0C482E20-2F4C-4866-8F0D-81C92C7F8DDC}" srcOrd="2" destOrd="0" presId="urn:microsoft.com/office/officeart/2008/layout/HexagonCluster"/>
    <dgm:cxn modelId="{DC2A53FB-C5F0-4090-ACD2-A2523583FCE2}" type="presParOf" srcId="{0C482E20-2F4C-4866-8F0D-81C92C7F8DDC}" destId="{BE79D5DF-399F-4AEE-B90B-14FADDC0CD22}" srcOrd="0" destOrd="0" presId="urn:microsoft.com/office/officeart/2008/layout/HexagonCluster"/>
    <dgm:cxn modelId="{40427955-23E9-4B63-83C6-965E64B7E57A}" type="presParOf" srcId="{60137AEF-C626-4A40-B8A1-46CCA4058400}" destId="{EAF9791A-9107-4F42-ABDE-1C6349CF9CE9}" srcOrd="3" destOrd="0" presId="urn:microsoft.com/office/officeart/2008/layout/HexagonCluster"/>
    <dgm:cxn modelId="{A75014DF-0D43-45B5-8AB2-C4A13D87699A}" type="presParOf" srcId="{EAF9791A-9107-4F42-ABDE-1C6349CF9CE9}" destId="{ADA5DBA0-0162-4EA1-B7F9-48E14E2F3A1D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961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54610" rIns="0" bIns="5461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Moře</a:t>
          </a:r>
          <a:endParaRPr lang="cs-CZ" sz="43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5491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04049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368145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rgbClr val="92D050"/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5400" rIns="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Prázdniny, dovolená</a:t>
          </a:r>
          <a:endParaRPr lang="cs-CZ" sz="20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621144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136423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76057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95808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961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rgbClr val="FF0000"/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6990" rIns="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baseline="0" dirty="0" smtClean="0"/>
            <a:t>Letní ovoce</a:t>
          </a:r>
          <a:endParaRPr lang="cs-CZ" sz="3700" kern="1200" baseline="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5491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20644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504049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860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E56D5-0D28-4DD3-B58D-79C4016E52D9}">
      <dsp:nvSpPr>
        <dsp:cNvPr id="0" name=""/>
        <dsp:cNvSpPr/>
      </dsp:nvSpPr>
      <dsp:spPr>
        <a:xfrm>
          <a:off x="1565540" y="1210437"/>
          <a:ext cx="1894218" cy="1631232"/>
        </a:xfrm>
        <a:prstGeom prst="hexagon">
          <a:avLst>
            <a:gd name="adj" fmla="val 25000"/>
            <a:gd name="vf" fmla="val 115470"/>
          </a:avLst>
        </a:prstGeom>
        <a:solidFill>
          <a:schemeClr val="bg2">
            <a:lumMod val="7500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41910" rIns="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Slunce</a:t>
          </a:r>
          <a:endParaRPr lang="cs-CZ" sz="3300" kern="1200" dirty="0">
            <a:solidFill>
              <a:schemeClr val="accent4">
                <a:lumMod val="60000"/>
                <a:lumOff val="40000"/>
              </a:schemeClr>
            </a:solidFill>
          </a:endParaRPr>
        </a:p>
      </dsp:txBody>
      <dsp:txXfrm>
        <a:off x="1859328" y="1463436"/>
        <a:ext cx="1306643" cy="1125234"/>
      </dsp:txXfrm>
    </dsp:sp>
    <dsp:sp modelId="{0DD9627F-CF74-45A3-B2E8-EB8126AD7F70}">
      <dsp:nvSpPr>
        <dsp:cNvPr id="0" name=""/>
        <dsp:cNvSpPr/>
      </dsp:nvSpPr>
      <dsp:spPr>
        <a:xfrm>
          <a:off x="1609479" y="1978715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9D5DF-399F-4AEE-B90B-14FADDC0CD22}">
      <dsp:nvSpPr>
        <dsp:cNvPr id="0" name=""/>
        <dsp:cNvSpPr/>
      </dsp:nvSpPr>
      <dsp:spPr>
        <a:xfrm>
          <a:off x="0" y="432047"/>
          <a:ext cx="1891796" cy="1630733"/>
        </a:xfrm>
        <a:prstGeom prst="hexagon">
          <a:avLst>
            <a:gd name="adj" fmla="val 25000"/>
            <a:gd name="vf" fmla="val 11547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A5DBA0-0162-4EA1-B7F9-48E14E2F3A1D}">
      <dsp:nvSpPr>
        <dsp:cNvPr id="0" name=""/>
        <dsp:cNvSpPr/>
      </dsp:nvSpPr>
      <dsp:spPr>
        <a:xfrm>
          <a:off x="1280802" y="1800377"/>
          <a:ext cx="221078" cy="190809"/>
        </a:xfrm>
        <a:prstGeom prst="hexagon">
          <a:avLst>
            <a:gd name="adj" fmla="val 25000"/>
            <a:gd name="vf" fmla="val 1154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2B815A8-9A06-4020-9F62-BA7C57131E74}" type="datetimeFigureOut">
              <a:rPr lang="cs-CZ" smtClean="0"/>
              <a:pPr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F85DD19-92A4-4279-962B-241E9C9075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7382149"/>
              </p:ext>
            </p:extLst>
          </p:nvPr>
        </p:nvGraphicFramePr>
        <p:xfrm>
          <a:off x="323528" y="476672"/>
          <a:ext cx="8352928" cy="40894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100" b="0" dirty="0">
                        <a:solidFill>
                          <a:schemeClr val="tx1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VY_12_INOVACE_III.CAS14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19.9.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2012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039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Lidé a čas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6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1.,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2.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7579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latin typeface="Times New Roman"/>
                          <a:ea typeface="Times New Roman"/>
                          <a:cs typeface="Times New Roman"/>
                        </a:rPr>
                        <a:t>Léto. </a:t>
                      </a:r>
                      <a:r>
                        <a:rPr lang="cs-CZ" sz="1200" b="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Roční období, měsíce patřící k danému ročnímu období, říkanky, pranostiky, hádanky.</a:t>
                      </a:r>
                      <a:endParaRPr lang="cs-CZ" sz="1100" b="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43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se hodí pro práci ve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skupině</a:t>
                      </a:r>
                      <a:endParaRPr lang="cs-CZ" sz="1100" dirty="0" smtClean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(interaktivní tabule), i pro práci samostatnou (PC),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možno použít při 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probírání a opakování učiva – roční období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 Po zveřejnění na školním webu umožňuje domácí prohlížení.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9566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jeho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částí, není-li uvedeno jinak, 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Ing. Jitka Zíková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56" y="5085184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41969935"/>
      </p:ext>
    </p:extLst>
  </p:cSld>
  <p:clrMapOvr>
    <a:masterClrMapping/>
  </p:clrMapOvr>
  <p:transition>
    <p:wipe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852936"/>
            <a:ext cx="4392488" cy="1584176"/>
          </a:xfrm>
        </p:spPr>
        <p:txBody>
          <a:bodyPr/>
          <a:lstStyle/>
          <a:p>
            <a:r>
              <a:rPr lang="cs-CZ" sz="6600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LÉTO</a:t>
            </a:r>
            <a:endParaRPr lang="cs-CZ" sz="6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39752" y="4941168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21. června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8" name="Picture 4" descr="C:\Documents and Settings\zikoji\Local Settings\Temporary Internet Files\Content.IE5\HK6FQP8K\MP900438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7172">
            <a:off x="4527526" y="1404240"/>
            <a:ext cx="3692642" cy="27009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415318317"/>
              </p:ext>
            </p:extLst>
          </p:nvPr>
        </p:nvGraphicFramePr>
        <p:xfrm>
          <a:off x="611560" y="260648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873761266"/>
              </p:ext>
            </p:extLst>
          </p:nvPr>
        </p:nvGraphicFramePr>
        <p:xfrm>
          <a:off x="5004048" y="404664"/>
          <a:ext cx="3459759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0662648"/>
              </p:ext>
            </p:extLst>
          </p:nvPr>
        </p:nvGraphicFramePr>
        <p:xfrm>
          <a:off x="827584" y="2996952"/>
          <a:ext cx="3459759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709249257"/>
              </p:ext>
            </p:extLst>
          </p:nvPr>
        </p:nvGraphicFramePr>
        <p:xfrm>
          <a:off x="4932040" y="3573016"/>
          <a:ext cx="3459759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  <p:bldGraphic spid="5" grpId="0">
        <p:bldAsOne/>
      </p:bldGraphic>
      <p:bldGraphic spid="6" grpId="0">
        <p:bldAsOne/>
      </p:bldGraphic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ČERVEN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Medardova kápě čtyřicet dní kape.</a:t>
            </a:r>
            <a:endParaRPr lang="cs-CZ" dirty="0"/>
          </a:p>
        </p:txBody>
      </p:sp>
      <p:pic>
        <p:nvPicPr>
          <p:cNvPr id="4098" name="Picture 2" descr="C:\Documents and Settings\zikoji\Local Settings\Temporary Internet Files\Content.IE5\AA0TKEAY\MC900434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84482">
            <a:off x="6012160" y="806920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zikoji\Local Settings\Temporary Internet Files\Content.IE5\HK6FQP8K\MP9004304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9763">
            <a:off x="1043608" y="2635877"/>
            <a:ext cx="1778644" cy="17786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0" name="Picture 4" descr="C:\Documents and Settings\zikoji\Local Settings\Temporary Internet Files\Content.IE5\N8S3KE5V\MC900290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35620">
            <a:off x="5892590" y="2761964"/>
            <a:ext cx="2103422" cy="1680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zikoji\Local Settings\Temporary Internet Files\Content.IE5\2N3TZYPX\MC9004418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48215">
            <a:off x="2786540" y="4216292"/>
            <a:ext cx="1968500" cy="17875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180385" y="3391865"/>
            <a:ext cx="6309360" cy="7427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72200" y="274320"/>
            <a:ext cx="2160240" cy="49834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Mé milé </a:t>
            </a:r>
            <a:r>
              <a:rPr lang="cs-CZ" sz="1800" b="1" u="sng" dirty="0" smtClean="0"/>
              <a:t>léto</a:t>
            </a:r>
            <a:r>
              <a:rPr lang="cs-CZ" sz="1800" dirty="0" smtClean="0"/>
              <a:t>, </a:t>
            </a:r>
          </a:p>
          <a:p>
            <a:r>
              <a:rPr lang="cs-CZ" sz="1800" dirty="0" smtClean="0"/>
              <a:t>cos nám přineslo?</a:t>
            </a:r>
          </a:p>
          <a:p>
            <a:r>
              <a:rPr lang="cs-CZ" sz="1800" dirty="0" smtClean="0"/>
              <a:t>Kvítí pěkného,</a:t>
            </a:r>
          </a:p>
          <a:p>
            <a:r>
              <a:rPr lang="cs-CZ" sz="1800" dirty="0" smtClean="0"/>
              <a:t>modrého, bílého</a:t>
            </a:r>
          </a:p>
          <a:p>
            <a:r>
              <a:rPr lang="cs-CZ" sz="1800" dirty="0" smtClean="0"/>
              <a:t>i červeného.</a:t>
            </a:r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Léto začíná 21. června</a:t>
            </a:r>
          </a:p>
          <a:p>
            <a:r>
              <a:rPr lang="cs-CZ" sz="3600" dirty="0" smtClean="0"/>
              <a:t> Tento den nazýváme dnem letního slunovratu- je nejdelší den a nejkratší noc</a:t>
            </a:r>
          </a:p>
          <a:p>
            <a:r>
              <a:rPr lang="cs-CZ" sz="3600" dirty="0" smtClean="0"/>
              <a:t>Letní měsíce jsou červen, červenec, srpen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26530">
            <a:off x="7336774" y="3450913"/>
            <a:ext cx="1165195" cy="1170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Documents and Settings\zikoji\Local Settings\Temporary Internet Files\Content.IE5\2N3TZYPX\MP9004015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93259">
            <a:off x="6562995" y="2701911"/>
            <a:ext cx="1302395" cy="8679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3077" name="Picture 5" descr="C:\Documents and Settings\zikoji\Local Settings\Temporary Internet Files\Content.IE5\AA0TKEAY\MP9003904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23997">
            <a:off x="6664478" y="4581128"/>
            <a:ext cx="1150447" cy="16127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ČERVENEC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Co červenec neuvaří, srpen nedopeče.</a:t>
            </a:r>
          </a:p>
          <a:p>
            <a:r>
              <a:rPr lang="cs-CZ" dirty="0" smtClean="0"/>
              <a:t>Začínají prázdniny.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123" name="Picture 3" descr="C:\Documents and Settings\zikoji\Local Settings\Temporary Internet Files\Content.IE5\N8S3KE5V\MC900434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01295">
            <a:off x="5796136" y="548680"/>
            <a:ext cx="186372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zikoji\Local Settings\Temporary Internet Files\Content.IE5\HK6FQP8K\MP900449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49589">
            <a:off x="1115616" y="3284984"/>
            <a:ext cx="2237649" cy="204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Documents and Settings\zikoji\Local Settings\Temporary Internet Files\Content.IE5\N8S3KE5V\MP90044875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43000">
            <a:off x="5575216" y="2449007"/>
            <a:ext cx="1789570" cy="2040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5127" name="Picture 7" descr="C:\Documents and Settings\zikoji\Local Settings\Temporary Internet Files\Content.IE5\2N3TZYPX\MC9004392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076">
            <a:off x="3829055" y="4941167"/>
            <a:ext cx="1587446" cy="119031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SRPEN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Když je v srpnu ráno hojně rosy, mají z toho radost vosy. </a:t>
            </a:r>
            <a:endParaRPr lang="cs-CZ" dirty="0"/>
          </a:p>
        </p:txBody>
      </p:sp>
      <p:pic>
        <p:nvPicPr>
          <p:cNvPr id="6146" name="Picture 2" descr="C:\Documents and Settings\zikoji\Local Settings\Temporary Internet Files\Content.IE5\AA0TKEAY\MC9004346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12827">
            <a:off x="5503862" y="404664"/>
            <a:ext cx="1863725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zikoji\Local Settings\Temporary Internet Files\Content.IE5\N8S3KE5V\MC9004380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3551" y="2314733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zikoji\Local Settings\Temporary Internet Files\Content.IE5\2N3TZYPX\MP9004064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93641">
            <a:off x="1043608" y="3068960"/>
            <a:ext cx="2195820" cy="2775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6151" name="Picture 7" descr="C:\Documents and Settings\zikoji\Local Settings\Temporary Internet Files\Content.IE5\AA0TKEAY\MP9004005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55278">
            <a:off x="5620080" y="3036221"/>
            <a:ext cx="2027861" cy="20213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Šídlo, </a:t>
            </a:r>
            <a:r>
              <a:rPr lang="cs-CZ" dirty="0" err="1" smtClean="0"/>
              <a:t>bodidlo</a:t>
            </a:r>
            <a:r>
              <a:rPr lang="cs-CZ" dirty="0" smtClean="0"/>
              <a:t>- po světě chodilo a domů nosilo.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Včela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poli domeček, bez klíče otevřeš jeho zámeček.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Lusk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18903"/>
            <a:ext cx="2053558" cy="1352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Documents and Settings\zikoji\Local Settings\Temporary Internet Files\Content.IE5\N8S3KE5V\MP9004012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516" y="3140967"/>
            <a:ext cx="1623859" cy="20303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66264106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908720"/>
            <a:ext cx="9252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57224" y="1928802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MIŠKOVSKÝ, Jiří. </a:t>
            </a:r>
            <a:r>
              <a:rPr lang="cs-CZ" i="1" dirty="0"/>
              <a:t>Čítanka pro nejmenší na celý rok</a:t>
            </a:r>
            <a:r>
              <a:rPr lang="cs-CZ" dirty="0"/>
              <a:t>. Tiskárny Vimperk, a.s.: Dialog, knižní velkoobchod a nakladatelství, </a:t>
            </a:r>
            <a:r>
              <a:rPr lang="cs-CZ" dirty="0" smtClean="0"/>
              <a:t>1996</a:t>
            </a:r>
            <a:r>
              <a:rPr lang="cs-CZ" dirty="0"/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857224" y="1428736"/>
            <a:ext cx="43733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6157853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206</TotalTime>
  <Words>273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LÉTO</vt:lpstr>
      <vt:lpstr>Prezentace aplikace PowerPoint</vt:lpstr>
      <vt:lpstr>ČERVEN</vt:lpstr>
      <vt:lpstr>Prezentace aplikace PowerPoint</vt:lpstr>
      <vt:lpstr>ČERVENEC</vt:lpstr>
      <vt:lpstr>SRPEN</vt:lpstr>
      <vt:lpstr>HÁDANKY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PODZIM</dc:title>
  <dc:creator>Jitka</dc:creator>
  <cp:lastModifiedBy>Jitka Zíková</cp:lastModifiedBy>
  <cp:revision>32</cp:revision>
  <dcterms:created xsi:type="dcterms:W3CDTF">2012-09-23T10:18:10Z</dcterms:created>
  <dcterms:modified xsi:type="dcterms:W3CDTF">2012-11-13T10:56:53Z</dcterms:modified>
</cp:coreProperties>
</file>