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/>
      <dgm:t>
        <a:bodyPr/>
        <a:lstStyle/>
        <a:p>
          <a:r>
            <a:rPr lang="cs-CZ" dirty="0" smtClean="0"/>
            <a:t>Podzimní</a:t>
          </a:r>
        </a:p>
        <a:p>
          <a:r>
            <a:rPr lang="cs-CZ" dirty="0" smtClean="0"/>
            <a:t>strom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A518593D-FE8E-46F3-BACC-EA781655E6FC}" type="presOf" srcId="{03020891-1FE8-4C57-BACA-EB2137C497F6}" destId="{60137AEF-C626-4A40-B8A1-46CCA4058400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7B5D2539-5F7F-44BC-BAA8-EE6DD39D1CE8}" type="presOf" srcId="{7E1EC770-2F36-4EB7-BA9C-F41FD13A2C9D}" destId="{BE79D5DF-399F-4AEE-B90B-14FADDC0CD22}" srcOrd="0" destOrd="0" presId="urn:microsoft.com/office/officeart/2008/layout/HexagonCluster"/>
    <dgm:cxn modelId="{BA51F5C3-2EEB-4D33-B940-5403A6A33B46}" type="presOf" srcId="{13307D93-C037-44DB-9528-1FCE7D8AE7D6}" destId="{899E56D5-0D28-4DD3-B58D-79C4016E52D9}" srcOrd="0" destOrd="0" presId="urn:microsoft.com/office/officeart/2008/layout/HexagonCluster"/>
    <dgm:cxn modelId="{75B9254A-CC61-4AA9-BD1B-63F1CFF0650C}" type="presParOf" srcId="{60137AEF-C626-4A40-B8A1-46CCA4058400}" destId="{A422A087-9322-4313-8A9C-19FA0CBA05EE}" srcOrd="0" destOrd="0" presId="urn:microsoft.com/office/officeart/2008/layout/HexagonCluster"/>
    <dgm:cxn modelId="{748E2099-1C3F-4705-8EB4-B9EF9DD3A57F}" type="presParOf" srcId="{A422A087-9322-4313-8A9C-19FA0CBA05EE}" destId="{899E56D5-0D28-4DD3-B58D-79C4016E52D9}" srcOrd="0" destOrd="0" presId="urn:microsoft.com/office/officeart/2008/layout/HexagonCluster"/>
    <dgm:cxn modelId="{8ED5A1BB-CF71-42B1-A518-D4246A1C180B}" type="presParOf" srcId="{60137AEF-C626-4A40-B8A1-46CCA4058400}" destId="{47AFB9AE-2378-47F2-9433-E5B7730CEC13}" srcOrd="1" destOrd="0" presId="urn:microsoft.com/office/officeart/2008/layout/HexagonCluster"/>
    <dgm:cxn modelId="{135B2521-7321-4822-9DCD-EDDAF64DE555}" type="presParOf" srcId="{47AFB9AE-2378-47F2-9433-E5B7730CEC13}" destId="{0DD9627F-CF74-45A3-B2E8-EB8126AD7F70}" srcOrd="0" destOrd="0" presId="urn:microsoft.com/office/officeart/2008/layout/HexagonCluster"/>
    <dgm:cxn modelId="{3C678FF6-1B17-4FC1-95A3-53860FBD4796}" type="presParOf" srcId="{60137AEF-C626-4A40-B8A1-46CCA4058400}" destId="{0C482E20-2F4C-4866-8F0D-81C92C7F8DDC}" srcOrd="2" destOrd="0" presId="urn:microsoft.com/office/officeart/2008/layout/HexagonCluster"/>
    <dgm:cxn modelId="{6D3DC7D8-E7FB-4CC1-9E78-4ACA7D3E0464}" type="presParOf" srcId="{0C482E20-2F4C-4866-8F0D-81C92C7F8DDC}" destId="{BE79D5DF-399F-4AEE-B90B-14FADDC0CD22}" srcOrd="0" destOrd="0" presId="urn:microsoft.com/office/officeart/2008/layout/HexagonCluster"/>
    <dgm:cxn modelId="{91C3F948-F2B4-4442-B9D9-2E9022466444}" type="presParOf" srcId="{60137AEF-C626-4A40-B8A1-46CCA4058400}" destId="{EAF9791A-9107-4F42-ABDE-1C6349CF9CE9}" srcOrd="3" destOrd="0" presId="urn:microsoft.com/office/officeart/2008/layout/HexagonCluster"/>
    <dgm:cxn modelId="{384549E9-F792-4012-9F55-92F2BA3CFA07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Jablka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1BEDEDF2-9EAF-4F18-B764-65FFCD4438C2}" type="presOf" srcId="{03020891-1FE8-4C57-BACA-EB2137C497F6}" destId="{60137AEF-C626-4A40-B8A1-46CCA4058400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904FF08A-3146-47B7-963D-BFA3300909DC}" type="presOf" srcId="{13307D93-C037-44DB-9528-1FCE7D8AE7D6}" destId="{899E56D5-0D28-4DD3-B58D-79C4016E52D9}" srcOrd="0" destOrd="0" presId="urn:microsoft.com/office/officeart/2008/layout/HexagonCluster"/>
    <dgm:cxn modelId="{36868E2D-7A78-41E9-81BF-AC47F5F308F3}" type="presOf" srcId="{7E1EC770-2F36-4EB7-BA9C-F41FD13A2C9D}" destId="{BE79D5DF-399F-4AEE-B90B-14FADDC0CD22}" srcOrd="0" destOrd="0" presId="urn:microsoft.com/office/officeart/2008/layout/HexagonCluster"/>
    <dgm:cxn modelId="{F4D315DA-AD64-4D3C-B0B8-DC8C3ED45318}" type="presParOf" srcId="{60137AEF-C626-4A40-B8A1-46CCA4058400}" destId="{A422A087-9322-4313-8A9C-19FA0CBA05EE}" srcOrd="0" destOrd="0" presId="urn:microsoft.com/office/officeart/2008/layout/HexagonCluster"/>
    <dgm:cxn modelId="{BC9A40AA-5B6D-47F0-85FF-89F4AD3AD260}" type="presParOf" srcId="{A422A087-9322-4313-8A9C-19FA0CBA05EE}" destId="{899E56D5-0D28-4DD3-B58D-79C4016E52D9}" srcOrd="0" destOrd="0" presId="urn:microsoft.com/office/officeart/2008/layout/HexagonCluster"/>
    <dgm:cxn modelId="{15E45763-D347-406E-A32C-91675644C370}" type="presParOf" srcId="{60137AEF-C626-4A40-B8A1-46CCA4058400}" destId="{47AFB9AE-2378-47F2-9433-E5B7730CEC13}" srcOrd="1" destOrd="0" presId="urn:microsoft.com/office/officeart/2008/layout/HexagonCluster"/>
    <dgm:cxn modelId="{BB9B00AB-3704-4914-B2AF-C1EAEF712BDF}" type="presParOf" srcId="{47AFB9AE-2378-47F2-9433-E5B7730CEC13}" destId="{0DD9627F-CF74-45A3-B2E8-EB8126AD7F70}" srcOrd="0" destOrd="0" presId="urn:microsoft.com/office/officeart/2008/layout/HexagonCluster"/>
    <dgm:cxn modelId="{8998378B-12BF-4D08-92A7-3B305B763986}" type="presParOf" srcId="{60137AEF-C626-4A40-B8A1-46CCA4058400}" destId="{0C482E20-2F4C-4866-8F0D-81C92C7F8DDC}" srcOrd="2" destOrd="0" presId="urn:microsoft.com/office/officeart/2008/layout/HexagonCluster"/>
    <dgm:cxn modelId="{E6D443C4-5712-4AA9-B9F2-B7FB42590CAF}" type="presParOf" srcId="{0C482E20-2F4C-4866-8F0D-81C92C7F8DDC}" destId="{BE79D5DF-399F-4AEE-B90B-14FADDC0CD22}" srcOrd="0" destOrd="0" presId="urn:microsoft.com/office/officeart/2008/layout/HexagonCluster"/>
    <dgm:cxn modelId="{5606FA0E-F0C0-4C77-86FE-A8FC521143AB}" type="presParOf" srcId="{60137AEF-C626-4A40-B8A1-46CCA4058400}" destId="{EAF9791A-9107-4F42-ABDE-1C6349CF9CE9}" srcOrd="3" destOrd="0" presId="urn:microsoft.com/office/officeart/2008/layout/HexagonCluster"/>
    <dgm:cxn modelId="{337B3A9A-45EA-4529-B873-0A220A33DB18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baseline="0" dirty="0" smtClean="0"/>
            <a:t>Podzimní</a:t>
          </a:r>
        </a:p>
        <a:p>
          <a:r>
            <a:rPr lang="cs-CZ" baseline="0" dirty="0" smtClean="0"/>
            <a:t>drak</a:t>
          </a:r>
          <a:endParaRPr lang="cs-CZ" baseline="0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F4636959-089A-49B5-AB7D-325FCF490D42}" type="presOf" srcId="{13307D93-C037-44DB-9528-1FCE7D8AE7D6}" destId="{899E56D5-0D28-4DD3-B58D-79C4016E52D9}" srcOrd="0" destOrd="0" presId="urn:microsoft.com/office/officeart/2008/layout/HexagonCluster"/>
    <dgm:cxn modelId="{1548F8E6-5455-4674-A57E-CE9BFB6B68FE}" type="presOf" srcId="{7E1EC770-2F36-4EB7-BA9C-F41FD13A2C9D}" destId="{BE79D5DF-399F-4AEE-B90B-14FADDC0CD22}" srcOrd="0" destOrd="0" presId="urn:microsoft.com/office/officeart/2008/layout/HexagonCluster"/>
    <dgm:cxn modelId="{DB579CA7-D6DE-4A55-8A0F-F764BB4E870A}" type="presOf" srcId="{03020891-1FE8-4C57-BACA-EB2137C497F6}" destId="{60137AEF-C626-4A40-B8A1-46CCA4058400}" srcOrd="0" destOrd="0" presId="urn:microsoft.com/office/officeart/2008/layout/HexagonCluster"/>
    <dgm:cxn modelId="{29CB0F60-A004-42D7-A81D-5B5A1B51B123}" type="presParOf" srcId="{60137AEF-C626-4A40-B8A1-46CCA4058400}" destId="{A422A087-9322-4313-8A9C-19FA0CBA05EE}" srcOrd="0" destOrd="0" presId="urn:microsoft.com/office/officeart/2008/layout/HexagonCluster"/>
    <dgm:cxn modelId="{12E1C8FA-E2DF-408A-9B09-5B97F5A3DF95}" type="presParOf" srcId="{A422A087-9322-4313-8A9C-19FA0CBA05EE}" destId="{899E56D5-0D28-4DD3-B58D-79C4016E52D9}" srcOrd="0" destOrd="0" presId="urn:microsoft.com/office/officeart/2008/layout/HexagonCluster"/>
    <dgm:cxn modelId="{D3540E1D-F0DC-423C-AE27-2C236AAC981F}" type="presParOf" srcId="{60137AEF-C626-4A40-B8A1-46CCA4058400}" destId="{47AFB9AE-2378-47F2-9433-E5B7730CEC13}" srcOrd="1" destOrd="0" presId="urn:microsoft.com/office/officeart/2008/layout/HexagonCluster"/>
    <dgm:cxn modelId="{570F70B4-8FFF-4E54-9906-DAA144DDF7BF}" type="presParOf" srcId="{47AFB9AE-2378-47F2-9433-E5B7730CEC13}" destId="{0DD9627F-CF74-45A3-B2E8-EB8126AD7F70}" srcOrd="0" destOrd="0" presId="urn:microsoft.com/office/officeart/2008/layout/HexagonCluster"/>
    <dgm:cxn modelId="{19B64724-3458-4DED-95C5-92C05471F6B6}" type="presParOf" srcId="{60137AEF-C626-4A40-B8A1-46CCA4058400}" destId="{0C482E20-2F4C-4866-8F0D-81C92C7F8DDC}" srcOrd="2" destOrd="0" presId="urn:microsoft.com/office/officeart/2008/layout/HexagonCluster"/>
    <dgm:cxn modelId="{01F1DEA1-B346-4ED2-8AD0-DF2D62FDE965}" type="presParOf" srcId="{0C482E20-2F4C-4866-8F0D-81C92C7F8DDC}" destId="{BE79D5DF-399F-4AEE-B90B-14FADDC0CD22}" srcOrd="0" destOrd="0" presId="urn:microsoft.com/office/officeart/2008/layout/HexagonCluster"/>
    <dgm:cxn modelId="{57BBBFF9-D81B-486E-9F52-0A91F1D953F8}" type="presParOf" srcId="{60137AEF-C626-4A40-B8A1-46CCA4058400}" destId="{EAF9791A-9107-4F42-ABDE-1C6349CF9CE9}" srcOrd="3" destOrd="0" presId="urn:microsoft.com/office/officeart/2008/layout/HexagonCluster"/>
    <dgm:cxn modelId="{C560CB92-B82C-4D09-9C36-E6CC1E7E1D01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Podzimní</a:t>
          </a:r>
        </a:p>
        <a:p>
          <a:r>
            <a:rPr lang="cs-CZ" dirty="0" smtClean="0"/>
            <a:t>počasí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224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1A486FA1-CF88-4E09-836D-5F280FB9F60D}" type="presOf" srcId="{7E1EC770-2F36-4EB7-BA9C-F41FD13A2C9D}" destId="{BE79D5DF-399F-4AEE-B90B-14FADDC0CD22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1A0CF40A-77E8-4826-9C2C-F772BA503138}" type="presOf" srcId="{03020891-1FE8-4C57-BACA-EB2137C497F6}" destId="{60137AEF-C626-4A40-B8A1-46CCA4058400}" srcOrd="0" destOrd="0" presId="urn:microsoft.com/office/officeart/2008/layout/HexagonCluster"/>
    <dgm:cxn modelId="{A988A06A-5589-443F-8530-CA55F3B46818}" type="presOf" srcId="{13307D93-C037-44DB-9528-1FCE7D8AE7D6}" destId="{899E56D5-0D28-4DD3-B58D-79C4016E52D9}" srcOrd="0" destOrd="0" presId="urn:microsoft.com/office/officeart/2008/layout/HexagonCluster"/>
    <dgm:cxn modelId="{6D463B52-60A9-463F-A8FC-36A391718C1D}" type="presParOf" srcId="{60137AEF-C626-4A40-B8A1-46CCA4058400}" destId="{A422A087-9322-4313-8A9C-19FA0CBA05EE}" srcOrd="0" destOrd="0" presId="urn:microsoft.com/office/officeart/2008/layout/HexagonCluster"/>
    <dgm:cxn modelId="{E9FE4CAA-57AA-49DB-9AC8-5B7059141D92}" type="presParOf" srcId="{A422A087-9322-4313-8A9C-19FA0CBA05EE}" destId="{899E56D5-0D28-4DD3-B58D-79C4016E52D9}" srcOrd="0" destOrd="0" presId="urn:microsoft.com/office/officeart/2008/layout/HexagonCluster"/>
    <dgm:cxn modelId="{2BD1E3DF-AA4C-4DE6-9E11-DC2F06F63032}" type="presParOf" srcId="{60137AEF-C626-4A40-B8A1-46CCA4058400}" destId="{47AFB9AE-2378-47F2-9433-E5B7730CEC13}" srcOrd="1" destOrd="0" presId="urn:microsoft.com/office/officeart/2008/layout/HexagonCluster"/>
    <dgm:cxn modelId="{07F7BF28-9015-4C3C-A976-E6602520964F}" type="presParOf" srcId="{47AFB9AE-2378-47F2-9433-E5B7730CEC13}" destId="{0DD9627F-CF74-45A3-B2E8-EB8126AD7F70}" srcOrd="0" destOrd="0" presId="urn:microsoft.com/office/officeart/2008/layout/HexagonCluster"/>
    <dgm:cxn modelId="{7C6139A5-1BBC-46AD-BB50-D0AFD7F0DF1D}" type="presParOf" srcId="{60137AEF-C626-4A40-B8A1-46CCA4058400}" destId="{0C482E20-2F4C-4866-8F0D-81C92C7F8DDC}" srcOrd="2" destOrd="0" presId="urn:microsoft.com/office/officeart/2008/layout/HexagonCluster"/>
    <dgm:cxn modelId="{DC2A53FB-C5F0-4090-ACD2-A2523583FCE2}" type="presParOf" srcId="{0C482E20-2F4C-4866-8F0D-81C92C7F8DDC}" destId="{BE79D5DF-399F-4AEE-B90B-14FADDC0CD22}" srcOrd="0" destOrd="0" presId="urn:microsoft.com/office/officeart/2008/layout/HexagonCluster"/>
    <dgm:cxn modelId="{40427955-23E9-4B63-83C6-965E64B7E57A}" type="presParOf" srcId="{60137AEF-C626-4A40-B8A1-46CCA4058400}" destId="{EAF9791A-9107-4F42-ABDE-1C6349CF9CE9}" srcOrd="3" destOrd="0" presId="urn:microsoft.com/office/officeart/2008/layout/HexagonCluster"/>
    <dgm:cxn modelId="{A75014DF-0D43-45B5-8AB2-C4A13D87699A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96137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9210" rIns="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Podzimní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strom</a:t>
          </a:r>
          <a:endParaRPr lang="cs-CZ" sz="23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549136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0644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04049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860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368145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rgbClr val="92D050"/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0640" rIns="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Jablka</a:t>
          </a:r>
          <a:endParaRPr lang="cs-CZ" sz="32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621144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136423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76057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95808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96137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9210" rIns="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Podzimní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baseline="0" dirty="0" smtClean="0"/>
            <a:t>drak</a:t>
          </a:r>
          <a:endParaRPr lang="cs-CZ" sz="2300" kern="1200" baseline="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549136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0644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04049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860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10437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rgbClr val="FF0000"/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9210" rIns="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Podzimní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počasí</a:t>
          </a:r>
          <a:endParaRPr lang="cs-CZ" sz="23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463436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19787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432047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003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9775345"/>
              </p:ext>
            </p:extLst>
          </p:nvPr>
        </p:nvGraphicFramePr>
        <p:xfrm>
          <a:off x="395536" y="548680"/>
          <a:ext cx="7931224" cy="39879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5612"/>
                <a:gridCol w="3965612"/>
              </a:tblGrid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 Zíková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VY_12_INOVACE_III.CAS16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9.10.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Lidé a čas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1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1.,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2.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260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latin typeface="Times New Roman"/>
                          <a:ea typeface="Times New Roman"/>
                          <a:cs typeface="Times New Roman"/>
                        </a:rPr>
                        <a:t>Podzim. </a:t>
                      </a:r>
                      <a:r>
                        <a:rPr lang="cs-CZ" sz="1200" b="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Roční období, měsíce patřící k danému ročnímu období, říkanky, pranostiky, hádanky.</a:t>
                      </a:r>
                      <a:endParaRPr lang="cs-CZ" sz="1100" b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948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se hodí pro práci ve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skupině</a:t>
                      </a:r>
                      <a:endParaRPr lang="cs-CZ" sz="11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(interaktivní tabule), i pro práci samostatnou (PC),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možno použít při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probírání a opakování učiva – roční období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Po zveřejnění na školním webu umožňuje domácí prohlížení.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83198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jeho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částí, není-li uvedeno jinak, 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 Zíková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5085184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592666"/>
      </p:ext>
    </p:extLst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852936"/>
            <a:ext cx="4392488" cy="1584176"/>
          </a:xfrm>
        </p:spPr>
        <p:txBody>
          <a:bodyPr/>
          <a:lstStyle/>
          <a:p>
            <a:r>
              <a:rPr lang="cs-CZ" sz="6600" dirty="0" smtClean="0">
                <a:solidFill>
                  <a:srgbClr val="C00000"/>
                </a:solidFill>
              </a:rPr>
              <a:t>PODZIM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23. září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Jitka\AppData\Local\Microsoft\Windows\Temporary Internet Files\Content.IE5\XN5M6R40\MP9004389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04664"/>
            <a:ext cx="4569958" cy="30684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14509303"/>
              </p:ext>
            </p:extLst>
          </p:nvPr>
        </p:nvGraphicFramePr>
        <p:xfrm>
          <a:off x="611560" y="260648"/>
          <a:ext cx="3459759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14509303"/>
              </p:ext>
            </p:extLst>
          </p:nvPr>
        </p:nvGraphicFramePr>
        <p:xfrm>
          <a:off x="5004048" y="404664"/>
          <a:ext cx="3459759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814509303"/>
              </p:ext>
            </p:extLst>
          </p:nvPr>
        </p:nvGraphicFramePr>
        <p:xfrm>
          <a:off x="827584" y="2996952"/>
          <a:ext cx="3459759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814509303"/>
              </p:ext>
            </p:extLst>
          </p:nvPr>
        </p:nvGraphicFramePr>
        <p:xfrm>
          <a:off x="4932040" y="3573016"/>
          <a:ext cx="3459759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180385" y="3391865"/>
            <a:ext cx="6309360" cy="7427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72200" y="274320"/>
            <a:ext cx="2160240" cy="4983480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Už krásný podzim</a:t>
            </a:r>
          </a:p>
          <a:p>
            <a:r>
              <a:rPr lang="cs-CZ" sz="1800" dirty="0" smtClean="0"/>
              <a:t>Jaroslav Seifert</a:t>
            </a:r>
          </a:p>
          <a:p>
            <a:r>
              <a:rPr lang="cs-CZ" sz="1800" dirty="0" smtClean="0"/>
              <a:t>Už krásný podzim podává</a:t>
            </a:r>
          </a:p>
          <a:p>
            <a:r>
              <a:rPr lang="cs-CZ" sz="1800" dirty="0" smtClean="0"/>
              <a:t>Jablka sladká, voňavá.</a:t>
            </a:r>
          </a:p>
          <a:p>
            <a:r>
              <a:rPr lang="cs-CZ" sz="1800" dirty="0" smtClean="0"/>
              <a:t>Vezmi si jedno do dlaní</a:t>
            </a:r>
          </a:p>
          <a:p>
            <a:r>
              <a:rPr lang="cs-CZ" sz="1800" dirty="0" smtClean="0"/>
              <a:t>A kousni: Dobré chutnání.</a:t>
            </a:r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Podzim začíná 23.září</a:t>
            </a:r>
          </a:p>
          <a:p>
            <a:r>
              <a:rPr lang="cs-CZ" sz="3600" dirty="0" smtClean="0"/>
              <a:t> Tento den nazýváme dnem podzimní rovnodennosti – den i noc jsou stejně dlouhé</a:t>
            </a:r>
          </a:p>
          <a:p>
            <a:r>
              <a:rPr lang="cs-CZ" sz="3600" dirty="0" smtClean="0"/>
              <a:t>Podzimní měsíce jsou září, říjen, listopad</a:t>
            </a:r>
            <a:endParaRPr lang="cs-CZ" sz="3600" dirty="0"/>
          </a:p>
        </p:txBody>
      </p:sp>
      <p:pic>
        <p:nvPicPr>
          <p:cNvPr id="4099" name="Picture 3" descr="C:\Documents and Settings\zikoji\Local Settings\Temporary Internet Files\Content.IE5\AA0TKEAY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1635">
            <a:off x="6588224" y="4797152"/>
            <a:ext cx="2122200" cy="14198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Začíná školní rok.</a:t>
            </a:r>
          </a:p>
          <a:p>
            <a:r>
              <a:rPr lang="cs-CZ" dirty="0" smtClean="0"/>
              <a:t>Teplé září – dobře se ovoci i vínu daří. </a:t>
            </a:r>
          </a:p>
          <a:p>
            <a:endParaRPr lang="cs-CZ" dirty="0"/>
          </a:p>
        </p:txBody>
      </p:sp>
      <p:pic>
        <p:nvPicPr>
          <p:cNvPr id="3075" name="Picture 3" descr="C:\Users\Jitka\AppData\Local\Microsoft\Windows\Temporary Internet Files\Content.IE5\XN5M6R40\MP9004486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58582">
            <a:off x="5220072" y="2741934"/>
            <a:ext cx="2891814" cy="21688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076" name="Picture 4" descr="C:\Users\Jitka\AppData\Local\Microsoft\Windows\Temporary Internet Files\Content.IE5\XN5M6R40\MC9003585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636912"/>
            <a:ext cx="1521562" cy="18617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7" name="Picture 5" descr="C:\Users\Jitka\AppData\Local\Microsoft\Windows\Temporary Internet Files\Content.IE5\W01J5EQR\MC90034627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4437112"/>
            <a:ext cx="1787652" cy="172181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074" name="Picture 2" descr="C:\Documents and Settings\zikoji\Local Settings\Temporary Internet Files\Content.IE5\2N3TZYPX\MC9004346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93504">
            <a:off x="5868144" y="692696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ŘÍJEN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Spadne-li v říjnu listí, bude mokrá zima.</a:t>
            </a:r>
            <a:endParaRPr lang="cs-CZ" dirty="0"/>
          </a:p>
        </p:txBody>
      </p:sp>
      <p:pic>
        <p:nvPicPr>
          <p:cNvPr id="4099" name="Picture 3" descr="C:\Users\Jitka\AppData\Local\Microsoft\Windows\Temporary Internet Files\Content.IE5\XN5M6R40\MC9004346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03166">
            <a:off x="5991167" y="699467"/>
            <a:ext cx="1866900" cy="990600"/>
          </a:xfrm>
          <a:prstGeom prst="rect">
            <a:avLst/>
          </a:prstGeom>
          <a:noFill/>
        </p:spPr>
      </p:pic>
      <p:pic>
        <p:nvPicPr>
          <p:cNvPr id="4100" name="Picture 4" descr="C:\Users\Jitka\AppData\Local\Microsoft\Windows\Temporary Internet Files\Content.IE5\W01J5EQR\MC900370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16168">
            <a:off x="802860" y="3079970"/>
            <a:ext cx="1828800" cy="182971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101" name="Picture 5" descr="C:\Users\Jitka\AppData\Local\Microsoft\Windows\Temporary Internet Files\Content.IE5\ILU9GSLR\MC9002373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959968">
            <a:off x="3267055" y="4396774"/>
            <a:ext cx="2595327" cy="2082297"/>
          </a:xfrm>
          <a:prstGeom prst="rect">
            <a:avLst/>
          </a:prstGeom>
          <a:noFill/>
        </p:spPr>
      </p:pic>
      <p:pic>
        <p:nvPicPr>
          <p:cNvPr id="1027" name="Picture 3" descr="C:\Documents and Settings\zikoji\Local Settings\Temporary Internet Files\Content.IE5\N8S3KE5V\MC9001228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8081" y="2492896"/>
            <a:ext cx="1728192" cy="1724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LISTOPAD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svatou Kateřinu schováme se pod peřinu</a:t>
            </a:r>
            <a:r>
              <a:rPr lang="cs-CZ" smtClean="0"/>
              <a:t>. </a:t>
            </a:r>
            <a:endParaRPr lang="cs-CZ" dirty="0"/>
          </a:p>
        </p:txBody>
      </p:sp>
      <p:pic>
        <p:nvPicPr>
          <p:cNvPr id="5122" name="Picture 2" descr="C:\Users\Jitka\AppData\Local\Microsoft\Windows\Temporary Internet Files\Content.IE5\XN5M6R40\MP9004308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844572">
            <a:off x="539552" y="3032957"/>
            <a:ext cx="3239210" cy="23762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123" name="Picture 3" descr="C:\Users\Jitka\AppData\Local\Microsoft\Windows\Temporary Internet Files\Content.IE5\W01J5EQR\MC9000894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46110">
            <a:off x="6094647" y="2401517"/>
            <a:ext cx="1814170" cy="1732788"/>
          </a:xfrm>
          <a:prstGeom prst="rect">
            <a:avLst/>
          </a:prstGeom>
          <a:noFill/>
        </p:spPr>
      </p:pic>
      <p:pic>
        <p:nvPicPr>
          <p:cNvPr id="5124" name="Picture 4" descr="C:\Users\Jitka\AppData\Local\Microsoft\Windows\Temporary Internet Files\Content.IE5\ILU9GSLR\MP9004486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15258">
            <a:off x="4211960" y="4221088"/>
            <a:ext cx="3132348" cy="20882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 descr="C:\Documents and Settings\zikoji\Local Settings\Temporary Internet Files\Content.IE5\AA0TKEAY\MC9004346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1967">
            <a:off x="6102883" y="548679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Má to klobouček, jednu nožičku, pěkně si to sedí v mechu v lesíčku.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Hřib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Na vodě se točí, nic se neomočí.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Vítr</a:t>
            </a:r>
            <a:endParaRPr lang="cs-CZ" dirty="0"/>
          </a:p>
        </p:txBody>
      </p:sp>
      <p:pic>
        <p:nvPicPr>
          <p:cNvPr id="5122" name="Picture 2" descr="C:\Documents and Settings\zikoji\Local Settings\Temporary Internet Files\Content.IE5\N8S3KE5V\MC9001933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2335795" cy="197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zikoji\Local Settings\Temporary Internet Files\Content.IE5\AA0TKEAY\MC9002510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84984"/>
            <a:ext cx="2761245" cy="1543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64106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908720"/>
            <a:ext cx="9252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57224" y="1928802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MIŠKOVSKÝ, Jiří. </a:t>
            </a:r>
            <a:r>
              <a:rPr lang="cs-CZ" i="1" dirty="0"/>
              <a:t>Čítanka pro nejmenší na celý rok</a:t>
            </a:r>
            <a:r>
              <a:rPr lang="cs-CZ" dirty="0"/>
              <a:t>. Tiskárny Vimperk, a.s.: Dialog, knižní velkoobchod a nakladatelství, </a:t>
            </a:r>
            <a:r>
              <a:rPr lang="cs-CZ" dirty="0" smtClean="0"/>
              <a:t>1996</a:t>
            </a:r>
            <a:r>
              <a:rPr lang="cs-CZ" dirty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857224" y="1428736"/>
            <a:ext cx="4373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157853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142</TotalTime>
  <Words>286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PODZIM</vt:lpstr>
      <vt:lpstr>Prezentace aplikace PowerPoint</vt:lpstr>
      <vt:lpstr>Prezentace aplikace PowerPoint</vt:lpstr>
      <vt:lpstr>ZÁŘÍ</vt:lpstr>
      <vt:lpstr>ŘÍJEN</vt:lpstr>
      <vt:lpstr>LISTOPAD</vt:lpstr>
      <vt:lpstr>HÁDANKY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Jitka</dc:creator>
  <cp:lastModifiedBy>Jitka Zíková</cp:lastModifiedBy>
  <cp:revision>19</cp:revision>
  <dcterms:created xsi:type="dcterms:W3CDTF">2012-09-23T10:18:10Z</dcterms:created>
  <dcterms:modified xsi:type="dcterms:W3CDTF">2012-11-13T10:58:52Z</dcterms:modified>
</cp:coreProperties>
</file>