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45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EEAA-8095-45BA-9560-0A1F8FFD99E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315A-3E58-489E-9ED5-742071FB62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907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EEAA-8095-45BA-9560-0A1F8FFD99E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315A-3E58-489E-9ED5-742071FB62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34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EEAA-8095-45BA-9560-0A1F8FFD99E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315A-3E58-489E-9ED5-742071FB62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435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EEAA-8095-45BA-9560-0A1F8FFD99E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315A-3E58-489E-9ED5-742071FB62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137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EEAA-8095-45BA-9560-0A1F8FFD99E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315A-3E58-489E-9ED5-742071FB62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863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EEAA-8095-45BA-9560-0A1F8FFD99E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315A-3E58-489E-9ED5-742071FB62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128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EEAA-8095-45BA-9560-0A1F8FFD99E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315A-3E58-489E-9ED5-742071FB62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6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EEAA-8095-45BA-9560-0A1F8FFD99E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315A-3E58-489E-9ED5-742071FB62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88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EEAA-8095-45BA-9560-0A1F8FFD99E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315A-3E58-489E-9ED5-742071FB62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946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EEAA-8095-45BA-9560-0A1F8FFD99E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315A-3E58-489E-9ED5-742071FB62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072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EEAA-8095-45BA-9560-0A1F8FFD99E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315A-3E58-489E-9ED5-742071FB62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911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3CEEAA-8095-45BA-9560-0A1F8FFD99E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7F315A-3E58-489E-9ED5-742071FB62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953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z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emf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emf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0648" y="107504"/>
            <a:ext cx="6336704" cy="1524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 Sčítání a odčítání  do 10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632" y="1331641"/>
            <a:ext cx="6741368" cy="6836578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1</a:t>
            </a:r>
            <a:r>
              <a:rPr lang="cs-CZ" sz="1600" b="1" dirty="0" smtClean="0">
                <a:solidFill>
                  <a:prstClr val="black"/>
                </a:solidFill>
              </a:rPr>
              <a:t>., 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VY_12_INOVACE_14_SČÍTÁNÍ A ODČÍTÁNÍ DO 10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Sada</a:t>
            </a:r>
            <a:r>
              <a:rPr lang="cs-CZ" sz="1600" b="1" dirty="0">
                <a:solidFill>
                  <a:prstClr val="black"/>
                </a:solidFill>
              </a:rPr>
              <a:t>: </a:t>
            </a:r>
            <a:r>
              <a:rPr lang="cs-CZ" sz="1600" b="1" dirty="0" smtClean="0">
                <a:solidFill>
                  <a:prstClr val="black"/>
                </a:solidFill>
              </a:rPr>
              <a:t>2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14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 smtClean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30. 8. 2012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první, druhý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1</a:t>
            </a:r>
            <a:r>
              <a:rPr lang="cs-CZ" sz="1600" dirty="0" smtClean="0">
                <a:solidFill>
                  <a:prstClr val="black"/>
                </a:solidFill>
              </a:rPr>
              <a:t>. a 2.  </a:t>
            </a:r>
            <a:r>
              <a:rPr lang="cs-CZ" sz="1600" dirty="0">
                <a:solidFill>
                  <a:prstClr val="black"/>
                </a:solidFill>
              </a:rPr>
              <a:t>ročníku na </a:t>
            </a:r>
            <a:r>
              <a:rPr lang="cs-CZ" sz="1600" dirty="0" smtClean="0">
                <a:solidFill>
                  <a:prstClr val="black"/>
                </a:solidFill>
              </a:rPr>
              <a:t>procvičování  sčítání a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odčítání do 10,přiřazování čísel k obrázkům. Je </a:t>
            </a:r>
            <a:r>
              <a:rPr lang="cs-CZ" sz="1600" dirty="0">
                <a:solidFill>
                  <a:prstClr val="black"/>
                </a:solidFill>
              </a:rPr>
              <a:t>určen </a:t>
            </a:r>
            <a:r>
              <a:rPr lang="cs-CZ" sz="1600" dirty="0" smtClean="0">
                <a:solidFill>
                  <a:prstClr val="black"/>
                </a:solidFill>
              </a:rPr>
              <a:t>pro samostatnou </a:t>
            </a: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                práci </a:t>
            </a:r>
            <a:r>
              <a:rPr lang="cs-CZ" sz="1600" dirty="0">
                <a:solidFill>
                  <a:prstClr val="black"/>
                </a:solidFill>
              </a:rPr>
              <a:t>žáků, společná kontrola proběhne na </a:t>
            </a:r>
            <a:r>
              <a:rPr lang="cs-CZ" sz="1600" dirty="0" smtClean="0">
                <a:solidFill>
                  <a:prstClr val="black"/>
                </a:solidFill>
              </a:rPr>
              <a:t> interaktivní tabuli.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Klíčová </a:t>
            </a:r>
            <a:r>
              <a:rPr lang="cs-CZ" sz="1600" b="1" dirty="0">
                <a:solidFill>
                  <a:prstClr val="black"/>
                </a:solidFill>
              </a:rPr>
              <a:t>slova:  </a:t>
            </a:r>
            <a:r>
              <a:rPr lang="cs-CZ" sz="1600" dirty="0" smtClean="0">
                <a:solidFill>
                  <a:prstClr val="black"/>
                </a:solidFill>
              </a:rPr>
              <a:t>příklady na sčítání a odčítání, o x větší - menší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</a:t>
            </a:r>
            <a:r>
              <a:rPr lang="cs-CZ" sz="16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1600" dirty="0" smtClean="0">
                <a:solidFill>
                  <a:prstClr val="black">
                    <a:lumMod val="95000"/>
                    <a:lumOff val="5000"/>
                  </a:prstClr>
                </a:solidFill>
                <a:hlinkClick r:id="rId2"/>
              </a:rPr>
              <a:t>www.microsoft.office.cz</a:t>
            </a:r>
            <a:endParaRPr lang="cs-CZ" sz="1600" dirty="0" smtClean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8858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179512"/>
            <a:ext cx="6172200" cy="7128792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1. Zapiš příklady k obrázkům: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2. Spoj předměty s čísly: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3. Napiš čísla o 3 větší:  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80" y="1259632"/>
            <a:ext cx="483737" cy="649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460" y="1293096"/>
            <a:ext cx="432048" cy="580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5414" y="1294310"/>
            <a:ext cx="432046" cy="579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417" y="1260624"/>
            <a:ext cx="482997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995" y="1294310"/>
            <a:ext cx="421134" cy="559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999" y="1313630"/>
            <a:ext cx="420687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686" y="1303969"/>
            <a:ext cx="420687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373" y="1303968"/>
            <a:ext cx="420687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060" y="1294309"/>
            <a:ext cx="421134" cy="559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327" y="1291382"/>
            <a:ext cx="420687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4483877"/>
              </p:ext>
            </p:extLst>
          </p:nvPr>
        </p:nvGraphicFramePr>
        <p:xfrm>
          <a:off x="368659" y="2123728"/>
          <a:ext cx="6192688" cy="5040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48172"/>
                <a:gridCol w="1548172"/>
                <a:gridCol w="1548172"/>
                <a:gridCol w="154817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+      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+         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          =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           =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3056001"/>
              </p:ext>
            </p:extLst>
          </p:nvPr>
        </p:nvGraphicFramePr>
        <p:xfrm>
          <a:off x="420169" y="3347864"/>
          <a:ext cx="6117010" cy="301130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6117010"/>
              </a:tblGrid>
              <a:tr h="301130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                </a:t>
                      </a:r>
                      <a:r>
                        <a:rPr lang="cs-CZ" sz="2400" b="1" dirty="0" smtClean="0"/>
                        <a:t>   7      4       6       3</a:t>
                      </a:r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135" y="3622862"/>
            <a:ext cx="698376" cy="698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222" y="4211638"/>
            <a:ext cx="6953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485" y="4139952"/>
            <a:ext cx="6953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486" y="3509963"/>
            <a:ext cx="6953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5264" y="3509963"/>
            <a:ext cx="698376" cy="698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7339" y="3543301"/>
            <a:ext cx="701675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5426" y="4062412"/>
            <a:ext cx="701675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7338" y="4062413"/>
            <a:ext cx="701675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4193" y="3543300"/>
            <a:ext cx="701675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4193" y="4062413"/>
            <a:ext cx="701675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3515" y="3543299"/>
            <a:ext cx="701675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092" y="5652120"/>
            <a:ext cx="626368" cy="62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511" y="5652120"/>
            <a:ext cx="62230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880" y="5652120"/>
            <a:ext cx="62230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540" y="5652120"/>
            <a:ext cx="62230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995" y="5652120"/>
            <a:ext cx="62230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23" y="5650979"/>
            <a:ext cx="62230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716" y="5660876"/>
            <a:ext cx="554758" cy="554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8869" y="5674791"/>
            <a:ext cx="581026" cy="581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294" y="5710882"/>
            <a:ext cx="579437" cy="454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8815056"/>
              </p:ext>
            </p:extLst>
          </p:nvPr>
        </p:nvGraphicFramePr>
        <p:xfrm>
          <a:off x="655338" y="6876256"/>
          <a:ext cx="4572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2077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41520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4. Napiš čísla o 3 menší: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0789448"/>
              </p:ext>
            </p:extLst>
          </p:nvPr>
        </p:nvGraphicFramePr>
        <p:xfrm>
          <a:off x="548680" y="899592"/>
          <a:ext cx="4752530" cy="792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50506"/>
                <a:gridCol w="950506"/>
                <a:gridCol w="950506"/>
                <a:gridCol w="950506"/>
                <a:gridCol w="950506"/>
              </a:tblGrid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8378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2045576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Řešení: </a:t>
            </a:r>
            <a:br>
              <a:rPr lang="cs-CZ" sz="1600" dirty="0" smtClean="0"/>
            </a:br>
            <a:r>
              <a:rPr lang="cs-CZ" sz="1600" dirty="0" smtClean="0"/>
              <a:t>1.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2. 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64" y="1187624"/>
            <a:ext cx="6200775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48" y="2267744"/>
            <a:ext cx="6127011" cy="3017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 flipV="1">
            <a:off x="1412776" y="2987824"/>
            <a:ext cx="136815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204864" y="3131840"/>
            <a:ext cx="244827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4077072" y="3923928"/>
            <a:ext cx="1008112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276872" y="3923928"/>
            <a:ext cx="100811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009" y="5846658"/>
            <a:ext cx="4578350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32656" y="5508104"/>
            <a:ext cx="5040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3. </a:t>
            </a:r>
            <a:endParaRPr lang="cs-CZ" sz="16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646" y="7020272"/>
            <a:ext cx="4754563" cy="89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83568" y="6650940"/>
            <a:ext cx="4531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4. </a:t>
            </a:r>
            <a:endParaRPr lang="cs-CZ" sz="1600" dirty="0"/>
          </a:p>
        </p:txBody>
      </p:sp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5502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203</Words>
  <Application>Microsoft Office PowerPoint</Application>
  <PresentationFormat>Předvádění na obrazovce (4:3)</PresentationFormat>
  <Paragraphs>56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  Sčítání a odčítání  do 10</vt:lpstr>
      <vt:lpstr>1. Zapiš příklady k obrázkům:           2. Spoj předměty s čísly:                 3. Napiš čísla o 3 větší:   </vt:lpstr>
      <vt:lpstr>4. Napiš čísla o 3 menší:     </vt:lpstr>
      <vt:lpstr>Řešení:  1.     2.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 do 10</dc:title>
  <dc:creator>Zaneta</dc:creator>
  <cp:lastModifiedBy>PC-0C4S</cp:lastModifiedBy>
  <cp:revision>15</cp:revision>
  <dcterms:created xsi:type="dcterms:W3CDTF">2012-05-12T13:30:13Z</dcterms:created>
  <dcterms:modified xsi:type="dcterms:W3CDTF">2012-11-09T18:49:11Z</dcterms:modified>
</cp:coreProperties>
</file>