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4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999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094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933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699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359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499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61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56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772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142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698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454D1E-CA17-4EFE-AB6C-83D3A6964BA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75EDE-D714-4F63-9DB0-978388C6B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682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Slovní úlohy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VY_12_INOVACE_16_SLOVNÍ ÚLOHY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16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>
                <a:solidFill>
                  <a:prstClr val="black"/>
                </a:solidFill>
              </a:rPr>
              <a:t>31. 8. 2012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Pracovní </a:t>
            </a:r>
            <a:r>
              <a:rPr lang="cs-CZ" sz="1600" dirty="0">
                <a:solidFill>
                  <a:prstClr val="black"/>
                </a:solidFill>
              </a:rPr>
              <a:t>list pro žáky  2. ročníku na </a:t>
            </a:r>
            <a:r>
              <a:rPr lang="cs-CZ" sz="1600" dirty="0" smtClean="0">
                <a:solidFill>
                  <a:prstClr val="black"/>
                </a:solidFill>
              </a:rPr>
              <a:t>procvičování řešení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slovních úloh na sčítání bez </a:t>
            </a:r>
            <a:r>
              <a:rPr lang="cs-CZ" sz="1600" dirty="0">
                <a:solidFill>
                  <a:prstClr val="black"/>
                </a:solidFill>
              </a:rPr>
              <a:t>přechodu do 20,  rozklad čísel.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</a:rPr>
              <a:t>určen pro samostatnou </a:t>
            </a:r>
            <a:r>
              <a:rPr lang="cs-CZ" sz="1600" dirty="0" smtClean="0">
                <a:solidFill>
                  <a:prstClr val="black"/>
                </a:solidFill>
              </a:rPr>
              <a:t>práci </a:t>
            </a:r>
            <a:r>
              <a:rPr lang="cs-CZ" sz="1600" dirty="0">
                <a:solidFill>
                  <a:prstClr val="black"/>
                </a:solidFill>
              </a:rPr>
              <a:t>ž</a:t>
            </a:r>
            <a:r>
              <a:rPr lang="cs-CZ" sz="1600" dirty="0" smtClean="0">
                <a:solidFill>
                  <a:prstClr val="black"/>
                </a:solidFill>
              </a:rPr>
              <a:t>áků</a:t>
            </a:r>
            <a:r>
              <a:rPr lang="cs-CZ" sz="1600" dirty="0">
                <a:solidFill>
                  <a:prstClr val="black"/>
                </a:solidFill>
              </a:rPr>
              <a:t>, společná kontrola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proběhne </a:t>
            </a:r>
            <a:r>
              <a:rPr lang="cs-CZ" sz="1600" dirty="0">
                <a:solidFill>
                  <a:prstClr val="black"/>
                </a:solidFill>
              </a:rPr>
              <a:t>na  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slovní úlohy,  </a:t>
            </a:r>
            <a:r>
              <a:rPr lang="cs-CZ" sz="1600" dirty="0">
                <a:solidFill>
                  <a:prstClr val="black"/>
                </a:solidFill>
              </a:rPr>
              <a:t>o x větší – </a:t>
            </a:r>
            <a:r>
              <a:rPr lang="cs-CZ" sz="1600" dirty="0" smtClean="0">
                <a:solidFill>
                  <a:prstClr val="black"/>
                </a:solidFill>
              </a:rPr>
              <a:t>menší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Zdroje</a:t>
            </a:r>
            <a:r>
              <a:rPr lang="cs-CZ" sz="1600" b="1" dirty="0">
                <a:solidFill>
                  <a:prstClr val="black"/>
                </a:solidFill>
              </a:rPr>
              <a:t>: </a:t>
            </a:r>
            <a:r>
              <a:rPr lang="cs-CZ" sz="1600" dirty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160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Vypočítej.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Honzík má 9 let. Katka je o 10 let starší. Kolik let má Katka?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z</a:t>
            </a:r>
            <a:r>
              <a:rPr lang="cs-CZ" sz="1600" dirty="0" smtClean="0"/>
              <a:t>názorni: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1813173"/>
              </p:ext>
            </p:extLst>
          </p:nvPr>
        </p:nvGraphicFramePr>
        <p:xfrm>
          <a:off x="1340768" y="1331640"/>
          <a:ext cx="5030320" cy="422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</a:tblGrid>
              <a:tr h="422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2656" y="2123728"/>
            <a:ext cx="60486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vypočítej: _____________________________</a:t>
            </a:r>
          </a:p>
          <a:p>
            <a:endParaRPr lang="cs-CZ" sz="1600" dirty="0"/>
          </a:p>
          <a:p>
            <a:r>
              <a:rPr lang="cs-CZ" sz="1600" dirty="0"/>
              <a:t>o</a:t>
            </a:r>
            <a:r>
              <a:rPr lang="cs-CZ" sz="1600" dirty="0" smtClean="0"/>
              <a:t>dpověz: _________________________________________________</a:t>
            </a: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2. Počítej a vybarvuj mašličky se správnými výsledky.</a:t>
            </a:r>
          </a:p>
          <a:p>
            <a:endParaRPr lang="cs-CZ" sz="1600" dirty="0"/>
          </a:p>
          <a:p>
            <a:r>
              <a:rPr lang="cs-CZ" sz="1600" dirty="0" smtClean="0"/>
              <a:t>   - Jana si koupila sešit za 5 Kč, gumu za 3 Kč a pero za 10 Kč. Kolik Kč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utratila?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-  Adélka si koupila pravítko za 15 Kč. Platila dvacetikorunou. Kolik Kč           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jí vrátili?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-  Jirka má 4 Kč. Tom má o 10 Kč více. Kolik Kč má Tom?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-  Drahoš má 18 samolepek. Vojta má o 8 samolepek méně. Kolik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samolepek má Vojta?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- Ve třídě je 9 chlapců a 10 dívek. Kolik dětí je ve třídě?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</a:t>
            </a:r>
            <a:endParaRPr lang="cs-CZ" sz="1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960" y="5868144"/>
            <a:ext cx="3175224" cy="2352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45024" y="6980335"/>
            <a:ext cx="6120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19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65859" y="7019920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10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65171" y="7362221"/>
            <a:ext cx="3836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14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96952" y="6732240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57093" y="7683384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84176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3557744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1.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    9 + 10 = 19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Katka má 19 let.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2. 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712" y="3131724"/>
            <a:ext cx="3529890" cy="230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07123582"/>
              </p:ext>
            </p:extLst>
          </p:nvPr>
        </p:nvGraphicFramePr>
        <p:xfrm>
          <a:off x="688351" y="1187624"/>
          <a:ext cx="5030320" cy="422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  <a:gridCol w="251516"/>
              </a:tblGrid>
              <a:tr h="422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56792" y="4235897"/>
            <a:ext cx="777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10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0848" y="3930725"/>
            <a:ext cx="3887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16145" y="4571034"/>
            <a:ext cx="9073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14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69841" y="4214272"/>
            <a:ext cx="5586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19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99073" y="4851135"/>
            <a:ext cx="4885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153168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276</Words>
  <Application>Microsoft Office PowerPoint</Application>
  <PresentationFormat>Předvádění na obrazovce (4:3)</PresentationFormat>
  <Paragraphs>52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Slovní úlohy</vt:lpstr>
      <vt:lpstr>1. Vypočítej.      Honzík má 9 let. Katka je o 10 let starší. Kolik let má Katka?  znázorni:</vt:lpstr>
      <vt:lpstr>Řešení:  1.        9 + 10 = 19       Katka má 19 let.    2.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9</cp:revision>
  <dcterms:created xsi:type="dcterms:W3CDTF">2012-09-16T12:15:35Z</dcterms:created>
  <dcterms:modified xsi:type="dcterms:W3CDTF">2012-11-09T18:32:35Z</dcterms:modified>
</cp:coreProperties>
</file>