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393" r:id="rId2"/>
    <p:sldId id="292" r:id="rId3"/>
    <p:sldId id="293" r:id="rId4"/>
    <p:sldId id="294" r:id="rId5"/>
    <p:sldId id="298" r:id="rId6"/>
    <p:sldId id="299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="" xmlns:p14="http://schemas.microsoft.com/office/powerpoint/2010/main">
        <p14:section name="Výchozí oddíl" id="{17473A03-0887-4E2C-BE23-E19BFF817024}">
          <p14:sldIdLst>
            <p14:sldId id="393"/>
            <p14:sldId id="292"/>
            <p14:sldId id="293"/>
            <p14:sldId id="294"/>
            <p14:sldId id="298"/>
            <p14:sldId id="299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6759" autoAdjust="0"/>
    <p:restoredTop sz="94660"/>
  </p:normalViewPr>
  <p:slideViewPr>
    <p:cSldViewPr>
      <p:cViewPr varScale="1">
        <p:scale>
          <a:sx n="97" d="100"/>
          <a:sy n="97" d="100"/>
        </p:scale>
        <p:origin x="-114" y="-22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C48135-1012-46C3-9046-8D4D6AF34A1E}" type="datetimeFigureOut">
              <a:rPr lang="cs-CZ" smtClean="0"/>
              <a:pPr/>
              <a:t>29.2.2012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FB3648-B80B-4BD3-8191-E1D9727986E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7436116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A5FD572A-E627-4972-8D54-DED640F7F55A}" type="datetimeFigureOut">
              <a:rPr lang="cs-CZ" smtClean="0"/>
              <a:pPr/>
              <a:t>29.2.2012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4EC1F1CF-3D57-4711-863C-2BD8D53BA1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A5FD572A-E627-4972-8D54-DED640F7F55A}" type="datetimeFigureOut">
              <a:rPr lang="cs-CZ" smtClean="0"/>
              <a:pPr/>
              <a:t>29.2.2012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EC1F1CF-3D57-4711-863C-2BD8D53BA19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A5FD572A-E627-4972-8D54-DED640F7F55A}" type="datetimeFigureOut">
              <a:rPr lang="cs-CZ" smtClean="0"/>
              <a:pPr/>
              <a:t>29.2.2012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4EC1F1CF-3D57-4711-863C-2BD8D53BA1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D572A-E627-4972-8D54-DED640F7F55A}" type="datetimeFigureOut">
              <a:rPr lang="cs-CZ" smtClean="0"/>
              <a:pPr/>
              <a:t>29.2.2012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1F1CF-3D57-4711-863C-2BD8D53BA19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D572A-E627-4972-8D54-DED640F7F55A}" type="datetimeFigureOut">
              <a:rPr lang="cs-CZ" smtClean="0"/>
              <a:pPr/>
              <a:t>29.2.2012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1F1CF-3D57-4711-863C-2BD8D53BA19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5FD572A-E627-4972-8D54-DED640F7F55A}" type="datetimeFigureOut">
              <a:rPr lang="cs-CZ" smtClean="0"/>
              <a:pPr/>
              <a:t>29.2.2012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EC1F1CF-3D57-4711-863C-2BD8D53BA19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D572A-E627-4972-8D54-DED640F7F55A}" type="datetimeFigureOut">
              <a:rPr lang="cs-CZ" smtClean="0"/>
              <a:pPr/>
              <a:t>29.2.2012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1F1CF-3D57-4711-863C-2BD8D53BA1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A5FD572A-E627-4972-8D54-DED640F7F55A}" type="datetimeFigureOut">
              <a:rPr lang="cs-CZ" smtClean="0"/>
              <a:pPr/>
              <a:t>29.2.2012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EC1F1CF-3D57-4711-863C-2BD8D53BA19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5FD572A-E627-4972-8D54-DED640F7F55A}" type="datetimeFigureOut">
              <a:rPr lang="cs-CZ" smtClean="0"/>
              <a:pPr/>
              <a:t>29.2.2012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EC1F1CF-3D57-4711-863C-2BD8D53BA19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D572A-E627-4972-8D54-DED640F7F55A}" type="datetimeFigureOut">
              <a:rPr lang="cs-CZ" smtClean="0"/>
              <a:pPr/>
              <a:t>29.2.2012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1F1CF-3D57-4711-863C-2BD8D53BA1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D572A-E627-4972-8D54-DED640F7F55A}" type="datetimeFigureOut">
              <a:rPr lang="cs-CZ" smtClean="0"/>
              <a:pPr/>
              <a:t>29.2.2012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1F1CF-3D57-4711-863C-2BD8D53BA1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A5FD572A-E627-4972-8D54-DED640F7F55A}" type="datetimeFigureOut">
              <a:rPr lang="cs-CZ" smtClean="0"/>
              <a:pPr/>
              <a:t>29.2.2012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4EC1F1CF-3D57-4711-863C-2BD8D53BA19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051720" y="620688"/>
            <a:ext cx="6172200" cy="1894362"/>
          </a:xfrm>
        </p:spPr>
        <p:txBody>
          <a:bodyPr>
            <a:normAutofit/>
          </a:bodyPr>
          <a:lstStyle/>
          <a:p>
            <a:r>
              <a:rPr lang="cs-CZ" sz="5400" b="1" dirty="0" smtClean="0">
                <a:solidFill>
                  <a:schemeClr val="accent1">
                    <a:lumMod val="75000"/>
                  </a:schemeClr>
                </a:solidFill>
              </a:rPr>
              <a:t>PRVOUKA  </a:t>
            </a:r>
            <a:endParaRPr lang="cs-CZ" sz="5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209822" y="4005064"/>
            <a:ext cx="6172200" cy="1371600"/>
          </a:xfrm>
        </p:spPr>
        <p:txBody>
          <a:bodyPr>
            <a:normAutofit/>
          </a:bodyPr>
          <a:lstStyle/>
          <a:p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Vypracovala  Daniela Kubů </a:t>
            </a:r>
          </a:p>
          <a:p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ZŠ a MŠ Malý Újezd</a:t>
            </a:r>
            <a:endParaRPr lang="cs-CZ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5" name="Picture 2" descr="C:\Users\boxed\AppData\Local\Microsoft\Windows\Temporary Internet Files\Content.IE5\0RPTJLNX\opvk_hor_zakladni_logolink_bar_cz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5805264"/>
            <a:ext cx="4176464" cy="80751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2123728" y="3140968"/>
            <a:ext cx="63367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</a:rPr>
              <a:t>VY_32_INOVACE_07_PRV.-NÁŠ DŮM,NÁŠ BYT</a:t>
            </a:r>
            <a:endParaRPr lang="cs-CZ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558116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>
                <a:solidFill>
                  <a:schemeClr val="accent1">
                    <a:lumMod val="75000"/>
                  </a:schemeClr>
                </a:solidFill>
              </a:rPr>
              <a:t>NÁŠ DŮM, NÁŠ BYT</a:t>
            </a:r>
            <a:endParaRPr lang="cs-CZ" sz="4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MÍSTO - KDE ŽIJEME              </a:t>
            </a:r>
          </a:p>
          <a:p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 KAŽDÝ MÁME SVŮJ DOMOV    </a:t>
            </a:r>
          </a:p>
          <a:p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 DOMOV JE MÍSTO, KDE BYDLÍME, KDE MÁME 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       SOUKROMÍ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, KDE NALÉZÁME OCHRANU I  RADOST </a:t>
            </a:r>
          </a:p>
          <a:p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ADRESA, KDE BYDLÍME</a:t>
            </a:r>
          </a:p>
          <a:p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BYDLÍME V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DOMĚ -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RODINNÉM, 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                                      PANELOVÉM</a:t>
            </a:r>
          </a:p>
          <a:p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BYDLÍME V PŘÍZEMÍ, V POSCHODÍ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862534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cs-CZ" sz="4000" b="1" dirty="0" smtClean="0">
                <a:solidFill>
                  <a:schemeClr val="accent1">
                    <a:lumMod val="75000"/>
                  </a:schemeClr>
                </a:solidFill>
              </a:rPr>
              <a:t>NÁŠ DŮM, NÁŠ BYT</a:t>
            </a:r>
            <a:endParaRPr lang="cs-CZ" sz="4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5031" b="60236"/>
          <a:stretch/>
        </p:blipFill>
        <p:spPr bwMode="auto">
          <a:xfrm>
            <a:off x="438471" y="1988840"/>
            <a:ext cx="7488831" cy="403244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695991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cs-CZ" sz="4000" b="1" dirty="0" smtClean="0">
                <a:solidFill>
                  <a:schemeClr val="accent1">
                    <a:lumMod val="75000"/>
                  </a:schemeClr>
                </a:solidFill>
              </a:rPr>
              <a:t>NÁŠ DŮM , NÁŠ BYT</a:t>
            </a:r>
            <a:endParaRPr lang="cs-CZ" sz="4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733" t="38994" r="2282" b="3112"/>
          <a:stretch/>
        </p:blipFill>
        <p:spPr bwMode="auto">
          <a:xfrm>
            <a:off x="827584" y="1628800"/>
            <a:ext cx="6840760" cy="482453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493292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>
                <a:solidFill>
                  <a:schemeClr val="accent1">
                    <a:lumMod val="75000"/>
                  </a:schemeClr>
                </a:solidFill>
              </a:rPr>
              <a:t>ÚKOLY:</a:t>
            </a:r>
            <a:endParaRPr lang="cs-CZ" sz="4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NAMALUJ SVŮJ POKOJ: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593309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>
                <a:solidFill>
                  <a:schemeClr val="accent1">
                    <a:lumMod val="75000"/>
                  </a:schemeClr>
                </a:solidFill>
              </a:rPr>
              <a:t>ZDROJE:</a:t>
            </a:r>
            <a:endParaRPr lang="cs-CZ" sz="4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NÁŠ DŮM, NÁŠ BYT.</a:t>
            </a:r>
            <a:r>
              <a:rPr lang="cs-CZ" dirty="0"/>
              <a:t> </a:t>
            </a:r>
            <a:r>
              <a:rPr lang="cs-CZ" i="1" dirty="0"/>
              <a:t>PRVOUKA</a:t>
            </a:r>
            <a:r>
              <a:rPr lang="cs-CZ" dirty="0"/>
              <a:t>: </a:t>
            </a:r>
            <a:r>
              <a:rPr lang="cs-CZ" i="1" dirty="0"/>
              <a:t>pro 1. ročník</a:t>
            </a:r>
            <a:r>
              <a:rPr lang="cs-CZ" dirty="0"/>
              <a:t>. 1. Kollárovo nám. 7, 772 00 Olomouc: PRODOS, 2009, </a:t>
            </a:r>
            <a:r>
              <a:rPr lang="cs-CZ" dirty="0" smtClean="0"/>
              <a:t>s.13. </a:t>
            </a:r>
            <a:r>
              <a:rPr lang="cs-CZ" dirty="0"/>
              <a:t>ISBN 80-85806-80-0.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52245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oonlight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  <a:satMod val="150000"/>
              </a:schemeClr>
            </a:gs>
            <a:gs pos="35000">
              <a:schemeClr val="phClr">
                <a:tint val="80000"/>
                <a:satMod val="200000"/>
              </a:schemeClr>
            </a:gs>
            <a:gs pos="100000">
              <a:schemeClr val="phClr">
                <a:tint val="75000"/>
                <a:satMod val="250000"/>
              </a:schemeClr>
            </a:gs>
          </a:gsLst>
          <a:path path="rect">
            <a:fillToRect l="100000" t="100000"/>
          </a:path>
        </a:gradFill>
        <a:gradFill rotWithShape="1">
          <a:gsLst>
            <a:gs pos="0">
              <a:schemeClr val="phClr">
                <a:shade val="60000"/>
                <a:satMod val="150000"/>
              </a:schemeClr>
            </a:gs>
            <a:gs pos="80000">
              <a:schemeClr val="phClr">
                <a:shade val="100000"/>
                <a:satMod val="130000"/>
              </a:schemeClr>
            </a:gs>
            <a:gs pos="100000">
              <a:schemeClr val="phClr">
                <a:tint val="90000"/>
                <a:shade val="100000"/>
                <a:satMod val="115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6350" cap="flat" cmpd="sng" algn="ctr">
          <a:solidFill>
            <a:schemeClr val="phClr">
              <a:shade val="95000"/>
              <a:satMod val="115000"/>
            </a:schemeClr>
          </a:solidFill>
          <a:prstDash val="solid"/>
        </a:ln>
        <a:ln w="12700" cap="flat" cmpd="sng" algn="ctr">
          <a:solidFill>
            <a:schemeClr val="phClr">
              <a:satMod val="110000"/>
            </a:schemeClr>
          </a:solidFill>
          <a:prstDash val="solid"/>
        </a:ln>
        <a:ln w="25400" cap="flat" cmpd="sng" algn="ctr">
          <a:solidFill>
            <a:schemeClr val="phClr">
              <a:shade val="90000"/>
              <a:satMod val="115000"/>
            </a:schemeClr>
          </a:solidFill>
          <a:prstDash val="solid"/>
        </a:ln>
      </a:lnStyleLst>
      <a:effectStyleLst>
        <a:effectStyle>
          <a:effectLst>
            <a:outerShdw blurRad="50800" dist="25400" dir="5400000" sx="101000" sy="101000" algn="ctr" rotWithShape="0">
              <a:srgbClr val="000000">
                <a:alpha val="60000"/>
              </a:srgbClr>
            </a:outerShdw>
          </a:effectLst>
        </a:effectStyle>
        <a:effectStyle>
          <a:effectLst>
            <a:innerShdw blurRad="76200" dist="25400" dir="13500000">
              <a:srgbClr val="000000">
                <a:alpha val="60000"/>
              </a:srgbClr>
            </a:innerShdw>
          </a:effectLst>
          <a:scene3d>
            <a:camera prst="orthographicFront">
              <a:rot lat="0" lon="0" rev="0"/>
            </a:camera>
            <a:lightRig rig="balanced" dir="tl">
              <a:rot lat="0" lon="0" rev="4200000"/>
            </a:lightRig>
          </a:scene3d>
          <a:sp3d>
            <a:bevelT w="25400" h="12700" prst="softRound"/>
          </a:sp3d>
        </a:effectStyle>
        <a:effectStyle>
          <a:effectLst>
            <a:innerShdw blurRad="76200" dist="25400" dir="13500000">
              <a:srgbClr val="000000">
                <a:alpha val="60000"/>
              </a:srgbClr>
            </a:innerShdw>
            <a:softEdge rad="3175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697</TotalTime>
  <Words>92</Words>
  <Application>Microsoft Office PowerPoint</Application>
  <PresentationFormat>Předvádění na obrazovce (4:3)</PresentationFormat>
  <Paragraphs>18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Arkýř</vt:lpstr>
      <vt:lpstr>PRVOUKA  </vt:lpstr>
      <vt:lpstr>NÁŠ DŮM, NÁŠ BYT</vt:lpstr>
      <vt:lpstr>NÁŠ DŮM, NÁŠ BYT</vt:lpstr>
      <vt:lpstr>NÁŠ DŮM , NÁŠ BYT</vt:lpstr>
      <vt:lpstr>ÚKOLY:</vt:lpstr>
      <vt:lpstr>ZDROJE:</vt:lpstr>
    </vt:vector>
  </TitlesOfParts>
  <Company>Acer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PRVOUKA – 1.ROČNÍK</dc:title>
  <dc:creator>Valued Acer Customer</dc:creator>
  <cp:lastModifiedBy>Dumy</cp:lastModifiedBy>
  <cp:revision>69</cp:revision>
  <dcterms:created xsi:type="dcterms:W3CDTF">2011-12-29T10:37:36Z</dcterms:created>
  <dcterms:modified xsi:type="dcterms:W3CDTF">2012-02-29T19:10:57Z</dcterms:modified>
</cp:coreProperties>
</file>