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4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515100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VY_12_INOVACE_20_SLOVNÍ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3. 9. 2012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řešení slovních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úloh na odčítání bez přechodu do 20. Je </a:t>
            </a:r>
            <a:r>
              <a:rPr lang="cs-CZ" sz="1600" dirty="0">
                <a:solidFill>
                  <a:prstClr val="black"/>
                </a:solidFill>
              </a:rPr>
              <a:t>určen pro samostatnou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  <a:r>
              <a:rPr lang="cs-CZ" sz="1600" dirty="0">
                <a:solidFill>
                  <a:prstClr val="black"/>
                </a:solidFill>
              </a:rPr>
              <a:t>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úloha, znázornění, výpočet, odpověď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Na parkovišti stálo __ aut.  Odjely  __ auta. 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Kolik aut zůstalo na parkovišti?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5151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2. Doplň: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David měl  18 Kč. 5 Kč dal Sáře. Davidovi zbylo ___ Kč.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V autobusu jelo 20 cestujících. Na zastávce vystoupilo 10 cestujících.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Dále jelo ___ cestujících.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Ve školní družině je 15 dětí. 10 dětí odešlo domů. Ve školní družině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zůstalo __ dětí.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Jáchym měl 13 kuliček.  3 kuličky ztratil. Zůstalo mu __ kuliček.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Maminka koupila 11 rohlíků. 10 rohlíků jsme snědli. Zůstal __ rohlík.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-  Lenka musí navléknout 19 korálek. Navlékla už 10 korálek. Ještě musí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navléknout __ korálek. </a:t>
            </a: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38" y="158415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32" y="156887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32" y="1928987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332" y="1928987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904" y="197269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0927" y="1599382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392" y="1928987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270" y="156887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914" y="1928987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44" y="156887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985" y="1972693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375" y="1576562"/>
            <a:ext cx="842644" cy="48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932348"/>
              </p:ext>
            </p:extLst>
          </p:nvPr>
        </p:nvGraphicFramePr>
        <p:xfrm>
          <a:off x="638944" y="2627784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9" name="Přímá spojnice 18"/>
          <p:cNvCxnSpPr/>
          <p:nvPr/>
        </p:nvCxnSpPr>
        <p:spPr>
          <a:xfrm flipH="1">
            <a:off x="4293096" y="1403648"/>
            <a:ext cx="432048" cy="56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4293096" y="1972693"/>
            <a:ext cx="432048" cy="489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6010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32" y="366184"/>
            <a:ext cx="6398468" cy="2477624"/>
          </a:xfrm>
        </p:spPr>
        <p:txBody>
          <a:bodyPr>
            <a:normAutofit fontScale="90000"/>
          </a:bodyPr>
          <a:lstStyle/>
          <a:p>
            <a:pPr lvl="0" algn="l">
              <a:spcBef>
                <a:spcPct val="20000"/>
              </a:spcBef>
            </a:pP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</a:t>
            </a: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3. Vypočítej.</a:t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     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   Adam </a:t>
            </a: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má 14 let. Viola má o 4 roky méně. Kolik let má Viola?</a:t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znázorni: </a:t>
            </a:r>
            <a:b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vypočítej: _______________________________________________   </a:t>
            </a: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odpověz: _____________________________________________________________</a:t>
            </a:r>
            <a:br>
              <a:rPr lang="cs-CZ" sz="1800" dirty="0" smtClean="0"/>
            </a:br>
            <a:endParaRPr lang="cs-CZ" sz="1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266390"/>
              </p:ext>
            </p:extLst>
          </p:nvPr>
        </p:nvGraphicFramePr>
        <p:xfrm>
          <a:off x="188640" y="1475656"/>
          <a:ext cx="6172200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  <a:gridCol w="30861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2857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470476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lvl="0" indent="0">
              <a:buNone/>
            </a:pPr>
            <a:r>
              <a:rPr lang="cs-CZ" sz="1600" dirty="0" smtClean="0"/>
              <a:t>2. </a:t>
            </a:r>
            <a:r>
              <a:rPr lang="cs-CZ" sz="1600" dirty="0">
                <a:solidFill>
                  <a:prstClr val="black"/>
                </a:solidFill>
              </a:rPr>
              <a:t>-  David měl  18 Kč. 5 Kč dal Sáře. Davidovi zbylo </a:t>
            </a:r>
            <a:r>
              <a:rPr lang="cs-CZ" sz="1600" dirty="0" smtClean="0">
                <a:solidFill>
                  <a:srgbClr val="FF0000"/>
                </a:solidFill>
              </a:rPr>
              <a:t>__13_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Kč.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-  V autobusu jelo 20 cestujících. Na zastávce vystoupilo 10 cestujících.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Dále jelo </a:t>
            </a:r>
            <a:r>
              <a:rPr lang="cs-CZ" sz="1600" dirty="0" smtClean="0">
                <a:solidFill>
                  <a:srgbClr val="FF0000"/>
                </a:solidFill>
              </a:rPr>
              <a:t>_10__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cestujících.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-  Ve školní družině je 15 dětí. 10 dětí odešlo domů. Ve školní družině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zůstalo </a:t>
            </a:r>
            <a:r>
              <a:rPr lang="cs-CZ" sz="1600" dirty="0" smtClean="0">
                <a:solidFill>
                  <a:srgbClr val="FF0000"/>
                </a:solidFill>
              </a:rPr>
              <a:t>_5_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dětí.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-  Jáchym měl 13 kuliček.  3 kuličky ztratil. Zůstalo mu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kuliček.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-  Maminka koupila 11 rohlíků. 10 rohlíků jsme snědli. Zůstal </a:t>
            </a:r>
            <a:r>
              <a:rPr lang="cs-CZ" sz="1600" dirty="0" smtClean="0">
                <a:solidFill>
                  <a:srgbClr val="FF0000"/>
                </a:solidFill>
              </a:rPr>
              <a:t>_1_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rohlík.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-  Lenka musí navléknout 19 korálek. Navlékla už 10 korálek. Ještě musí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navléknout </a:t>
            </a:r>
            <a:r>
              <a:rPr lang="cs-CZ" sz="1600" dirty="0" smtClean="0">
                <a:solidFill>
                  <a:srgbClr val="FF0000"/>
                </a:solidFill>
              </a:rPr>
              <a:t>_9_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korálek.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3. </a:t>
            </a: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14 – 4 = 10</a:t>
            </a: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Viola má 10 let. </a:t>
            </a: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2161021"/>
              </p:ext>
            </p:extLst>
          </p:nvPr>
        </p:nvGraphicFramePr>
        <p:xfrm>
          <a:off x="692696" y="1115616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12 – 2 =</a:t>
                      </a:r>
                      <a:r>
                        <a:rPr lang="cs-CZ" sz="1600" baseline="0" dirty="0" smtClean="0"/>
                        <a:t> 10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Na parkovišti</a:t>
                      </a:r>
                      <a:r>
                        <a:rPr lang="cs-CZ" sz="1600" baseline="0" dirty="0" smtClean="0"/>
                        <a:t> zůstalo 10 aut.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Rovnoramenný trojúhelník 5"/>
          <p:cNvSpPr/>
          <p:nvPr/>
        </p:nvSpPr>
        <p:spPr>
          <a:xfrm>
            <a:off x="1578149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889212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194012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2518259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803612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099495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413212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734222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005064" y="1181436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4293096" y="1186533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808562" y="1181436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085184" y="1181436"/>
            <a:ext cx="216024" cy="216024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5085184" y="1043608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916574" y="1043608"/>
            <a:ext cx="16861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73" y="6012160"/>
            <a:ext cx="6181725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5" name="Přímá spojnice 24"/>
          <p:cNvCxnSpPr/>
          <p:nvPr/>
        </p:nvCxnSpPr>
        <p:spPr>
          <a:xfrm flipH="1">
            <a:off x="5301208" y="5796136"/>
            <a:ext cx="14401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916574" y="5796136"/>
            <a:ext cx="16861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581128" y="5796136"/>
            <a:ext cx="22743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4293096" y="5796805"/>
            <a:ext cx="18002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28565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430</Words>
  <Application>Microsoft Office PowerPoint</Application>
  <PresentationFormat>Předvádění na obrazovce (4:3)</PresentationFormat>
  <Paragraphs>76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Slovní úlohy</vt:lpstr>
      <vt:lpstr>1. Na parkovišti stálo __ aut.  Odjely  __ auta.       Kolik aut zůstalo na parkovišti?</vt:lpstr>
      <vt:lpstr>       3. Vypočítej.         Adam má 14 let. Viola má o 4 roky méně. Kolik let má Viola?  znázorni:      vypočítej: _______________________________________________     odpověz: _____________________________________________________________ </vt:lpstr>
      <vt:lpstr>Řešení: 1.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6</cp:revision>
  <dcterms:created xsi:type="dcterms:W3CDTF">2012-09-16T16:03:45Z</dcterms:created>
  <dcterms:modified xsi:type="dcterms:W3CDTF">2012-11-09T18:34:59Z</dcterms:modified>
</cp:coreProperties>
</file>