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D04"/>
    <a:srgbClr val="C4380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40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5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739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5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76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81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9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Slovní úlohy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515100" cy="6034617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VY_12_INOVACE_26_SLOVNÍ ÚLOHY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26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9. 9. 2012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</a:t>
            </a:r>
            <a:r>
              <a:rPr lang="cs-CZ" sz="1600" dirty="0" smtClean="0">
                <a:solidFill>
                  <a:prstClr val="black"/>
                </a:solidFill>
              </a:rPr>
              <a:t>řešení slovních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úloh na </a:t>
            </a:r>
            <a:r>
              <a:rPr lang="cs-CZ" sz="1600" dirty="0">
                <a:solidFill>
                  <a:prstClr val="black"/>
                </a:solidFill>
              </a:rPr>
              <a:t>s</a:t>
            </a:r>
            <a:r>
              <a:rPr lang="cs-CZ" sz="1600" dirty="0" smtClean="0">
                <a:solidFill>
                  <a:prstClr val="black"/>
                </a:solidFill>
              </a:rPr>
              <a:t>čítání s přechodem v oboru  do 20.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</a:rPr>
              <a:t>určen pro </a:t>
            </a:r>
            <a:r>
              <a:rPr lang="cs-CZ" sz="1600" dirty="0" smtClean="0">
                <a:solidFill>
                  <a:prstClr val="black"/>
                </a:solidFill>
              </a:rPr>
              <a:t>samostatnou práci žáků</a:t>
            </a:r>
            <a:r>
              <a:rPr lang="cs-CZ" sz="1600" dirty="0">
                <a:solidFill>
                  <a:prstClr val="black"/>
                </a:solidFill>
              </a:rPr>
              <a:t>, společná kontrola </a:t>
            </a:r>
            <a:r>
              <a:rPr lang="cs-CZ" sz="1600" dirty="0" smtClean="0">
                <a:solidFill>
                  <a:prstClr val="black"/>
                </a:solidFill>
              </a:rPr>
              <a:t>proběhne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na  </a:t>
            </a:r>
            <a:r>
              <a:rPr lang="cs-CZ" sz="1600" dirty="0">
                <a:solidFill>
                  <a:prstClr val="black"/>
                </a:solidFill>
              </a:rPr>
              <a:t>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slovní úloha, znázornění, výpočet, odpověď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Ve třídě je 7 chlapců a 9 dívek. Kolik dětí je ve třídě?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</a:t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2. Vlak má 8 červených vagonů a 5 modrých vagonů.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Kolik vagonů má vlak dohromady?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V akváriu je 7 malých rybek a 6 velkých rybek.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Kolik velkých rybek je v akváriu. </a:t>
            </a: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216" y="251520"/>
            <a:ext cx="842392" cy="84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696222"/>
              </p:ext>
            </p:extLst>
          </p:nvPr>
        </p:nvGraphicFramePr>
        <p:xfrm>
          <a:off x="332656" y="1093912"/>
          <a:ext cx="5814392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143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  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2987824"/>
            <a:ext cx="749300" cy="64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418" y="2999085"/>
            <a:ext cx="749300" cy="64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718" y="2999085"/>
            <a:ext cx="749300" cy="64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302" y="2999085"/>
            <a:ext cx="749300" cy="64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110" y="2987177"/>
            <a:ext cx="749300" cy="64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7710" y="2999085"/>
            <a:ext cx="749300" cy="64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270" y="2987823"/>
            <a:ext cx="749300" cy="64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410" y="2999084"/>
            <a:ext cx="749300" cy="64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09" y="3653927"/>
            <a:ext cx="714375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343" y="3653927"/>
            <a:ext cx="714375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360" y="3653927"/>
            <a:ext cx="714375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874" y="3653927"/>
            <a:ext cx="714375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180" y="3653926"/>
            <a:ext cx="714375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0764525"/>
              </p:ext>
            </p:extLst>
          </p:nvPr>
        </p:nvGraphicFramePr>
        <p:xfrm>
          <a:off x="422425" y="4283968"/>
          <a:ext cx="567037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703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 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318" y="6228138"/>
            <a:ext cx="582180" cy="582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774" y="5485073"/>
            <a:ext cx="794219" cy="794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528" y="6589863"/>
            <a:ext cx="494408" cy="494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180" y="6237968"/>
            <a:ext cx="494408" cy="494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9187" y="6607305"/>
            <a:ext cx="494408" cy="494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94" y="6589863"/>
            <a:ext cx="494408" cy="494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920" y="6315910"/>
            <a:ext cx="494408" cy="494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46" y="6237968"/>
            <a:ext cx="494408" cy="494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83" y="6477644"/>
            <a:ext cx="494408" cy="494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58" y="6228138"/>
            <a:ext cx="582180" cy="582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653" y="6280758"/>
            <a:ext cx="582180" cy="582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530" y="6279292"/>
            <a:ext cx="582180" cy="582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760" y="6260368"/>
            <a:ext cx="582180" cy="582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594" y="6260368"/>
            <a:ext cx="582180" cy="582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0757308"/>
              </p:ext>
            </p:extLst>
          </p:nvPr>
        </p:nvGraphicFramePr>
        <p:xfrm>
          <a:off x="459275" y="6972052"/>
          <a:ext cx="567037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703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7678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4082227"/>
              </p:ext>
            </p:extLst>
          </p:nvPr>
        </p:nvGraphicFramePr>
        <p:xfrm>
          <a:off x="620688" y="755576"/>
          <a:ext cx="5814392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143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7 + 9 = 16    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Ve třídě je 16 dětí.        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501060" y="849634"/>
            <a:ext cx="229740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320" y="849634"/>
            <a:ext cx="229740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02344" y="849634"/>
            <a:ext cx="229740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17928" y="866876"/>
            <a:ext cx="229740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87580" y="866876"/>
            <a:ext cx="229740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004287" y="866876"/>
            <a:ext cx="229740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63505" y="885926"/>
            <a:ext cx="22974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67276" y="885926"/>
            <a:ext cx="22974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44432" y="885926"/>
            <a:ext cx="22974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40766" y="876185"/>
            <a:ext cx="22974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848402" y="881662"/>
            <a:ext cx="22974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60025" y="876185"/>
            <a:ext cx="22974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52792" y="885926"/>
            <a:ext cx="22974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748663" y="876185"/>
            <a:ext cx="22974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54144" y="866876"/>
            <a:ext cx="22974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305540" y="876185"/>
            <a:ext cx="229740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471068" y="780901"/>
            <a:ext cx="3069698" cy="381744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50" y="2414588"/>
            <a:ext cx="5675313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Ovál 23"/>
          <p:cNvSpPr/>
          <p:nvPr/>
        </p:nvSpPr>
        <p:spPr>
          <a:xfrm>
            <a:off x="1622656" y="2484909"/>
            <a:ext cx="129574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825983" y="2484909"/>
            <a:ext cx="129574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003860" y="2484909"/>
            <a:ext cx="129574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177867" y="2483768"/>
            <a:ext cx="129574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372228" y="2484909"/>
            <a:ext cx="129574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557820" y="2487960"/>
            <a:ext cx="129574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750199" y="2487960"/>
            <a:ext cx="129574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931306" y="2487960"/>
            <a:ext cx="129574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163247" y="2510433"/>
            <a:ext cx="129574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3361623" y="2518817"/>
            <a:ext cx="129574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620447" y="2518817"/>
            <a:ext cx="129574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814960" y="2510433"/>
            <a:ext cx="129574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038433" y="2510433"/>
            <a:ext cx="129574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580907" y="2483768"/>
            <a:ext cx="1974753" cy="32308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71" y="4211960"/>
            <a:ext cx="5675313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6180" y="4227835"/>
            <a:ext cx="4200525" cy="43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48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240</Words>
  <Application>Microsoft Office PowerPoint</Application>
  <PresentationFormat>Předvádění na obrazovce (4:3)</PresentationFormat>
  <Paragraphs>60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Slovní úlohy</vt:lpstr>
      <vt:lpstr>1. Ve třídě je 7 chlapců a 9 dívek. Kolik dětí je ve třídě?       </vt:lpstr>
      <vt:lpstr>Řešení: 1.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19</cp:revision>
  <dcterms:created xsi:type="dcterms:W3CDTF">2012-09-16T16:03:45Z</dcterms:created>
  <dcterms:modified xsi:type="dcterms:W3CDTF">2012-11-09T18:37:59Z</dcterms:modified>
</cp:coreProperties>
</file>