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65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D04"/>
    <a:srgbClr val="C4380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36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Metr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453" y="1619672"/>
            <a:ext cx="6515100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VY_12_INOVACE_27_JEDNOTKA DÉLKY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27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10. 9. 2012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</a:t>
            </a:r>
            <a:r>
              <a:rPr lang="cs-CZ" sz="1600" dirty="0" smtClean="0">
                <a:solidFill>
                  <a:prstClr val="black"/>
                </a:solidFill>
              </a:rPr>
              <a:t>ročníku  s úkoly na procvičení jednotky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délky - metr. Je </a:t>
            </a:r>
            <a:r>
              <a:rPr lang="cs-CZ" sz="1600" dirty="0">
                <a:solidFill>
                  <a:prstClr val="black"/>
                </a:solidFill>
              </a:rPr>
              <a:t>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práci žáků</a:t>
            </a:r>
            <a:r>
              <a:rPr lang="cs-CZ" sz="1600" dirty="0">
                <a:solidFill>
                  <a:prstClr val="black"/>
                </a:solidFill>
              </a:rPr>
              <a:t>, společná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kontrola proběhne na  </a:t>
            </a:r>
            <a:r>
              <a:rPr lang="cs-CZ" sz="1600" dirty="0">
                <a:solidFill>
                  <a:prstClr val="black"/>
                </a:solidFill>
              </a:rPr>
              <a:t>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druhy metrů, jednotka délky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Základní jednotkou délky je METR – 1 m. </a:t>
            </a:r>
            <a:br>
              <a:rPr lang="cs-CZ" sz="1600" dirty="0" smtClean="0"/>
            </a:br>
            <a:r>
              <a:rPr lang="cs-CZ" sz="1600" dirty="0" smtClean="0"/>
              <a:t>     Čím můžeme měřit? Pojmenuj metry.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3508" y="2063056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 Co můžeme a nemůžeme měřit metrem? Piš ANO-NE.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Napiš od nejmenšího po největší.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</a:t>
            </a:r>
            <a:r>
              <a:rPr lang="cs-CZ" sz="1600" dirty="0" smtClean="0">
                <a:solidFill>
                  <a:srgbClr val="00B050"/>
                </a:solidFill>
              </a:rPr>
              <a:t>13 m          8 m          1 m          15 m          6 m          20 m           11 m  </a:t>
            </a:r>
          </a:p>
          <a:p>
            <a:pPr marL="0" indent="0">
              <a:buNone/>
            </a:pPr>
            <a:endParaRPr lang="cs-CZ" sz="1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00B050"/>
                </a:solidFill>
              </a:rPr>
              <a:t>__________________________________________________________</a:t>
            </a:r>
          </a:p>
          <a:p>
            <a:pPr marL="0" indent="0">
              <a:buNone/>
            </a:pPr>
            <a:endParaRPr lang="cs-CZ" sz="1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1600" dirty="0" smtClean="0"/>
              <a:t>4. Změř délku svého kroku. Zkus podle kroků odhadnou délku a šířku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vaší třídy. Změř metrem délku a šířku třídy. 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08" y="1043608"/>
            <a:ext cx="986408" cy="986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776" y="1079613"/>
            <a:ext cx="950403" cy="950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603" y="1115616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048" y="1205626"/>
            <a:ext cx="698376" cy="698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168" y="1068115"/>
            <a:ext cx="971749" cy="97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552" y="404385"/>
            <a:ext cx="745232" cy="745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1194408"/>
              </p:ext>
            </p:extLst>
          </p:nvPr>
        </p:nvGraphicFramePr>
        <p:xfrm>
          <a:off x="441495" y="2555776"/>
          <a:ext cx="6227864" cy="9361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8483"/>
                <a:gridCol w="778483"/>
                <a:gridCol w="778483"/>
                <a:gridCol w="778483"/>
                <a:gridCol w="778483"/>
                <a:gridCol w="778483"/>
                <a:gridCol w="778483"/>
                <a:gridCol w="778483"/>
              </a:tblGrid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látka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džus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koberec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cukr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stužka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olej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sůl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lano</a:t>
                      </a:r>
                      <a:endParaRPr lang="cs-CZ" sz="1400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064596"/>
              </p:ext>
            </p:extLst>
          </p:nvPr>
        </p:nvGraphicFramePr>
        <p:xfrm>
          <a:off x="581363" y="6156177"/>
          <a:ext cx="5727956" cy="12241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31989"/>
                <a:gridCol w="1431989"/>
                <a:gridCol w="1431989"/>
                <a:gridCol w="1431989"/>
              </a:tblGrid>
              <a:tr h="408045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ODHAD PODLE KROKŮ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MĚŘENÍ</a:t>
                      </a:r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délka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šířka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délka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šířka</a:t>
                      </a:r>
                      <a:endParaRPr lang="cs-CZ" sz="1600" dirty="0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54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svinovací metr, krejčovský metr, skládací metr, pásmo, pravítko, </a:t>
            </a:r>
            <a:br>
              <a:rPr lang="cs-CZ" sz="1600" dirty="0" smtClean="0"/>
            </a:br>
            <a:r>
              <a:rPr lang="cs-CZ" sz="1600" dirty="0" smtClean="0"/>
              <a:t>     trojúhelníkové pravítko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2.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3. </a:t>
            </a:r>
            <a:r>
              <a:rPr lang="cs-CZ" sz="1600" dirty="0"/>
              <a:t> </a:t>
            </a:r>
            <a:r>
              <a:rPr lang="cs-CZ" sz="1600" dirty="0" smtClean="0"/>
              <a:t> 1 m, 6 m, 8 m, 11 m, 13 m, 15 m, 20 m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2" y="1835696"/>
            <a:ext cx="6237287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96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246</Words>
  <Application>Microsoft Office PowerPoint</Application>
  <PresentationFormat>Předvádění na obrazovce (4:3)</PresentationFormat>
  <Paragraphs>63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Metr</vt:lpstr>
      <vt:lpstr>1. Základní jednotkou délky je METR – 1 m.       Čím můžeme měřit? Pojmenuj metry.   </vt:lpstr>
      <vt:lpstr>Řešení: 1. svinovací metr, krejčovský metr, skládací metr, pásmo, pravítko,       trojúhelníkové pravítko  2.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26</cp:revision>
  <dcterms:created xsi:type="dcterms:W3CDTF">2012-09-16T16:03:45Z</dcterms:created>
  <dcterms:modified xsi:type="dcterms:W3CDTF">2012-11-09T18:38:16Z</dcterms:modified>
</cp:coreProperties>
</file>