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65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D04"/>
    <a:srgbClr val="C4380C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198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040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865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351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739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45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2565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762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818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29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291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789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881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Slovní úlohy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7453" y="1619672"/>
            <a:ext cx="6515100" cy="6034617"/>
          </a:xfrm>
        </p:spPr>
        <p:txBody>
          <a:bodyPr>
            <a:normAutofit lnSpcReduction="10000"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</a:t>
            </a:r>
            <a:r>
              <a:rPr lang="cs-CZ" sz="1600" b="1" dirty="0" smtClean="0">
                <a:solidFill>
                  <a:prstClr val="black"/>
                </a:solidFill>
              </a:rPr>
              <a:t>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VY_12_INOVACE_28_SLOVNÍ ÚLOHY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28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10. 9. 2012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druhý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Pracovní list pro žáky  2. ročníku na procvičování </a:t>
            </a:r>
            <a:r>
              <a:rPr lang="cs-CZ" sz="1600" dirty="0" smtClean="0">
                <a:solidFill>
                  <a:prstClr val="black"/>
                </a:solidFill>
              </a:rPr>
              <a:t>řešení slovních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úloh s jednotkou délky – metrem na </a:t>
            </a:r>
            <a:r>
              <a:rPr lang="cs-CZ" sz="1600" dirty="0">
                <a:solidFill>
                  <a:prstClr val="black"/>
                </a:solidFill>
              </a:rPr>
              <a:t>s</a:t>
            </a:r>
            <a:r>
              <a:rPr lang="cs-CZ" sz="1600" dirty="0" smtClean="0">
                <a:solidFill>
                  <a:prstClr val="black"/>
                </a:solidFill>
              </a:rPr>
              <a:t>čítání a odčítání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s přechodem v oboru  do 20.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Je </a:t>
            </a:r>
            <a:r>
              <a:rPr lang="cs-CZ" sz="1600" dirty="0">
                <a:solidFill>
                  <a:prstClr val="black"/>
                </a:solidFill>
              </a:rPr>
              <a:t>určen pro </a:t>
            </a:r>
            <a:r>
              <a:rPr lang="cs-CZ" sz="1600" dirty="0" smtClean="0">
                <a:solidFill>
                  <a:prstClr val="black"/>
                </a:solidFill>
              </a:rPr>
              <a:t>samostatnou práci žáků</a:t>
            </a:r>
            <a:r>
              <a:rPr lang="cs-CZ" sz="1600" dirty="0">
                <a:solidFill>
                  <a:prstClr val="black"/>
                </a:solidFill>
              </a:rPr>
              <a:t>, společná kontrola </a:t>
            </a:r>
            <a:r>
              <a:rPr lang="cs-CZ" sz="1600" dirty="0" smtClean="0">
                <a:solidFill>
                  <a:prstClr val="black"/>
                </a:solidFill>
              </a:rPr>
              <a:t>proběhne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na  </a:t>
            </a:r>
            <a:r>
              <a:rPr lang="cs-CZ" sz="1600" dirty="0">
                <a:solidFill>
                  <a:prstClr val="black"/>
                </a:solidFill>
              </a:rPr>
              <a:t>interaktivní tabuli.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slovní úloha, znázornění, výpočet, odpověď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www.microsoft.office.com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7867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438" y="323528"/>
            <a:ext cx="6172200" cy="1524000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1. Švadlena koupila 18 m látky. Ustřihla 4 m látky na šaty. </a:t>
            </a:r>
            <a:br>
              <a:rPr lang="cs-CZ" sz="1600" dirty="0" smtClean="0"/>
            </a:br>
            <a:r>
              <a:rPr lang="cs-CZ" sz="1600" dirty="0" smtClean="0"/>
              <a:t>     Kolik metrů látky švadleně ještě zbylo?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6553114"/>
              </p:ext>
            </p:extLst>
          </p:nvPr>
        </p:nvGraphicFramePr>
        <p:xfrm>
          <a:off x="378903" y="1368118"/>
          <a:ext cx="617220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6632" y="1763687"/>
            <a:ext cx="6525344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dirty="0" smtClean="0"/>
          </a:p>
          <a:p>
            <a:r>
              <a:rPr lang="cs-CZ" sz="1600" dirty="0" smtClean="0"/>
              <a:t>výpočet: __________________________________</a:t>
            </a:r>
          </a:p>
          <a:p>
            <a:endParaRPr lang="cs-CZ" sz="1600" dirty="0"/>
          </a:p>
          <a:p>
            <a:r>
              <a:rPr lang="cs-CZ" sz="1600" dirty="0"/>
              <a:t>o</a:t>
            </a:r>
            <a:r>
              <a:rPr lang="cs-CZ" sz="1600" dirty="0" smtClean="0"/>
              <a:t>dpověď: ____________________________________________________.</a:t>
            </a:r>
          </a:p>
          <a:p>
            <a:endParaRPr lang="cs-CZ" sz="1600" dirty="0"/>
          </a:p>
          <a:p>
            <a:endParaRPr lang="cs-CZ" sz="1600" dirty="0" smtClean="0"/>
          </a:p>
          <a:p>
            <a:r>
              <a:rPr lang="cs-CZ" sz="1600" dirty="0" smtClean="0"/>
              <a:t>2. Monika koupila 9 m žluté stužky, 5 m červené stužky a 6 m zelené stužky.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Kolik metrů stužky koupila Monika celkem?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3. Maminka koupila 12 m běhounu do chodby v přízemí a 4 m běhounu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do prvního patra. Kolik metrů běhounu maminka koupila?   </a:t>
            </a:r>
          </a:p>
          <a:p>
            <a:endParaRPr lang="cs-CZ" sz="1600" dirty="0"/>
          </a:p>
          <a:p>
            <a:endParaRPr lang="cs-CZ" sz="1600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374744"/>
              </p:ext>
            </p:extLst>
          </p:nvPr>
        </p:nvGraphicFramePr>
        <p:xfrm>
          <a:off x="386660" y="3995936"/>
          <a:ext cx="6156685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5668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znázorni:  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vypočítej:       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odpověz:           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856248"/>
              </p:ext>
            </p:extLst>
          </p:nvPr>
        </p:nvGraphicFramePr>
        <p:xfrm>
          <a:off x="406817" y="6724227"/>
          <a:ext cx="6116371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1637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znázorni:  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vypočítej:      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odpověz:        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1208" y="179512"/>
            <a:ext cx="1080728" cy="1080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5064" y="3563888"/>
            <a:ext cx="410344" cy="410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5409" y="3523383"/>
            <a:ext cx="450850" cy="45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0193" y="3568788"/>
            <a:ext cx="360040" cy="360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1523" y="5724129"/>
            <a:ext cx="823782" cy="823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352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  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0648" y="1763341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18 m – 4 m = 14 m</a:t>
            </a:r>
          </a:p>
          <a:p>
            <a:pPr marL="0" indent="0">
              <a:buNone/>
            </a:pPr>
            <a:r>
              <a:rPr lang="cs-CZ" sz="1600" dirty="0" smtClean="0"/>
              <a:t>Švadleně ještě zbylo 14 m látky.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2. 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3. </a:t>
            </a:r>
          </a:p>
          <a:p>
            <a:pPr marL="0" indent="0">
              <a:buNone/>
            </a:pP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20698886"/>
              </p:ext>
            </p:extLst>
          </p:nvPr>
        </p:nvGraphicFramePr>
        <p:xfrm>
          <a:off x="367333" y="1115616"/>
          <a:ext cx="617220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  <a:gridCol w="3429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7" name="Přímá spojnice 6"/>
          <p:cNvCxnSpPr/>
          <p:nvPr/>
        </p:nvCxnSpPr>
        <p:spPr>
          <a:xfrm flipH="1">
            <a:off x="5589240" y="755576"/>
            <a:ext cx="216024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5301208" y="755576"/>
            <a:ext cx="216024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4869160" y="755576"/>
            <a:ext cx="216024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4509120" y="755576"/>
            <a:ext cx="216024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260479"/>
              </p:ext>
            </p:extLst>
          </p:nvPr>
        </p:nvGraphicFramePr>
        <p:xfrm>
          <a:off x="116632" y="3059832"/>
          <a:ext cx="6480720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807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znázorni:  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vypočítej:        9 m + 5 m + 6 m = 20 m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odpověz:            Monika koupila celkem 20 m stužky.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6" name="Ovál 35"/>
          <p:cNvSpPr/>
          <p:nvPr/>
        </p:nvSpPr>
        <p:spPr>
          <a:xfrm>
            <a:off x="1033534" y="3126221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1279362" y="3126221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1539774" y="3126221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1831837" y="3126221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2088976" y="3126221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2368474" y="3126221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2606624" y="3126221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2907926" y="3126221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3182315" y="3126221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3443497" y="3126221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3792871" y="3126221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4041240" y="3126221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4327054" y="3131840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4609470" y="3133850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4851820" y="3133850"/>
            <a:ext cx="216024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5103923" y="3126221"/>
            <a:ext cx="216024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5394832" y="3126221"/>
            <a:ext cx="216024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5683645" y="3133850"/>
            <a:ext cx="216024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5993368" y="3133850"/>
            <a:ext cx="216024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6284748" y="3133850"/>
            <a:ext cx="216024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1017021" y="3052179"/>
            <a:ext cx="2702906" cy="36410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075" y="5076056"/>
            <a:ext cx="6486525" cy="1169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9825" y="5154613"/>
            <a:ext cx="4578350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3144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281</Words>
  <Application>Microsoft Office PowerPoint</Application>
  <PresentationFormat>Předvádění na obrazovce (4:3)</PresentationFormat>
  <Paragraphs>65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Slovní úlohy</vt:lpstr>
      <vt:lpstr>1. Švadlena koupila 18 m látky. Ustřihla 4 m látky na šaty.       Kolik metrů látky švadleně ještě zbylo?   </vt:lpstr>
      <vt:lpstr>Řešení: 1. 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</dc:title>
  <dc:creator>Zaneta</dc:creator>
  <cp:lastModifiedBy>PC-0C4S</cp:lastModifiedBy>
  <cp:revision>24</cp:revision>
  <dcterms:created xsi:type="dcterms:W3CDTF">2012-09-16T16:03:45Z</dcterms:created>
  <dcterms:modified xsi:type="dcterms:W3CDTF">2012-11-09T18:38:38Z</dcterms:modified>
</cp:coreProperties>
</file>