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0" r:id="rId2"/>
    <p:sldId id="256" r:id="rId3"/>
    <p:sldId id="266" r:id="rId4"/>
    <p:sldId id="257" r:id="rId5"/>
    <p:sldId id="260" r:id="rId6"/>
    <p:sldId id="259" r:id="rId7"/>
    <p:sldId id="264" r:id="rId8"/>
    <p:sldId id="268" r:id="rId9"/>
    <p:sldId id="263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61CCFBC-E542-4039-A145-1F4D91DE22DC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6D0D33A-712F-4C4D-9967-E7755F645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68080153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VY_32_Inovace_4.1.4 </a:t>
                      </a:r>
                      <a:r>
                        <a:rPr lang="cs-CZ" dirty="0" smtClean="0"/>
                        <a:t>Synonyma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</a:t>
                      </a:r>
                      <a:r>
                        <a:rPr lang="cs-CZ" baseline="0" dirty="0" smtClean="0"/>
                        <a:t> se slovy stejného </a:t>
                      </a:r>
                      <a:r>
                        <a:rPr lang="cs-CZ" baseline="0" smtClean="0"/>
                        <a:t>nebo podobného </a:t>
                      </a:r>
                      <a:r>
                        <a:rPr lang="cs-CZ" baseline="0" dirty="0" smtClean="0"/>
                        <a:t>významu, synonymy. Prezentace byla vytvořena pro práci s interaktivní tabulí nebo dataprojektorem a obsahuje animaci.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xmlns="" val="1112335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59" y="764704"/>
            <a:ext cx="7992889" cy="129614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SLOVA SOUZNAČNÁ  - SYNONYMA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body" sz="half" idx="2"/>
          </p:nvPr>
        </p:nvSpPr>
        <p:spPr>
          <a:xfrm>
            <a:off x="611560" y="3592927"/>
            <a:ext cx="7992888" cy="178028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Slova se stejným nebo podobným významem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sz="2000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40479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0" y="1340768"/>
            <a:ext cx="3812645" cy="141411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SLOVA SOUZNAČNÁ  SYNONYMA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body" sz="half" idx="2"/>
          </p:nvPr>
        </p:nvSpPr>
        <p:spPr>
          <a:xfrm>
            <a:off x="467544" y="4365104"/>
            <a:ext cx="8424936" cy="194421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Obohacují náš jazyk, naši řeč. Naše vyprávění a popisy událostí  jsou zajímavější a </a:t>
            </a:r>
            <a:r>
              <a:rPr lang="cs-CZ" sz="2800" dirty="0">
                <a:solidFill>
                  <a:schemeClr val="tx1"/>
                </a:solidFill>
              </a:rPr>
              <a:t>poutavější.</a:t>
            </a:r>
          </a:p>
          <a:p>
            <a:r>
              <a:rPr lang="cs-CZ" sz="2800" i="1" dirty="0" smtClean="0">
                <a:solidFill>
                  <a:schemeClr val="tx1"/>
                </a:solidFill>
              </a:rPr>
              <a:t>Ta </a:t>
            </a:r>
            <a:r>
              <a:rPr lang="cs-CZ" sz="2800" i="1" dirty="0">
                <a:solidFill>
                  <a:schemeClr val="tx1"/>
                </a:solidFill>
              </a:rPr>
              <a:t>hortenzie je </a:t>
            </a:r>
            <a:r>
              <a:rPr lang="cs-CZ" sz="2800" i="1" u="sng" dirty="0">
                <a:solidFill>
                  <a:schemeClr val="tx1"/>
                </a:solidFill>
              </a:rPr>
              <a:t>krásná,</a:t>
            </a:r>
            <a:r>
              <a:rPr lang="cs-CZ" sz="2800" i="1" dirty="0">
                <a:solidFill>
                  <a:schemeClr val="tx1"/>
                </a:solidFill>
              </a:rPr>
              <a:t> </a:t>
            </a:r>
            <a:r>
              <a:rPr lang="cs-CZ" sz="2800" i="1" u="sng" dirty="0" smtClean="0">
                <a:solidFill>
                  <a:schemeClr val="tx1"/>
                </a:solidFill>
              </a:rPr>
              <a:t>nádherná</a:t>
            </a:r>
            <a:r>
              <a:rPr lang="cs-CZ" sz="2800" i="1" dirty="0" smtClean="0">
                <a:solidFill>
                  <a:schemeClr val="tx1"/>
                </a:solidFill>
              </a:rPr>
              <a:t>, </a:t>
            </a:r>
            <a:r>
              <a:rPr lang="cs-CZ" sz="2800" i="1" u="sng" dirty="0" smtClean="0">
                <a:solidFill>
                  <a:schemeClr val="tx1"/>
                </a:solidFill>
              </a:rPr>
              <a:t>pěkná.</a:t>
            </a:r>
            <a:endParaRPr lang="cs-CZ" sz="2800" u="sng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00" r="4300"/>
          <a:stretch>
            <a:fillRect/>
          </a:stretch>
        </p:blipFill>
        <p:spPr>
          <a:xfrm>
            <a:off x="539552" y="548680"/>
            <a:ext cx="3744416" cy="36004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6430333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7772" y="116632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Hledej synonyma k daným slovům.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340768"/>
            <a:ext cx="1738536" cy="5184576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Díval se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Kluk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Pěkný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Cesta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Pospíchá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2843808" y="1268760"/>
            <a:ext cx="612068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68889" y="2425479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059832" y="4019200"/>
            <a:ext cx="1612740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KOUKAL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812342" y="3551312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PĚŠINA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782544" y="3549497"/>
            <a:ext cx="2061158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MLÁDENEC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974868" y="1511079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BĚŽÍ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950115" y="1444897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SPATŘIL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03848" y="2132856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HEZKÝ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292080" y="5006280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UVIDĚL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308304" y="5437620"/>
            <a:ext cx="1594013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CHLAPEC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63026" y="5496762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UTÍKÁ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7298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7772" y="116632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Hledej synonyma k daným slovům.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340768"/>
            <a:ext cx="1738536" cy="5184576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Mnoho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Přítelkyně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Hubená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Chyba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Kopec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2843808" y="1268760"/>
            <a:ext cx="612068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82209" y="2463335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OMYL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059832" y="4019200"/>
            <a:ext cx="1612740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812342" y="3551312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JÍDLO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3549497"/>
            <a:ext cx="2183470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KAMARÁDKA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894620" y="1526687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ŠTÍHLÁ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364088" y="5373216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HODNĚ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47396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3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7772" y="116632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Hledej synonyma k daným slovům.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340768"/>
            <a:ext cx="1738536" cy="5184576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Ústa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Čarodějnice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Zima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Drak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Mince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Brečí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2843808" y="1268760"/>
            <a:ext cx="612068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159353" y="5445224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059832" y="4019200"/>
            <a:ext cx="1612740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NAŘÍKÁ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020234" y="1484784"/>
            <a:ext cx="1601779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KORUNA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955794" y="5445224"/>
            <a:ext cx="1684349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JEŽIBABA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322821" y="4052291"/>
            <a:ext cx="1305979" cy="848218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948264" y="1268760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PUSA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03848" y="2132856"/>
            <a:ext cx="1490464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PLÁČE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79332" y="3960847"/>
            <a:ext cx="1850505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SYCHRAVO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821123" y="2708920"/>
            <a:ext cx="1685038" cy="91440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CHLADNO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47396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9" y="2060848"/>
            <a:ext cx="7956872" cy="4065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Smělý – nebojácný, odvážný, zbabělý, statečný, plachý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Krásný – nádherný, hezký, vybarvený, překrásný, veliký,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Nehezký – ošklivý, škaredý, tmavý, šeredný, špinavý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Utíkat – běžet, pospíchat, chvátat, tancovat, spěchat,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Myslet – přemýšlet, bádat, číst, hloubat, uvažovat, dumat, 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slovo do řady nepatří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54252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4325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Princ Bajaja byl </a:t>
            </a:r>
            <a:r>
              <a:rPr lang="cs-CZ" sz="3200" u="sng" dirty="0" smtClean="0"/>
              <a:t>statečný</a:t>
            </a:r>
            <a:r>
              <a:rPr lang="cs-CZ" sz="3200" dirty="0" smtClean="0"/>
              <a:t>. Dvanáctihlavé </a:t>
            </a:r>
            <a:r>
              <a:rPr lang="cs-CZ" sz="3200" u="sng" dirty="0" smtClean="0"/>
              <a:t>sani</a:t>
            </a:r>
            <a:r>
              <a:rPr lang="cs-CZ" sz="3200" dirty="0" smtClean="0"/>
              <a:t> </a:t>
            </a:r>
            <a:r>
              <a:rPr lang="cs-CZ" sz="3200" u="sng" dirty="0" smtClean="0"/>
              <a:t>uťal</a:t>
            </a:r>
            <a:r>
              <a:rPr lang="cs-CZ" sz="3200" dirty="0" smtClean="0"/>
              <a:t> všechny hlavy a tak zachránil </a:t>
            </a:r>
            <a:r>
              <a:rPr lang="cs-CZ" sz="3200" u="sng" dirty="0" smtClean="0"/>
              <a:t>usouženou</a:t>
            </a:r>
            <a:r>
              <a:rPr lang="cs-CZ" sz="3200" dirty="0" smtClean="0"/>
              <a:t> princeznu. Princeznin otec byl rád, že </a:t>
            </a:r>
            <a:r>
              <a:rPr lang="cs-CZ" sz="3200" u="sng" dirty="0" smtClean="0"/>
              <a:t>znovu</a:t>
            </a:r>
            <a:r>
              <a:rPr lang="cs-CZ" sz="3200" dirty="0" smtClean="0"/>
              <a:t> </a:t>
            </a:r>
            <a:r>
              <a:rPr lang="cs-CZ" sz="3200" u="sng" dirty="0" smtClean="0"/>
              <a:t>spatří </a:t>
            </a:r>
            <a:r>
              <a:rPr lang="cs-CZ" sz="3200" dirty="0" smtClean="0"/>
              <a:t>svou dceru. </a:t>
            </a:r>
            <a:r>
              <a:rPr lang="cs-CZ" sz="3200" u="sng" dirty="0" smtClean="0"/>
              <a:t>Utíkal</a:t>
            </a:r>
            <a:r>
              <a:rPr lang="cs-CZ" sz="3200" dirty="0" smtClean="0"/>
              <a:t> je přivítat. </a:t>
            </a:r>
            <a:r>
              <a:rPr lang="cs-CZ" sz="3200" u="sng" dirty="0" smtClean="0"/>
              <a:t>Přichystal</a:t>
            </a:r>
            <a:r>
              <a:rPr lang="cs-CZ" sz="3200" dirty="0" smtClean="0"/>
              <a:t> jim </a:t>
            </a:r>
            <a:r>
              <a:rPr lang="cs-CZ" sz="3200" u="sng" dirty="0" smtClean="0"/>
              <a:t>pěknou</a:t>
            </a:r>
            <a:r>
              <a:rPr lang="cs-CZ" sz="3200" dirty="0" smtClean="0"/>
              <a:t> </a:t>
            </a:r>
            <a:r>
              <a:rPr lang="cs-CZ" sz="3200" u="sng" dirty="0" smtClean="0"/>
              <a:t>veselku</a:t>
            </a:r>
            <a:r>
              <a:rPr lang="cs-CZ" sz="3200" dirty="0" smtClean="0"/>
              <a:t>. Na svatbě bylo </a:t>
            </a:r>
            <a:r>
              <a:rPr lang="cs-CZ" sz="3200" u="sng" dirty="0" smtClean="0"/>
              <a:t>mnoho </a:t>
            </a:r>
            <a:r>
              <a:rPr lang="cs-CZ" sz="3200" dirty="0" smtClean="0"/>
              <a:t> </a:t>
            </a:r>
            <a:r>
              <a:rPr lang="cs-CZ" sz="3200" u="sng" dirty="0" smtClean="0"/>
              <a:t>přátel.</a:t>
            </a:r>
          </a:p>
          <a:p>
            <a:pPr marL="0" indent="0">
              <a:buNone/>
            </a:pPr>
            <a:r>
              <a:rPr lang="cs-CZ" sz="3200" dirty="0" smtClean="0"/>
              <a:t>Všichni měli </a:t>
            </a:r>
            <a:r>
              <a:rPr lang="cs-CZ" sz="3200" u="sng" dirty="0" smtClean="0"/>
              <a:t>obrovskou</a:t>
            </a:r>
            <a:r>
              <a:rPr lang="cs-CZ" sz="3200" dirty="0" smtClean="0"/>
              <a:t> radost, </a:t>
            </a:r>
          </a:p>
          <a:p>
            <a:pPr marL="0" indent="0">
              <a:buNone/>
            </a:pPr>
            <a:r>
              <a:rPr lang="cs-CZ" sz="3200" dirty="0" smtClean="0"/>
              <a:t>že Bajaja </a:t>
            </a:r>
            <a:r>
              <a:rPr lang="cs-CZ" sz="3200" u="sng" dirty="0" smtClean="0"/>
              <a:t>královskou dceru </a:t>
            </a:r>
            <a:r>
              <a:rPr lang="cs-CZ" sz="3200" dirty="0" smtClean="0"/>
              <a:t>zachránil.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32656"/>
            <a:ext cx="8496944" cy="1512168"/>
          </a:xfrm>
          <a:ln w="5715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Vyznačené slovo zkus </a:t>
            </a:r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yměnit za jiné tak,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aby se význam věty nezměnil. Jak to uděláš?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Použij synonyma.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prejzova\AppData\Local\Microsoft\Windows\Temporary Internet Files\Content.IE5\50RHYVP1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034" y="692696"/>
            <a:ext cx="1368152" cy="9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ejzova\AppData\Local\Microsoft\Windows\Temporary Internet Files\Content.IE5\O4PZIY3K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7543" y="4869160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rejzova\AppData\Local\Microsoft\Windows\Temporary Internet Files\Content.IE5\9S3725G8\MC90036166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73109" y="4626199"/>
            <a:ext cx="1518153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52260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/>
          <a:lstStyle/>
          <a:p>
            <a:pPr algn="l"/>
            <a:r>
              <a:rPr lang="cs-CZ" dirty="0" smtClean="0"/>
              <a:t>TAJENKA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942388890"/>
              </p:ext>
            </p:extLst>
          </p:nvPr>
        </p:nvGraphicFramePr>
        <p:xfrm>
          <a:off x="395536" y="1484784"/>
          <a:ext cx="4608513" cy="4608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</a:tblGrid>
              <a:tr h="658345"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5508104" y="1340768"/>
            <a:ext cx="2959240" cy="4785712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r>
              <a:rPr lang="cs-CZ" b="1" dirty="0" smtClean="0"/>
              <a:t>Fotbal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r>
              <a:rPr lang="cs-CZ" b="1" dirty="0" smtClean="0"/>
              <a:t>Choroba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r>
              <a:rPr lang="cs-CZ" b="1" dirty="0" smtClean="0"/>
              <a:t>Pěkná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r>
              <a:rPr lang="cs-CZ" b="1" dirty="0" smtClean="0"/>
              <a:t>Smělý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r>
              <a:rPr lang="cs-CZ" b="1" dirty="0" smtClean="0"/>
              <a:t>Zima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r>
              <a:rPr lang="cs-CZ" b="1" dirty="0" smtClean="0"/>
              <a:t>Běžel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r>
              <a:rPr lang="cs-CZ" b="1" dirty="0" smtClean="0"/>
              <a:t>Omyl</a:t>
            </a:r>
            <a:endParaRPr lang="cs-CZ" b="1" dirty="0"/>
          </a:p>
        </p:txBody>
      </p:sp>
      <p:pic>
        <p:nvPicPr>
          <p:cNvPr id="2050" name="Picture 2" descr="C:\Users\prejzova\AppData\Local\Microsoft\Windows\Temporary Internet Files\Content.IE5\9S3725G8\MC90036166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74428"/>
            <a:ext cx="1330452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ejzova\AppData\Local\Microsoft\Windows\Temporary Internet Files\Content.IE5\O4PZIY3K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53136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20249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/>
          <a:lstStyle/>
          <a:p>
            <a:pPr algn="l"/>
            <a:r>
              <a:rPr lang="cs-CZ" dirty="0" smtClean="0"/>
              <a:t>TAJENKA – řešení 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446126320"/>
              </p:ext>
            </p:extLst>
          </p:nvPr>
        </p:nvGraphicFramePr>
        <p:xfrm>
          <a:off x="395536" y="1484784"/>
          <a:ext cx="4608513" cy="4693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</a:tblGrid>
              <a:tr h="658345"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Ž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N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Ý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  <a:tr h="65834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5508104" y="1412776"/>
            <a:ext cx="2959240" cy="4824536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r>
              <a:rPr lang="cs-CZ" b="1" dirty="0" smtClean="0"/>
              <a:t>Fotbal</a:t>
            </a:r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 smtClean="0"/>
              <a:t>Choroba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r>
              <a:rPr lang="cs-CZ" b="1" dirty="0" smtClean="0"/>
              <a:t>Pěkná</a:t>
            </a:r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 smtClean="0"/>
              <a:t>Smělý</a:t>
            </a:r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r>
              <a:rPr lang="cs-CZ" b="1" dirty="0" smtClean="0"/>
              <a:t>Zima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r>
              <a:rPr lang="cs-CZ" b="1" dirty="0" smtClean="0"/>
              <a:t>Běžel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r>
              <a:rPr lang="cs-CZ" b="1" dirty="0" smtClean="0"/>
              <a:t>Omyl</a:t>
            </a:r>
            <a:endParaRPr lang="cs-CZ" b="1" dirty="0"/>
          </a:p>
        </p:txBody>
      </p:sp>
      <p:pic>
        <p:nvPicPr>
          <p:cNvPr id="2050" name="Picture 2" descr="C:\Users\prejzova\AppData\Local\Microsoft\Windows\Temporary Internet Files\Content.IE5\9S3725G8\MC90036166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74428"/>
            <a:ext cx="1330452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ejzova\AppData\Local\Microsoft\Windows\Temporary Internet Files\Content.IE5\O4PZIY3K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53136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9725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412776"/>
            <a:ext cx="7884864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Obrázky: 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Vlastní archiv autora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Použité materiály a zdroje: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0511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241</TotalTime>
  <Words>373</Words>
  <Application>Microsoft Office PowerPoint</Application>
  <PresentationFormat>Předvádění na obrazovce (4:3)</PresentationFormat>
  <Paragraphs>192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SLOVA SOUZNAČNÁ  - SYNONYMA</vt:lpstr>
      <vt:lpstr>SLOVA SOUZNAČNÁ  SYNONYMA</vt:lpstr>
      <vt:lpstr>Hledej synonyma k daným slovům.</vt:lpstr>
      <vt:lpstr>Hledej synonyma k daným slovům.</vt:lpstr>
      <vt:lpstr>Hledej synonyma k daným slovům.</vt:lpstr>
      <vt:lpstr>Které slovo do řady nepatří</vt:lpstr>
      <vt:lpstr>Vyznačené slovo zkus vyměnit za jiné tak,  aby se význam věty nezměnil. Jak to uděláš?  Použij synonyma.</vt:lpstr>
      <vt:lpstr>TAJENKA</vt:lpstr>
      <vt:lpstr>TAJENKA – řešení    </vt:lpstr>
      <vt:lpstr>Použité materiály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SYNONYMA</dc:title>
  <dc:creator>Naděžda Prejzová</dc:creator>
  <cp:lastModifiedBy>Alena T.</cp:lastModifiedBy>
  <cp:revision>27</cp:revision>
  <dcterms:created xsi:type="dcterms:W3CDTF">2012-11-09T18:28:13Z</dcterms:created>
  <dcterms:modified xsi:type="dcterms:W3CDTF">2012-11-13T14:42:34Z</dcterms:modified>
</cp:coreProperties>
</file>