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71" r:id="rId4"/>
    <p:sldId id="272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CC6D04"/>
    <a:srgbClr val="C438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31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Nakupování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VY_12_INOVACE_33_NAKUPOVÁNÍ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33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13. 9. 2012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 sčítání a odčítání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 přechodem do 20 zábavnou formou „nakupování“.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Je určen pro 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 a odčítání s přechodem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Nakupujeme v papírnictví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48" y="89959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010" y="1007604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85" y="899592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2483768"/>
            <a:ext cx="662372" cy="662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93537">
            <a:off x="2916699" y="2473467"/>
            <a:ext cx="674934" cy="674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088" y="1007604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483" y="1007604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55" y="2483768"/>
            <a:ext cx="788386" cy="788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85" y="2483768"/>
            <a:ext cx="614518" cy="614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4948" y="1705980"/>
            <a:ext cx="62203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  8 Kč                     12 Kč                    9 Kč                7 Kč                  6 Kč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272154"/>
            <a:ext cx="66967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     5 Kč                     15 Kč                 3 Kč                            2 Kč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1" y="3654895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Počítej kolik utratíme v papírnictví.</a:t>
            </a:r>
          </a:p>
          <a:p>
            <a:endParaRPr lang="cs-CZ" sz="1600" dirty="0"/>
          </a:p>
          <a:p>
            <a:endParaRPr lang="cs-CZ" sz="16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3653753"/>
              </p:ext>
            </p:extLst>
          </p:nvPr>
        </p:nvGraphicFramePr>
        <p:xfrm>
          <a:off x="137956" y="4013401"/>
          <a:ext cx="6603411" cy="39192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46828"/>
                <a:gridCol w="1872208"/>
                <a:gridCol w="1412835"/>
                <a:gridCol w="1971540"/>
              </a:tblGrid>
              <a:tr h="66633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  <a:tr h="66633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  <a:tr h="66633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  <a:tr h="46080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  <a:tr h="46080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  <a:tr h="46080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12" y="4070393"/>
            <a:ext cx="573136" cy="57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4247" y="4092002"/>
            <a:ext cx="529918" cy="529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12" y="4716016"/>
            <a:ext cx="508659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47" y="4740584"/>
            <a:ext cx="586221" cy="58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56" y="5436096"/>
            <a:ext cx="516848" cy="516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04" y="6100687"/>
            <a:ext cx="494853" cy="494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55" y="5429789"/>
            <a:ext cx="491678" cy="496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47" y="6069885"/>
            <a:ext cx="529918" cy="534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79" y="6726238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975" y="6738938"/>
            <a:ext cx="5127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07" y="7315672"/>
            <a:ext cx="557549" cy="557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13" y="7315673"/>
            <a:ext cx="563686" cy="568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060" y="4092002"/>
            <a:ext cx="506413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356" y="4092002"/>
            <a:ext cx="547495" cy="55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529" y="4751250"/>
            <a:ext cx="4937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051" y="4768581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356" y="5384979"/>
            <a:ext cx="585787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7" name="Picture 29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206" y="5384979"/>
            <a:ext cx="585787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760" y="6088141"/>
            <a:ext cx="4937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993" y="6031556"/>
            <a:ext cx="57308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522" y="6765915"/>
            <a:ext cx="404621" cy="408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1" name="Picture 33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721" y="6771719"/>
            <a:ext cx="447801" cy="451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2" name="Picture 34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866" y="6800303"/>
            <a:ext cx="391160" cy="394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529" y="7377761"/>
            <a:ext cx="444657" cy="44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4" name="Picture 36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195" y="7451131"/>
            <a:ext cx="434783" cy="434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5" name="Picture 37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163" y="7457189"/>
            <a:ext cx="425258" cy="430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769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Děti platili dvacetikorunou a paní prodavačka jim vrátila: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Míša si koupila                   , paní prodavačka jí vrátila __________. 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903" y="166275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Jirka si koupil              , paní prodavačka mu vrátila ____________,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Jana si koupila              , paní prodavačka jí vrátila ______________.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Adam si koupil                , paní prodavačka mu vrátila _____________.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Katka si koupila               , paní prodavačka jí vrátila _____________. </a:t>
            </a:r>
            <a:endParaRPr lang="cs-CZ" sz="16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808" y="971600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987" y="1835696"/>
            <a:ext cx="508884" cy="504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808" y="2708250"/>
            <a:ext cx="620167" cy="620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027" y="3602757"/>
            <a:ext cx="566861" cy="56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027" y="4355976"/>
            <a:ext cx="61595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84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8" y="899592"/>
            <a:ext cx="6172200" cy="3672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8640" y="4860032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Paní prodavačka vrátila:</a:t>
            </a:r>
          </a:p>
          <a:p>
            <a:r>
              <a:rPr lang="cs-CZ" sz="1600" dirty="0" smtClean="0"/>
              <a:t>Míše – 12 Kč</a:t>
            </a:r>
          </a:p>
          <a:p>
            <a:r>
              <a:rPr lang="cs-CZ" sz="1600" dirty="0" smtClean="0"/>
              <a:t>Jirkovi – 8 Kč</a:t>
            </a:r>
          </a:p>
          <a:p>
            <a:r>
              <a:rPr lang="cs-CZ" sz="1600" dirty="0" smtClean="0"/>
              <a:t>Janě – 17 Kč</a:t>
            </a:r>
          </a:p>
          <a:p>
            <a:r>
              <a:rPr lang="cs-CZ" sz="1600" dirty="0" smtClean="0"/>
              <a:t>Adamovi – 13 Kč</a:t>
            </a:r>
          </a:p>
          <a:p>
            <a:r>
              <a:rPr lang="cs-CZ" sz="1600" dirty="0" smtClean="0"/>
              <a:t>Katce – 5 Kč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0911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242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Nakupování</vt:lpstr>
      <vt:lpstr>Nakupujeme v papírnictví    </vt:lpstr>
      <vt:lpstr>Děti platili dvacetikorunou a paní prodavačka jim vrátila:  Míša si koupila                   , paní prodavačka jí vrátila __________.  </vt:lpstr>
      <vt:lpstr>Řešení: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37</cp:revision>
  <dcterms:created xsi:type="dcterms:W3CDTF">2012-09-16T16:03:45Z</dcterms:created>
  <dcterms:modified xsi:type="dcterms:W3CDTF">2012-11-09T18:40:36Z</dcterms:modified>
</cp:coreProperties>
</file>