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2" r:id="rId3"/>
    <p:sldId id="263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9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893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991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61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011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964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010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35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390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7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46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387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8903" y="107504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Geometrická tělesa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769" y="1691680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VY_12_INOVACE_34_GEOMETRICKÁ TĚLESA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34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14. 9.  2012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</a:t>
            </a:r>
            <a:r>
              <a:rPr lang="cs-CZ" sz="1600" dirty="0" smtClean="0">
                <a:solidFill>
                  <a:prstClr val="black"/>
                </a:solidFill>
              </a:rPr>
              <a:t>2. </a:t>
            </a:r>
            <a:r>
              <a:rPr lang="cs-CZ" sz="1600" dirty="0">
                <a:solidFill>
                  <a:prstClr val="black"/>
                </a:solidFill>
              </a:rPr>
              <a:t>ročníku na </a:t>
            </a:r>
            <a:r>
              <a:rPr lang="cs-CZ" sz="1600" dirty="0" smtClean="0">
                <a:solidFill>
                  <a:prstClr val="black"/>
                </a:solidFill>
              </a:rPr>
              <a:t>procvičení geometrických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těles. Je </a:t>
            </a:r>
            <a:r>
              <a:rPr lang="cs-CZ" sz="1600" dirty="0">
                <a:solidFill>
                  <a:prstClr val="black"/>
                </a:solidFill>
              </a:rPr>
              <a:t>určen </a:t>
            </a:r>
            <a:r>
              <a:rPr lang="cs-CZ" sz="1600" dirty="0" smtClean="0">
                <a:solidFill>
                  <a:prstClr val="black"/>
                </a:solidFill>
              </a:rPr>
              <a:t>pro </a:t>
            </a:r>
            <a:r>
              <a:rPr lang="cs-CZ" sz="1600" dirty="0">
                <a:solidFill>
                  <a:prstClr val="black"/>
                </a:solidFill>
              </a:rPr>
              <a:t>samostatnou práci žáků,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společná </a:t>
            </a:r>
            <a:r>
              <a:rPr lang="cs-CZ" sz="1600" dirty="0">
                <a:solidFill>
                  <a:prstClr val="black"/>
                </a:solidFill>
              </a:rPr>
              <a:t>kontrola proběhne na interaktivní </a:t>
            </a:r>
            <a:r>
              <a:rPr lang="cs-CZ" sz="1600" dirty="0" smtClean="0">
                <a:solidFill>
                  <a:prstClr val="black"/>
                </a:solidFill>
              </a:rPr>
              <a:t>tabuli. 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</a:t>
            </a:r>
            <a:r>
              <a:rPr lang="cs-CZ" sz="1600" b="1" dirty="0">
                <a:solidFill>
                  <a:prstClr val="black"/>
                </a:solidFill>
              </a:rPr>
              <a:t>slova:  </a:t>
            </a:r>
            <a:r>
              <a:rPr lang="cs-CZ" sz="1600" dirty="0" smtClean="0">
                <a:solidFill>
                  <a:prstClr val="black"/>
                </a:solidFill>
              </a:rPr>
              <a:t>krychle, kvádr, válec, koule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</a:t>
            </a:r>
            <a:r>
              <a:rPr lang="cs-CZ" sz="1600" b="1" dirty="0" smtClean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78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376933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Pojmenuj geometrická tělesa.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Správně vybarvi. (podle 1. cvičení)</a:t>
            </a: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Krychle 4"/>
          <p:cNvSpPr/>
          <p:nvPr/>
        </p:nvSpPr>
        <p:spPr>
          <a:xfrm>
            <a:off x="692696" y="1043608"/>
            <a:ext cx="864096" cy="792088"/>
          </a:xfrm>
          <a:prstGeom prst="cub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312876" y="755576"/>
            <a:ext cx="504056" cy="1152128"/>
          </a:xfrm>
          <a:prstGeom prst="cub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3510903" y="865809"/>
            <a:ext cx="576064" cy="1008112"/>
          </a:xfrm>
          <a:prstGeom prst="ca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53136" y="1182713"/>
            <a:ext cx="792088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908720" y="4067944"/>
            <a:ext cx="648072" cy="648072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2132856" y="3059832"/>
            <a:ext cx="1378047" cy="360040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 rot="18869676">
            <a:off x="4114844" y="4482087"/>
            <a:ext cx="1105445" cy="1094288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2312876" y="4067944"/>
            <a:ext cx="1152127" cy="504056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echovka 12"/>
          <p:cNvSpPr/>
          <p:nvPr/>
        </p:nvSpPr>
        <p:spPr>
          <a:xfrm rot="3234653">
            <a:off x="724177" y="2627784"/>
            <a:ext cx="576064" cy="1440160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echovka 13"/>
          <p:cNvSpPr/>
          <p:nvPr/>
        </p:nvSpPr>
        <p:spPr>
          <a:xfrm>
            <a:off x="5877272" y="5806959"/>
            <a:ext cx="360040" cy="1573353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2888939" y="5611899"/>
            <a:ext cx="936104" cy="1512168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67566" y="2915816"/>
            <a:ext cx="777658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08720" y="5508104"/>
            <a:ext cx="1224136" cy="12961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5877272" y="3419871"/>
            <a:ext cx="360040" cy="831631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653136" y="6593635"/>
            <a:ext cx="648072" cy="64266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444405" y="7124066"/>
            <a:ext cx="1071075" cy="83230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877272" y="4788024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63771" y="5029231"/>
            <a:ext cx="1521213" cy="3348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42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 krychle, kvádr, válec, koule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Krychle 4"/>
          <p:cNvSpPr/>
          <p:nvPr/>
        </p:nvSpPr>
        <p:spPr>
          <a:xfrm>
            <a:off x="908720" y="4067944"/>
            <a:ext cx="648072" cy="648072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132856" y="3059832"/>
            <a:ext cx="1378047" cy="360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 rot="18869676">
            <a:off x="4114844" y="4482087"/>
            <a:ext cx="1105445" cy="1094288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2312876" y="4067944"/>
            <a:ext cx="1152127" cy="504056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 rot="3234653">
            <a:off x="724177" y="2627784"/>
            <a:ext cx="576064" cy="1440160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echovka 9"/>
          <p:cNvSpPr/>
          <p:nvPr/>
        </p:nvSpPr>
        <p:spPr>
          <a:xfrm>
            <a:off x="5877272" y="5806959"/>
            <a:ext cx="360040" cy="1573353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2888939" y="5611899"/>
            <a:ext cx="936104" cy="1512168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667566" y="2915816"/>
            <a:ext cx="777658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908720" y="5508104"/>
            <a:ext cx="1224136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877272" y="3419871"/>
            <a:ext cx="360040" cy="831631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653136" y="6593635"/>
            <a:ext cx="648072" cy="64266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44405" y="7124066"/>
            <a:ext cx="1071075" cy="83230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877272" y="4788024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63771" y="5029231"/>
            <a:ext cx="1521213" cy="3348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2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151</Words>
  <Application>Microsoft Office PowerPoint</Application>
  <PresentationFormat>Předvádění na obrazovce (4:3)</PresentationFormat>
  <Paragraphs>42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Geometrická tělesa</vt:lpstr>
      <vt:lpstr>1. Pojmenuj geometrická tělesa.    </vt:lpstr>
      <vt:lpstr>Řešení: 1.  krychle, kvádr, válec, koule   2.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Zaneta</dc:creator>
  <cp:lastModifiedBy>PC-0C4S</cp:lastModifiedBy>
  <cp:revision>12</cp:revision>
  <dcterms:created xsi:type="dcterms:W3CDTF">2012-05-12T12:41:29Z</dcterms:created>
  <dcterms:modified xsi:type="dcterms:W3CDTF">2012-11-09T18:40:52Z</dcterms:modified>
</cp:coreProperties>
</file>