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394" r:id="rId2"/>
    <p:sldId id="302" r:id="rId3"/>
    <p:sldId id="303" r:id="rId4"/>
    <p:sldId id="304" r:id="rId5"/>
    <p:sldId id="310" r:id="rId6"/>
    <p:sldId id="305" r:id="rId7"/>
    <p:sldId id="30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17473A03-0887-4E2C-BE23-E19BFF817024}">
          <p14:sldIdLst>
            <p14:sldId id="394"/>
            <p14:sldId id="302"/>
            <p14:sldId id="303"/>
            <p14:sldId id="304"/>
            <p14:sldId id="310"/>
            <p14:sldId id="305"/>
            <p14:sldId id="30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VY_32_INOVACE_08_PRV.-NAŠE RODINA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NAŠE RODINA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NAMALUJ  VŠECHNY  ČLENY  SVÉ  RODINY.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821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NAŠE RODINA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3800" b="28172"/>
          <a:stretch/>
        </p:blipFill>
        <p:spPr bwMode="auto">
          <a:xfrm>
            <a:off x="75524" y="1772816"/>
            <a:ext cx="8456916" cy="39093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54787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NAŠE RODINA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71829"/>
          <a:stretch/>
        </p:blipFill>
        <p:spPr bwMode="auto">
          <a:xfrm>
            <a:off x="539552" y="2348880"/>
            <a:ext cx="712879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9305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MÁME MIMINKO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646" b="31793"/>
          <a:stretch/>
        </p:blipFill>
        <p:spPr bwMode="auto">
          <a:xfrm>
            <a:off x="467544" y="1628800"/>
            <a:ext cx="7560840" cy="48965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8008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 PŘÍBUZENSKÉ VZTAHY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KDO JE TATÍNEK MÉHO TATÍNKA?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MŮJ ………………………………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KDO JE MAMINKA MÉHO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TATÍNKA?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MOJE …………………………....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KDO JE TATÍNEK MOJÍ MAMINKY?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MŮJ ………………………………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KDO JE MAMINKA  MOJÍ MAMINKY?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MOJE ………………………………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KDO JE TETA, STREJDA, VNUK, VNUČKA?</a:t>
            </a:r>
          </a:p>
        </p:txBody>
      </p:sp>
    </p:spTree>
    <p:extLst>
      <p:ext uri="{BB962C8B-B14F-4D97-AF65-F5344CB8AC3E}">
        <p14:creationId xmlns="" xmlns:p14="http://schemas.microsoft.com/office/powerpoint/2010/main" val="241822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NAŠE RODINA.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14. </a:t>
            </a:r>
            <a:r>
              <a:rPr lang="cs-CZ" dirty="0"/>
              <a:t>ISBN 80-85806-80-0.</a:t>
            </a:r>
          </a:p>
          <a:p>
            <a:r>
              <a:rPr lang="cs-CZ" dirty="0" smtClean="0"/>
              <a:t>MÁME MIMINKO.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15.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6401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96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PRVOUKA  </vt:lpstr>
      <vt:lpstr>NAŠE RODINA</vt:lpstr>
      <vt:lpstr>NAŠE RODINA</vt:lpstr>
      <vt:lpstr>NAŠE RODINA</vt:lpstr>
      <vt:lpstr>MÁME MIMINKO</vt:lpstr>
      <vt:lpstr>ÚKOLY: PŘÍBUZENSKÉ VZTAHY</vt:lpstr>
      <vt:lpstr>ZDROJE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Dumy</cp:lastModifiedBy>
  <cp:revision>69</cp:revision>
  <dcterms:created xsi:type="dcterms:W3CDTF">2011-12-29T10:37:36Z</dcterms:created>
  <dcterms:modified xsi:type="dcterms:W3CDTF">2012-02-29T18:38:14Z</dcterms:modified>
</cp:coreProperties>
</file>