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3" r:id="rId4"/>
    <p:sldId id="259" r:id="rId5"/>
    <p:sldId id="265" r:id="rId6"/>
    <p:sldId id="260" r:id="rId7"/>
    <p:sldId id="266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61F52-29A9-42EA-BC90-BAC0389021C1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416B4-F771-487D-A2E9-8E7F253463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567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416B4-F771-487D-A2E9-8E7F253463B2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F57A6-5873-42FD-A420-B8874D74284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FFD23-76C8-4500-A4CA-909F71C1E89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769841"/>
              </p:ext>
            </p:extLst>
          </p:nvPr>
        </p:nvGraphicFramePr>
        <p:xfrm>
          <a:off x="323528" y="2420888"/>
          <a:ext cx="8640960" cy="4383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6048672"/>
              </a:tblGrid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Zlepšení podmínek vzdělávání na základních školách</a:t>
                      </a: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Registrační číslo projektu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CZ.1.07/1.4.00/21.1964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Šablona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Základní škola a Mateřská škola Doksy – Staré Splavy, příspěvková organizace</a:t>
                      </a: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Sada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Calibri"/>
                          <a:ea typeface="Calibri"/>
                          <a:cs typeface="Times New Roman"/>
                        </a:rPr>
                        <a:t>VY_32_INOVACE_04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Český jazyk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Calibri"/>
                          <a:ea typeface="Calibri"/>
                          <a:cs typeface="Times New Roman"/>
                        </a:rPr>
                        <a:t>PRV -3. </a:t>
                      </a: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roč.-</a:t>
                      </a:r>
                      <a:r>
                        <a:rPr lang="cs-CZ" sz="1800" dirty="0" smtClean="0">
                          <a:latin typeface="Calibri"/>
                          <a:ea typeface="Calibri"/>
                          <a:cs typeface="Times New Roman"/>
                        </a:rPr>
                        <a:t>04.02</a:t>
                      </a: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.,t.s. ,vzdělávací oblast- Člověk a jeho svět</a:t>
                      </a: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Klíč k zápisu sady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Předmět-ročník-pořad. Číslo </a:t>
                      </a:r>
                      <a:r>
                        <a:rPr lang="cs-CZ" sz="1800" dirty="0" err="1">
                          <a:latin typeface="Calibri"/>
                          <a:ea typeface="Calibri"/>
                          <a:cs typeface="Times New Roman"/>
                        </a:rPr>
                        <a:t>DUM</a:t>
                      </a: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.autor DŮM, </a:t>
                      </a:r>
                      <a:r>
                        <a:rPr lang="cs-CZ" sz="1800" dirty="0" err="1">
                          <a:latin typeface="Calibri"/>
                          <a:ea typeface="Calibri"/>
                          <a:cs typeface="Times New Roman"/>
                        </a:rPr>
                        <a:t>vzděl</a:t>
                      </a: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. oblast</a:t>
                      </a:r>
                    </a:p>
                  </a:txBody>
                  <a:tcPr marL="68580" marR="68580" marT="0" marB="0"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DUM vypracován dne: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29.10.2012</a:t>
                      </a:r>
                      <a:endParaRPr lang="cs-CZ"/>
                    </a:p>
                  </a:txBody>
                  <a:tcPr/>
                </a:tc>
              </a:tr>
              <a:tr h="469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Ověřeno ve výuce dne: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15.11.2012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8" cy="1872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1965416"/>
              </p:ext>
            </p:extLst>
          </p:nvPr>
        </p:nvGraphicFramePr>
        <p:xfrm>
          <a:off x="395536" y="116633"/>
          <a:ext cx="8424936" cy="6287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436319">
                <a:tc gridSpan="2">
                  <a:txBody>
                    <a:bodyPr/>
                    <a:lstStyle/>
                    <a:p>
                      <a:pPr algn="ctr"/>
                      <a:r>
                        <a:rPr lang="cs-CZ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SVĚTOVÉ STRANY</a:t>
                      </a:r>
                      <a:endParaRPr lang="cs-CZ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568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Times New Roman"/>
                          <a:ea typeface="Calibri"/>
                          <a:cs typeface="Times New Roman"/>
                        </a:rPr>
                        <a:t>ANOTACE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slouží na procvičení hlavních a vedlejších světových stran s praktickým využitím mapy</a:t>
                      </a: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Navazuje na výukovou prezentaci ORIENTACE V PŘÍRODĚ . Prezentace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může být využita jako pracovní list.</a:t>
                      </a: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 Využití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při domácí práci na 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  <a:hlinkClick r:id="rId3"/>
                        </a:rPr>
                        <a:t>www.dumy.cz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–v modulu 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TŘÍDA.</a:t>
                      </a:r>
                      <a:endParaRPr lang="cs-CZ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DATUM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15.11.2012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Tereza Skálová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JAZYK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Čeština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Utvrzení znalostí o světových stranách. Procvičení práce s mapou.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KLÍČOVÁ SLOVA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Hlavní světová strana, vedlejší světové </a:t>
                      </a:r>
                      <a:r>
                        <a:rPr lang="cs-CZ" sz="1200" dirty="0" smtClean="0">
                          <a:latin typeface="Times New Roman"/>
                          <a:ea typeface="Calibri"/>
                          <a:cs typeface="Times New Roman"/>
                        </a:rPr>
                        <a:t>strany, sever,  jih, východ, západ,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DRUH INTERAKTIVITY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aktivita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Základní vzdělávání- první stupeň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>
                          <a:latin typeface="Times New Roman"/>
                          <a:ea typeface="Calibri"/>
                          <a:cs typeface="Times New Roman"/>
                        </a:rPr>
                        <a:t>TYPICKÁ VĚKOVÁ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Calibri"/>
                          <a:cs typeface="Times New Roman"/>
                        </a:rPr>
                        <a:t>8-11 </a:t>
                      </a:r>
                      <a:r>
                        <a:rPr lang="cs-CZ" sz="1200" dirty="0">
                          <a:latin typeface="Times New Roman"/>
                          <a:ea typeface="Calibri"/>
                          <a:cs typeface="Times New Roman"/>
                        </a:rPr>
                        <a:t>let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63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Times New Roman"/>
                          <a:ea typeface="Calibri"/>
                          <a:cs typeface="Times New Roman"/>
                        </a:rPr>
                        <a:t>CELKOVÁ VELIKOST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540 kB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SVĚTOVÉ STRANY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547664" y="1988840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Tereza Skálová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Tereza\AppData\Local\Microsoft\Windows\Temporary Internet Files\Content.IE5\94X3V6CX\MC9001571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58302"/>
            <a:ext cx="3312368" cy="259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72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74" y="332656"/>
            <a:ext cx="8784976" cy="6192688"/>
          </a:xfrm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1. </a:t>
            </a:r>
            <a:r>
              <a:rPr lang="cs-CZ" b="1" u="sng" dirty="0" smtClean="0">
                <a:solidFill>
                  <a:srgbClr val="7030A0"/>
                </a:solidFill>
              </a:rPr>
              <a:t>Popiš směrovou růžici. Použij zkratky.</a:t>
            </a:r>
            <a:br>
              <a:rPr lang="cs-CZ" b="1" u="sng" dirty="0" smtClean="0">
                <a:solidFill>
                  <a:srgbClr val="7030A0"/>
                </a:solidFill>
              </a:rPr>
            </a:br>
            <a:endParaRPr lang="cs-CZ" b="1" u="sng" dirty="0" smtClean="0">
              <a:solidFill>
                <a:srgbClr val="7030A0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Bez názv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700808"/>
            <a:ext cx="6767511" cy="4968552"/>
          </a:xfrm>
          <a:prstGeom prst="rect">
            <a:avLst/>
          </a:prstGeom>
        </p:spPr>
      </p:pic>
      <p:pic>
        <p:nvPicPr>
          <p:cNvPr id="1026" name="Picture 2" descr="C:\Users\Tereza\AppData\Local\Microsoft\Windows\Temporary Internet Files\Content.IE5\8SWTBEZM\MC9003121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1404740" cy="143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...a jak to je?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4" name="Zástupný symbol pro obsah 3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243437"/>
            <a:ext cx="7549462" cy="528190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157954" y="1412776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S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501404" y="5877272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80312" y="3861048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3717032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5736" y="2492896"/>
            <a:ext cx="659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SZ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2636912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SV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67206" y="4941168"/>
            <a:ext cx="781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JV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86786" y="4797152"/>
            <a:ext cx="601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JZ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32542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32656"/>
            <a:ext cx="9036496" cy="579350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2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  <a:r>
              <a:rPr lang="cs-CZ" dirty="0" smtClean="0"/>
              <a:t> </a:t>
            </a:r>
            <a:r>
              <a:rPr lang="cs-CZ" sz="2800" b="1" u="sng" dirty="0" smtClean="0">
                <a:solidFill>
                  <a:srgbClr val="7030A0"/>
                </a:solidFill>
              </a:rPr>
              <a:t>Do </a:t>
            </a:r>
            <a:r>
              <a:rPr lang="cs-CZ" sz="2800" b="1" u="sng" dirty="0">
                <a:solidFill>
                  <a:srgbClr val="7030A0"/>
                </a:solidFill>
              </a:rPr>
              <a:t>okýnek napiš zkratky. Na čáry celé názvy </a:t>
            </a:r>
            <a:r>
              <a:rPr lang="cs-CZ" sz="2800" b="1" u="sng" dirty="0" smtClean="0">
                <a:solidFill>
                  <a:srgbClr val="7030A0"/>
                </a:solidFill>
              </a:rPr>
              <a:t>    světových      stran</a:t>
            </a:r>
            <a:r>
              <a:rPr lang="cs-CZ" sz="2800" b="1" u="sng" dirty="0">
                <a:solidFill>
                  <a:srgbClr val="7030A0"/>
                </a:solidFill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njj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132856"/>
            <a:ext cx="8543928" cy="3949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...a jak to je?</a:t>
            </a:r>
            <a:endParaRPr lang="cs-CZ" dirty="0"/>
          </a:p>
        </p:txBody>
      </p:sp>
      <p:pic>
        <p:nvPicPr>
          <p:cNvPr id="4" name="Zástupný symbol pro obsah 3" descr="njj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44824"/>
            <a:ext cx="8878433" cy="41044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5576" y="3068960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1984484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S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94496" y="4005064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749" y="5085184"/>
            <a:ext cx="468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1984484"/>
            <a:ext cx="659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SZ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31102" y="3068959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SV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36038" y="4176849"/>
            <a:ext cx="601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JZ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31102" y="5085183"/>
            <a:ext cx="781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JV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2026745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SEVER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67744" y="3046673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JIH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23728" y="3959157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VÝCHOD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12504" y="4941168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ZÁPAD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44208" y="1961453"/>
            <a:ext cx="2699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SEVEROZÁPAD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00192" y="3034261"/>
            <a:ext cx="2699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SEVEROVÝCHOD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68244" y="4040845"/>
            <a:ext cx="2051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JIHOZÁPAD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78234" y="5002723"/>
            <a:ext cx="2231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JIHOVÝCHOD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7340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579296" cy="619268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4000" b="1" u="sng" dirty="0">
                <a:solidFill>
                  <a:srgbClr val="7030A0"/>
                </a:solidFill>
              </a:rPr>
              <a:t>3.Urči, na kterou světovou stranu jedeš. Použij mapu</a:t>
            </a:r>
            <a:r>
              <a:rPr lang="cs-CZ" sz="4000" b="1" u="sng" dirty="0" smtClean="0">
                <a:solidFill>
                  <a:srgbClr val="7030A0"/>
                </a:solidFill>
              </a:rPr>
              <a:t>.</a:t>
            </a:r>
          </a:p>
          <a:p>
            <a:pPr>
              <a:buNone/>
            </a:pPr>
            <a:endParaRPr lang="cs-CZ" sz="4000" b="1" u="sng" dirty="0">
              <a:solidFill>
                <a:srgbClr val="7030A0"/>
              </a:solidFill>
            </a:endParaRPr>
          </a:p>
          <a:p>
            <a:pPr>
              <a:buNone/>
            </a:pPr>
            <a:endParaRPr lang="cs-CZ" sz="4000" b="1" u="sng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cs-CZ" sz="4000" b="1" u="sng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cs-CZ" sz="3400" dirty="0"/>
          </a:p>
          <a:p>
            <a:r>
              <a:rPr lang="cs-CZ" sz="3400" b="1" dirty="0"/>
              <a:t>Z Prahy do Plzně: ____________________________________</a:t>
            </a:r>
          </a:p>
          <a:p>
            <a:r>
              <a:rPr lang="cs-CZ" sz="3400" b="1" dirty="0"/>
              <a:t> </a:t>
            </a:r>
          </a:p>
          <a:p>
            <a:r>
              <a:rPr lang="cs-CZ" sz="3400" b="1" dirty="0"/>
              <a:t>Z Olomouce do Ostravy: ______________________________</a:t>
            </a:r>
          </a:p>
          <a:p>
            <a:r>
              <a:rPr lang="cs-CZ" sz="3400" b="1" dirty="0"/>
              <a:t> </a:t>
            </a:r>
          </a:p>
          <a:p>
            <a:r>
              <a:rPr lang="cs-CZ" sz="3400" b="1" dirty="0"/>
              <a:t>Z Liberce do Mladé Boleslavi: __________________________</a:t>
            </a:r>
          </a:p>
          <a:p>
            <a:r>
              <a:rPr lang="cs-CZ" sz="3400" b="1" dirty="0"/>
              <a:t> </a:t>
            </a:r>
          </a:p>
          <a:p>
            <a:r>
              <a:rPr lang="cs-CZ" sz="3400" b="1" dirty="0"/>
              <a:t>Z Pardubic do Jihlavy: ________________________________</a:t>
            </a:r>
          </a:p>
          <a:p>
            <a:r>
              <a:rPr lang="cs-CZ" sz="3400" b="1" dirty="0"/>
              <a:t> </a:t>
            </a:r>
          </a:p>
          <a:p>
            <a:r>
              <a:rPr lang="cs-CZ" sz="3400" b="1" dirty="0"/>
              <a:t>Z Českých Budějovic do Brna: __________________________</a:t>
            </a:r>
          </a:p>
          <a:p>
            <a:endParaRPr lang="cs-CZ" dirty="0"/>
          </a:p>
        </p:txBody>
      </p:sp>
      <p:pic>
        <p:nvPicPr>
          <p:cNvPr id="1026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94017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rafovaná šipka doprava 1"/>
          <p:cNvSpPr/>
          <p:nvPr/>
        </p:nvSpPr>
        <p:spPr>
          <a:xfrm rot="10800000">
            <a:off x="827584" y="1914104"/>
            <a:ext cx="5040560" cy="2160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95936" y="2348880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ZÁPAD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4283968" y="3068960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SEVER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5004048" y="3789040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JIH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4961415" y="4509120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JIH</a:t>
            </a:r>
            <a:endParaRPr lang="cs-CZ" sz="2800" b="1" dirty="0"/>
          </a:p>
        </p:txBody>
      </p:sp>
      <p:sp>
        <p:nvSpPr>
          <p:cNvPr id="10" name="Obdélník 9"/>
          <p:cNvSpPr/>
          <p:nvPr/>
        </p:nvSpPr>
        <p:spPr>
          <a:xfrm>
            <a:off x="5131893" y="5201968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VÝCHOD</a:t>
            </a:r>
            <a:endParaRPr lang="cs-CZ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92696"/>
            <a:ext cx="8805664" cy="561662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sz="3400" b="1" dirty="0" smtClean="0"/>
              <a:t>Z Karlových Varů do Litoměřic: ________________________</a:t>
            </a:r>
          </a:p>
          <a:p>
            <a:r>
              <a:rPr lang="cs-CZ" sz="3400" b="1" dirty="0" smtClean="0"/>
              <a:t> </a:t>
            </a:r>
          </a:p>
          <a:p>
            <a:r>
              <a:rPr lang="cs-CZ" sz="3400" b="1" dirty="0" smtClean="0"/>
              <a:t>Z Brna do Olomouce:  _______________________________</a:t>
            </a:r>
          </a:p>
          <a:p>
            <a:r>
              <a:rPr lang="cs-CZ" sz="3400" b="1" dirty="0" smtClean="0"/>
              <a:t> </a:t>
            </a:r>
          </a:p>
          <a:p>
            <a:r>
              <a:rPr lang="cs-CZ" sz="3400" b="1" dirty="0" smtClean="0"/>
              <a:t>Z Pardubic do Liberce: _______________________________</a:t>
            </a:r>
          </a:p>
          <a:p>
            <a:r>
              <a:rPr lang="cs-CZ" sz="3400" b="1" dirty="0" smtClean="0"/>
              <a:t> </a:t>
            </a:r>
          </a:p>
          <a:p>
            <a:r>
              <a:rPr lang="cs-CZ" sz="3400" b="1" dirty="0" smtClean="0"/>
              <a:t>Z Jihlavy do Plzně: __________________________________</a:t>
            </a:r>
          </a:p>
          <a:p>
            <a:r>
              <a:rPr lang="cs-CZ" sz="3400" b="1" dirty="0" smtClean="0"/>
              <a:t> </a:t>
            </a:r>
          </a:p>
          <a:p>
            <a:r>
              <a:rPr lang="cs-CZ" sz="3400" b="1" dirty="0" smtClean="0"/>
              <a:t>Z Ústí Nad Labem do Prahy: __________________________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436096" y="836712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ZÁPAD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4949761" y="1772816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SEVER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4871748" y="2492896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SEVEROZÁPAD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4871748" y="3212976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SEVEROZÁPAD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5024148" y="4077072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JIH</a:t>
            </a:r>
            <a:endParaRPr lang="cs-CZ" sz="2800" b="1" dirty="0"/>
          </a:p>
        </p:txBody>
      </p:sp>
      <p:pic>
        <p:nvPicPr>
          <p:cNvPr id="2050" name="Picture 2" descr="C:\Users\Tereza\AppData\Local\Microsoft\Windows\Temporary Internet Files\Content.IE5\YNOUA5WR\MP9004386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42" y="4941168"/>
            <a:ext cx="2283608" cy="152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 smtClean="0"/>
              <a:t>Použitý materiál:</a:t>
            </a:r>
            <a:endParaRPr lang="cs-CZ" sz="28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Galerie KLIPART Microsoft Office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9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279</Words>
  <Application>Microsoft Office PowerPoint</Application>
  <PresentationFormat>Předvádění na obrazovce (4:3)</PresentationFormat>
  <Paragraphs>110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SVĚTOVÉ STRANY</vt:lpstr>
      <vt:lpstr>Prezentace aplikace PowerPoint</vt:lpstr>
      <vt:lpstr>...a jak to je?</vt:lpstr>
      <vt:lpstr>Prezentace aplikace PowerPoint</vt:lpstr>
      <vt:lpstr>...a jak to je?</vt:lpstr>
      <vt:lpstr>Prezentace aplikace PowerPoint</vt:lpstr>
      <vt:lpstr>Prezentace aplikace PowerPoint</vt:lpstr>
      <vt:lpstr>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Nina</dc:creator>
  <cp:lastModifiedBy>Tereza</cp:lastModifiedBy>
  <cp:revision>12</cp:revision>
  <dcterms:created xsi:type="dcterms:W3CDTF">2012-10-29T10:12:27Z</dcterms:created>
  <dcterms:modified xsi:type="dcterms:W3CDTF">2012-11-13T19:36:17Z</dcterms:modified>
</cp:coreProperties>
</file>