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4766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11933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915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021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641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0102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230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7001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92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710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485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F9642-BC7C-4F00-A63E-BA676EEAE15B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542F45-FF53-41BB-8819-B48B61033F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471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&amp;bih=592&amp;tbs=simg:CAESEgkImQsjGGMQdCE4dEsoj5BDyQ&amp;tbm=isch&amp;itbs=1&amp;iact=hc&amp;vpx=882&amp;vpy=262&amp;dur=2375&amp;hovh=170&amp;hovw=189&amp;tx=89&amp;ty=125&amp;page=1&amp;ved=1t:429,r:15,s:0&amp;biw=1360&amp;bih=59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08910978"/>
              </p:ext>
            </p:extLst>
          </p:nvPr>
        </p:nvGraphicFramePr>
        <p:xfrm>
          <a:off x="2267744" y="346717"/>
          <a:ext cx="4536504" cy="62639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67705" imgH="8378208" progId="Word.Document.8">
                  <p:embed/>
                </p:oleObj>
              </mc:Choice>
              <mc:Fallback>
                <p:oleObj name="Document" r:id="rId3" imgW="6067705" imgH="8378208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67744" y="346717"/>
                        <a:ext cx="4536504" cy="62639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213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828" y="3362658"/>
            <a:ext cx="3096344" cy="309634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/>
              <a:t>Zeměpisný kvíz</a:t>
            </a:r>
            <a:endParaRPr lang="cs-CZ" sz="7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276872"/>
            <a:ext cx="6400800" cy="936104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2">
                    <a:lumMod val="75000"/>
                  </a:schemeClr>
                </a:solidFill>
              </a:rPr>
              <a:t>Severní a Jižní Amerika</a:t>
            </a:r>
            <a:endParaRPr lang="cs-CZ" sz="44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362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760640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1. </a:t>
            </a:r>
            <a:r>
              <a:rPr lang="cs-CZ" sz="2800" dirty="0" smtClean="0"/>
              <a:t>Dva ze států USA leží mimo společné území. Které to    jsou?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sz="3600" b="1" dirty="0" smtClean="0"/>
              <a:t>2. </a:t>
            </a:r>
            <a:r>
              <a:rPr lang="cs-CZ" sz="2800" dirty="0" smtClean="0"/>
              <a:t>Divokou a velmi krásnou přírodu najdeš v Kordillerách. Jmenuj některé národní parky této oblasti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772816"/>
            <a:ext cx="2097021" cy="157276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293355"/>
            <a:ext cx="2736304" cy="20522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581128"/>
            <a:ext cx="2400300" cy="1905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834238"/>
            <a:ext cx="2232248" cy="16799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4900" y="4725144"/>
            <a:ext cx="2341873" cy="1756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8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92688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3. </a:t>
            </a:r>
            <a:r>
              <a:rPr lang="cs-CZ" sz="2800" dirty="0" smtClean="0"/>
              <a:t>Největší město USA, centrum obchodu a finančnictví, sídlo světové burzy.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sz="3600" b="1" dirty="0" smtClean="0"/>
              <a:t>4.  </a:t>
            </a:r>
            <a:r>
              <a:rPr lang="cs-CZ" dirty="0" smtClean="0"/>
              <a:t>Ve vyšších polohách                                Kordiller rostou největší                                  stromy světa.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052736"/>
            <a:ext cx="1847850" cy="24669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84784"/>
            <a:ext cx="3278987" cy="203492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717032"/>
            <a:ext cx="1944216" cy="2910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765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5</a:t>
            </a:r>
            <a:r>
              <a:rPr lang="cs-CZ" b="1" dirty="0" smtClean="0"/>
              <a:t>. </a:t>
            </a:r>
            <a:r>
              <a:rPr lang="cs-CZ" sz="2800" dirty="0" smtClean="0"/>
              <a:t>Velká část Jižní Ameriky leží ve vlhkých                           tropech. Průměrná roční teplota je 25 °C a téměř denně prší. Vznikl zde největší tropický deštný les na planetě. Jak se jmenuje? Která zvířata a rostliny zde najdeš?</a:t>
            </a:r>
            <a:endParaRPr lang="cs-CZ" sz="28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051509"/>
            <a:ext cx="1613731" cy="12099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051509"/>
            <a:ext cx="3923928" cy="294209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85" y="3104377"/>
            <a:ext cx="1498771" cy="11237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2271" y="4712398"/>
            <a:ext cx="1708771" cy="128120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112" y="4600998"/>
            <a:ext cx="1857347" cy="139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3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476672"/>
            <a:ext cx="4038600" cy="5649491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6. </a:t>
            </a:r>
            <a:r>
              <a:rPr lang="cs-CZ" sz="2400" dirty="0" smtClean="0"/>
              <a:t>Ostrovní stát ležící v Karibském moři. Vláda komunistického režimu Fidela Castra. Většina obyvatelstva jsou běloši, stát je věhlasný kvalitním tabákem a výrobou doutníků.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3200" b="1" dirty="0" smtClean="0"/>
              <a:t>7. </a:t>
            </a:r>
            <a:r>
              <a:rPr lang="cs-CZ" sz="2400" dirty="0" smtClean="0"/>
              <a:t>Převážně hornatý stát s množstvím mayských památek. Hospodářsky je silně závislý na USA.</a:t>
            </a:r>
            <a:endParaRPr lang="cs-CZ" sz="2400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692696"/>
            <a:ext cx="2857500" cy="2181225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11308" y="3645024"/>
            <a:ext cx="2889084" cy="2164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11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odpovědi: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Aljaška, Havajské ostrovy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Grand Canyon, </a:t>
            </a:r>
            <a:r>
              <a:rPr lang="cs-CZ" sz="2800" dirty="0" err="1" smtClean="0"/>
              <a:t>Yellowstone</a:t>
            </a:r>
            <a:r>
              <a:rPr lang="cs-CZ" sz="2800" dirty="0" smtClean="0"/>
              <a:t>, </a:t>
            </a:r>
            <a:r>
              <a:rPr lang="cs-CZ" sz="2800" dirty="0" err="1" smtClean="0"/>
              <a:t>Sequoia</a:t>
            </a:r>
            <a:r>
              <a:rPr lang="cs-CZ" sz="2800" dirty="0" smtClean="0"/>
              <a:t>, </a:t>
            </a:r>
            <a:r>
              <a:rPr lang="cs-CZ" sz="2800" dirty="0" err="1" smtClean="0"/>
              <a:t>Yosemite</a:t>
            </a:r>
            <a:endParaRPr lang="cs-CZ" sz="28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New York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Sekvoje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Amazonie, kaloň, netopýr, opice, gekon, stromové žabky, ploštěnky, mnohonožky, orchideje, kapradiny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Kuba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Mexiko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991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dirty="0"/>
              <a:t>http://www.google.cz/imgres?imgurl=http://vlkodlaciavlci.weblahko.sk/amerika3.jpeg&amp;imgrefurl=http://www.vlkodlaciavlci.weblahko.sk/Ucebna-predmetu-Geografia.html&amp;usg=__pCbMVPtdpJNiGOwiP2fSi0tubmE=&amp;h=213&amp;w=237&amp;sz=6&amp;hl=cs&amp;start=16&amp;zoom=1&amp;tbnid=qGVCvJbVAV58UM:&amp;tbnh=114&amp;tbnw=129&amp;ei=_sOCTvWiC6qN4gS5wJSSAQ&amp;prev=/search%3Fq%3Dmapa%2Bameriky%26hl%3Dcs%26sa%3DX%26rlz%3D1T4ADFA_csCZ417CZ423%26imgrefurl%3Dhttp://www.nacesty.cz/atlas/severni-amerika%26w%3D405%26h%3D419%26ndsp%3D12%26biw%3D1360</a:t>
            </a:r>
            <a:r>
              <a:rPr lang="cs-CZ" sz="2200" dirty="0">
                <a:hlinkClick r:id="rId2"/>
              </a:rPr>
              <a:t>%26bih%3D592%26tbs%3Dsimg:CAESEgkImQsjGGMQdCE4dEsoj5BDyQ%26tbm%3Disch&amp;itbs=1&amp;iact=hc&amp;vpx=882&amp;vpy=262&amp;dur=2375&amp;hovh=170&amp;hovw=189&amp;tx=89&amp;ty=125&amp;page=1&amp;ved=1t:429,r:15,s:0&amp;biw=1360&amp;bih=592</a:t>
            </a:r>
            <a:endParaRPr lang="cs-CZ" sz="2200" dirty="0"/>
          </a:p>
          <a:p>
            <a:pPr>
              <a:lnSpc>
                <a:spcPct val="80000"/>
              </a:lnSpc>
            </a:pPr>
            <a:r>
              <a:rPr lang="cs-CZ" sz="2200" dirty="0"/>
              <a:t>fotografie z osobního archivu autora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0915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221</Words>
  <Application>Microsoft Office PowerPoint</Application>
  <PresentationFormat>Předvádění na obrazovce (4:3)</PresentationFormat>
  <Paragraphs>35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Dokument aplikace Microsoft Word 97–2003</vt:lpstr>
      <vt:lpstr>Prezentace aplikace PowerPoint</vt:lpstr>
      <vt:lpstr>Zeměpisný kvíz</vt:lpstr>
      <vt:lpstr>Prezentace aplikace PowerPoint</vt:lpstr>
      <vt:lpstr>Prezentace aplikace PowerPoint</vt:lpstr>
      <vt:lpstr>Prezentace aplikace PowerPoint</vt:lpstr>
      <vt:lpstr>Prezentace aplikace PowerPoint</vt:lpstr>
      <vt:lpstr>Správné odpovědi: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Zeměpisný kvíz</dc:title>
  <dc:creator>07YN</dc:creator>
  <cp:lastModifiedBy>07YN</cp:lastModifiedBy>
  <cp:revision>12</cp:revision>
  <dcterms:created xsi:type="dcterms:W3CDTF">2011-10-23T12:05:27Z</dcterms:created>
  <dcterms:modified xsi:type="dcterms:W3CDTF">2011-11-30T11:54:14Z</dcterms:modified>
</cp:coreProperties>
</file>