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08" r:id="rId2"/>
    <p:sldMasterId id="2147483720" r:id="rId3"/>
  </p:sldMasterIdLst>
  <p:sldIdLst>
    <p:sldId id="261" r:id="rId4"/>
    <p:sldId id="257" r:id="rId5"/>
    <p:sldId id="256" r:id="rId6"/>
    <p:sldId id="258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/>
            <a:t>: </a:t>
          </a:r>
          <a:r>
            <a:rPr lang="cs-CZ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VY_32_INOVACE_2C42Čj6_ Bajky6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Bajky6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1AB60C-E7BA-44CD-A223-4CC49B44E5F1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6AEF86-6BE6-41CF-B661-E141CEC196F0}" type="presOf" srcId="{C73C7642-F245-4585-8F88-243F9FAEF6CA}" destId="{59F530CB-4999-43B3-A00D-6AB53886BD77}" srcOrd="1" destOrd="0" presId="urn:microsoft.com/office/officeart/2005/8/layout/target3"/>
    <dgm:cxn modelId="{E321AE19-4CAA-4BAA-A49E-56A3D1DABD90}" type="presOf" srcId="{C73C7642-F245-4585-8F88-243F9FAEF6CA}" destId="{9A9B6F4F-B6FF-4F2D-B640-A8473E589523}" srcOrd="0" destOrd="0" presId="urn:microsoft.com/office/officeart/2005/8/layout/target3"/>
    <dgm:cxn modelId="{158012B6-217B-47FF-9415-1DD720C09153}" type="presOf" srcId="{FBBFC3EA-9D9D-4F3A-BEA6-9C2C0E46BF20}" destId="{832BF48F-0145-4429-9E02-8FCA946CCE9E}" srcOrd="1" destOrd="0" presId="urn:microsoft.com/office/officeart/2005/8/layout/target3"/>
    <dgm:cxn modelId="{585062FE-8802-4197-9F6F-3C2CA458EE2D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ADD29BF-9636-4205-AF3D-DB829F2E13EC}" type="presOf" srcId="{019433A1-1324-4DE1-9E6F-32B851095F74}" destId="{A3817367-F2BC-482F-8832-FA00B51DCCF3}" srcOrd="0" destOrd="0" presId="urn:microsoft.com/office/officeart/2005/8/layout/target3"/>
    <dgm:cxn modelId="{FB04982A-F621-473F-9B64-18182049DE89}" type="presOf" srcId="{39F8B381-5807-488E-AC22-73DD4140ED4A}" destId="{71045F8C-00FA-488E-A7BD-E2E6753D979D}" srcOrd="0" destOrd="0" presId="urn:microsoft.com/office/officeart/2005/8/layout/target3"/>
    <dgm:cxn modelId="{F4EFCF69-52A7-41B5-992C-917C52993143}" type="presOf" srcId="{445C7998-7549-48B0-BD68-D4F0167F02E5}" destId="{4D19AB04-24FA-40C2-B203-52AE3D15E171}" srcOrd="1" destOrd="0" presId="urn:microsoft.com/office/officeart/2005/8/layout/target3"/>
    <dgm:cxn modelId="{671F0C6D-A2C4-4A46-880A-3B1BF803F499}" type="presOf" srcId="{EBC41103-E2E5-4D48-9B4B-425520D3D098}" destId="{3BA01B75-849B-4716-8BCD-084A86FF328F}" srcOrd="0" destOrd="0" presId="urn:microsoft.com/office/officeart/2005/8/layout/target3"/>
    <dgm:cxn modelId="{FC74E037-70B9-4847-8BB4-7651B6117089}" type="presOf" srcId="{EBC41103-E2E5-4D48-9B4B-425520D3D098}" destId="{A27B6496-BF1B-4384-9217-9659064D5D6A}" srcOrd="1" destOrd="0" presId="urn:microsoft.com/office/officeart/2005/8/layout/target3"/>
    <dgm:cxn modelId="{5B30F720-E3C0-467A-9D51-3CEDCF7C5175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5DB22BC-3F0F-4B7D-B571-571CCC783CF4}" type="presParOf" srcId="{71045F8C-00FA-488E-A7BD-E2E6753D979D}" destId="{3577EC6B-C980-4F34-8C69-4365E7B8FC8C}" srcOrd="0" destOrd="0" presId="urn:microsoft.com/office/officeart/2005/8/layout/target3"/>
    <dgm:cxn modelId="{B56AA3FF-24E7-490D-BE57-1A7D274D7846}" type="presParOf" srcId="{71045F8C-00FA-488E-A7BD-E2E6753D979D}" destId="{6940EB87-DC1D-4BC3-9408-9AC2E1FFC039}" srcOrd="1" destOrd="0" presId="urn:microsoft.com/office/officeart/2005/8/layout/target3"/>
    <dgm:cxn modelId="{5EC0995E-5ED5-42F4-9E2E-EEB8E41878C2}" type="presParOf" srcId="{71045F8C-00FA-488E-A7BD-E2E6753D979D}" destId="{BC35EE03-4121-4EF9-923D-7CB6D30D358D}" srcOrd="2" destOrd="0" presId="urn:microsoft.com/office/officeart/2005/8/layout/target3"/>
    <dgm:cxn modelId="{C07A0259-11F4-4160-A6EF-5EE348EF0D9E}" type="presParOf" srcId="{71045F8C-00FA-488E-A7BD-E2E6753D979D}" destId="{C95EEA27-3CBF-4645-A92D-9D8AF5C1CBFC}" srcOrd="3" destOrd="0" presId="urn:microsoft.com/office/officeart/2005/8/layout/target3"/>
    <dgm:cxn modelId="{78FDB19A-4335-4BC8-BE08-72A3FE23C1BC}" type="presParOf" srcId="{71045F8C-00FA-488E-A7BD-E2E6753D979D}" destId="{851BB866-B6AE-4566-893F-4C635BA974FC}" srcOrd="4" destOrd="0" presId="urn:microsoft.com/office/officeart/2005/8/layout/target3"/>
    <dgm:cxn modelId="{49278517-48B9-456A-8F8B-8FAA364D5912}" type="presParOf" srcId="{71045F8C-00FA-488E-A7BD-E2E6753D979D}" destId="{643EA938-EDE0-4533-ACCC-D2BD6F3A527C}" srcOrd="5" destOrd="0" presId="urn:microsoft.com/office/officeart/2005/8/layout/target3"/>
    <dgm:cxn modelId="{9B199DC0-ABE5-4E7C-B584-0534E35FEE38}" type="presParOf" srcId="{71045F8C-00FA-488E-A7BD-E2E6753D979D}" destId="{92F31B18-D66D-4CC7-89B9-378928DE877D}" srcOrd="6" destOrd="0" presId="urn:microsoft.com/office/officeart/2005/8/layout/target3"/>
    <dgm:cxn modelId="{F7047365-518F-46F2-B95F-67FB8C9DCECD}" type="presParOf" srcId="{71045F8C-00FA-488E-A7BD-E2E6753D979D}" destId="{902074E1-B931-4618-97F1-FADBE82E9C3C}" srcOrd="7" destOrd="0" presId="urn:microsoft.com/office/officeart/2005/8/layout/target3"/>
    <dgm:cxn modelId="{527044AA-2735-43EA-8EBB-735A0D3F5E41}" type="presParOf" srcId="{71045F8C-00FA-488E-A7BD-E2E6753D979D}" destId="{A3817367-F2BC-482F-8832-FA00B51DCCF3}" srcOrd="8" destOrd="0" presId="urn:microsoft.com/office/officeart/2005/8/layout/target3"/>
    <dgm:cxn modelId="{DF8DA104-1D88-4B55-BC8C-7AFA4D159A22}" type="presParOf" srcId="{71045F8C-00FA-488E-A7BD-E2E6753D979D}" destId="{2DD79E57-A63E-47D4-A1AB-6DF333476AD4}" srcOrd="9" destOrd="0" presId="urn:microsoft.com/office/officeart/2005/8/layout/target3"/>
    <dgm:cxn modelId="{70FDEA73-C15D-436B-9C3D-0C7DCD277446}" type="presParOf" srcId="{71045F8C-00FA-488E-A7BD-E2E6753D979D}" destId="{648967D3-ED80-4214-8D87-4E7012561E4A}" srcOrd="10" destOrd="0" presId="urn:microsoft.com/office/officeart/2005/8/layout/target3"/>
    <dgm:cxn modelId="{310310EC-32F6-44B2-80B4-03290C34A334}" type="presParOf" srcId="{71045F8C-00FA-488E-A7BD-E2E6753D979D}" destId="{9A9B6F4F-B6FF-4F2D-B640-A8473E589523}" srcOrd="11" destOrd="0" presId="urn:microsoft.com/office/officeart/2005/8/layout/target3"/>
    <dgm:cxn modelId="{070A747C-1678-41E8-B0B3-D07FC9AE5A4D}" type="presParOf" srcId="{71045F8C-00FA-488E-A7BD-E2E6753D979D}" destId="{13BD0FAF-9F2C-4708-9E63-A8E8E5252943}" srcOrd="12" destOrd="0" presId="urn:microsoft.com/office/officeart/2005/8/layout/target3"/>
    <dgm:cxn modelId="{C4D57600-8B6D-42A0-AEA6-27A4F3846416}" type="presParOf" srcId="{71045F8C-00FA-488E-A7BD-E2E6753D979D}" destId="{6821E7C9-5E4B-45FA-8F82-01E6F26FAA25}" srcOrd="13" destOrd="0" presId="urn:microsoft.com/office/officeart/2005/8/layout/target3"/>
    <dgm:cxn modelId="{3BD5C834-7CF6-4649-A36F-1B4654143297}" type="presParOf" srcId="{71045F8C-00FA-488E-A7BD-E2E6753D979D}" destId="{3BA01B75-849B-4716-8BCD-084A86FF328F}" srcOrd="14" destOrd="0" presId="urn:microsoft.com/office/officeart/2005/8/layout/target3"/>
    <dgm:cxn modelId="{6A3C0AA8-571D-4E44-805B-B4FAB0CFA16A}" type="presParOf" srcId="{71045F8C-00FA-488E-A7BD-E2E6753D979D}" destId="{4D19AB04-24FA-40C2-B203-52AE3D15E171}" srcOrd="15" destOrd="0" presId="urn:microsoft.com/office/officeart/2005/8/layout/target3"/>
    <dgm:cxn modelId="{F4B26616-6325-4BD2-9927-3F0E0336771A}" type="presParOf" srcId="{71045F8C-00FA-488E-A7BD-E2E6753D979D}" destId="{832BF48F-0145-4429-9E02-8FCA946CCE9E}" srcOrd="16" destOrd="0" presId="urn:microsoft.com/office/officeart/2005/8/layout/target3"/>
    <dgm:cxn modelId="{53BF55A5-CDD4-4755-8DCF-9AEC56F44040}" type="presParOf" srcId="{71045F8C-00FA-488E-A7BD-E2E6753D979D}" destId="{E7297F21-D4FD-4A41-AE58-814D01A6B5E7}" srcOrd="17" destOrd="0" presId="urn:microsoft.com/office/officeart/2005/8/layout/target3"/>
    <dgm:cxn modelId="{4AB45C9E-01B0-4A1A-81CA-6D335329FBAE}" type="presParOf" srcId="{71045F8C-00FA-488E-A7BD-E2E6753D979D}" destId="{59F530CB-4999-43B3-A00D-6AB53886BD77}" srcOrd="18" destOrd="0" presId="urn:microsoft.com/office/officeart/2005/8/layout/target3"/>
    <dgm:cxn modelId="{D0311AB4-A144-4C7A-BBBD-9519F92F3CC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/>
            <a:t>: </a:t>
          </a:r>
          <a:r>
            <a:rPr lang="cs-CZ" sz="18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smtClean="0"/>
            <a:t>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VY_32_INOVACE_2C42Čj6_ Bajky6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Bajky6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772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2469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9565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4079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8599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0812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5508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0489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1383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1860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987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E09F6-B817-4ECB-A4DF-08E07E9FA38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B58CE-20C8-444A-9D0E-18982ED9ED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248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8559089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537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85800"/>
            <a:ext cx="7543800" cy="38862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určeno pro žáky 6. ročníku</a:t>
            </a:r>
          </a:p>
          <a:p>
            <a:r>
              <a:rPr lang="cs-CZ" dirty="0"/>
              <a:t>p</a:t>
            </a:r>
            <a:r>
              <a:rPr lang="cs-CZ" dirty="0" smtClean="0"/>
              <a:t>rezentace pro interaktivní tabuli</a:t>
            </a:r>
          </a:p>
          <a:p>
            <a:r>
              <a:rPr lang="cs-CZ" dirty="0" smtClean="0"/>
              <a:t>podporuje aktivní zopakování učiva s využitím interaktivní tabule</a:t>
            </a:r>
          </a:p>
          <a:p>
            <a:r>
              <a:rPr lang="cs-CZ" dirty="0"/>
              <a:t>p</a:t>
            </a:r>
            <a:r>
              <a:rPr lang="cs-CZ" dirty="0" smtClean="0"/>
              <a:t>odporuje vlastní tvorbu žáků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191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3200400"/>
            <a:ext cx="7543800" cy="1524000"/>
          </a:xfrm>
        </p:spPr>
        <p:txBody>
          <a:bodyPr/>
          <a:lstStyle/>
          <a:p>
            <a:r>
              <a:rPr lang="cs-CZ" dirty="0" smtClean="0"/>
              <a:t>BAJKY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75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509120"/>
            <a:ext cx="6781800" cy="16002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Zapamatuj si !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980728"/>
            <a:ext cx="5743600" cy="3814192"/>
          </a:xfrm>
        </p:spPr>
        <p:txBody>
          <a:bodyPr>
            <a:normAutofit fontScale="70000" lnSpcReduction="2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základem bajky je </a:t>
            </a:r>
            <a:r>
              <a:rPr lang="cs-CZ" sz="2600" b="1" dirty="0" smtClean="0"/>
              <a:t>alegorie=jinota</a:t>
            </a:r>
            <a:r>
              <a:rPr lang="cs-CZ" sz="2600" dirty="0" smtClean="0"/>
              <a:t>j – utajený skrytý smysl</a:t>
            </a:r>
          </a:p>
          <a:p>
            <a:r>
              <a:rPr lang="cs-CZ" sz="2600" dirty="0"/>
              <a:t>z</a:t>
            </a:r>
            <a:r>
              <a:rPr lang="cs-CZ" sz="2600" dirty="0" smtClean="0"/>
              <a:t>vířata (rostliny, věci) jednají jako lidí, mají lidské vlastnosti</a:t>
            </a:r>
          </a:p>
          <a:p>
            <a:r>
              <a:rPr lang="cs-CZ" sz="2600" dirty="0"/>
              <a:t>v</a:t>
            </a:r>
            <a:r>
              <a:rPr lang="cs-CZ" sz="2600" dirty="0" smtClean="0"/>
              <a:t> závěru bajky bývá </a:t>
            </a:r>
            <a:r>
              <a:rPr lang="cs-CZ" sz="2600" b="1" dirty="0" smtClean="0"/>
              <a:t>ponaučení</a:t>
            </a:r>
          </a:p>
          <a:p>
            <a:r>
              <a:rPr lang="cs-CZ" sz="2600" dirty="0"/>
              <a:t>c</a:t>
            </a:r>
            <a:r>
              <a:rPr lang="cs-CZ" sz="2600" dirty="0" smtClean="0"/>
              <a:t>ílem bajky je </a:t>
            </a:r>
            <a:r>
              <a:rPr lang="cs-CZ" sz="2600" b="1" dirty="0" smtClean="0"/>
              <a:t>kritika</a:t>
            </a:r>
            <a:r>
              <a:rPr lang="cs-CZ" sz="2600" dirty="0" smtClean="0"/>
              <a:t> špatných vlastností a společenských nešvarů</a:t>
            </a:r>
          </a:p>
          <a:p>
            <a:r>
              <a:rPr lang="cs-CZ" sz="2600" dirty="0"/>
              <a:t>f</a:t>
            </a:r>
            <a:r>
              <a:rPr lang="cs-CZ" sz="2600" dirty="0" smtClean="0"/>
              <a:t>orma: krátké alegorické vyprávění veršem nebo prózou</a:t>
            </a:r>
          </a:p>
          <a:p>
            <a:r>
              <a:rPr lang="cs-CZ" sz="2600" dirty="0"/>
              <a:t>p</a:t>
            </a:r>
            <a:r>
              <a:rPr lang="cs-CZ" sz="2600" dirty="0" smtClean="0"/>
              <a:t>rostředky: humor, ironie</a:t>
            </a:r>
          </a:p>
          <a:p>
            <a:r>
              <a:rPr lang="cs-CZ" sz="2600" dirty="0"/>
              <a:t>p</a:t>
            </a:r>
            <a:r>
              <a:rPr lang="cs-CZ" sz="2600" dirty="0" smtClean="0"/>
              <a:t>ředstavitelé: Ezop, Jean de La </a:t>
            </a:r>
            <a:r>
              <a:rPr lang="cs-CZ" sz="2600" dirty="0" err="1" smtClean="0"/>
              <a:t>Fontaine</a:t>
            </a:r>
            <a:r>
              <a:rPr lang="cs-CZ" sz="2600" dirty="0" smtClean="0"/>
              <a:t>, Ivan </a:t>
            </a:r>
            <a:r>
              <a:rPr lang="cs-CZ" sz="2600" dirty="0" err="1" smtClean="0"/>
              <a:t>Andrejevič</a:t>
            </a:r>
            <a:r>
              <a:rPr lang="cs-CZ" sz="2600" dirty="0" smtClean="0"/>
              <a:t> </a:t>
            </a:r>
            <a:r>
              <a:rPr lang="cs-CZ" sz="2600" dirty="0" err="1"/>
              <a:t>K</a:t>
            </a:r>
            <a:r>
              <a:rPr lang="cs-CZ" sz="2600" dirty="0" err="1" smtClean="0"/>
              <a:t>rylov</a:t>
            </a:r>
            <a:r>
              <a:rPr lang="cs-CZ" sz="2600" dirty="0" smtClean="0"/>
              <a:t>, Ivan </a:t>
            </a:r>
            <a:r>
              <a:rPr lang="cs-CZ" sz="2600" dirty="0"/>
              <a:t>O</a:t>
            </a:r>
            <a:r>
              <a:rPr lang="cs-CZ" sz="2600" dirty="0" smtClean="0"/>
              <a:t>lbracht, Jiří Žáček, Franz Kafka, Karel Čapek, Josef Lada…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833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652963"/>
            <a:ext cx="6784975" cy="16002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Zkus vymyslet přísloví k obrázku.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0" y="3505200"/>
            <a:ext cx="7391400" cy="20113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Vymysli vhodná slovesa k tomuto obrázku 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Vymysli vhodná přídavná jména ………….....................................................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………………………………………………………………………………..</a:t>
            </a:r>
          </a:p>
          <a:p>
            <a:endParaRPr lang="cs-CZ" dirty="0"/>
          </a:p>
        </p:txBody>
      </p:sp>
      <p:pic>
        <p:nvPicPr>
          <p:cNvPr id="1026" name="Picture 2" descr="C:\Users\vdvorakova.ZSSTUDENA\AppData\Local\Microsoft\Windows\Temporary Internet Files\Content.IE5\JAS5LRGX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980728"/>
            <a:ext cx="2232248" cy="207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986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572000"/>
            <a:ext cx="6784975" cy="160020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Vymysli vlastní bajku inspirovanou obrázkem, nezapomeň na nadpis a ponaučení.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0" y="3505200"/>
            <a:ext cx="7391400" cy="8048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       Moje vlastní bajka</a:t>
            </a:r>
            <a:endParaRPr lang="cs-CZ" sz="48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vdvorakova.ZSSTUDENA\AppData\Local\Microsoft\Windows\Temporary Internet Files\Content.IE5\AXIBV2TQ\MC900250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503" y="836712"/>
            <a:ext cx="2159000" cy="260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dvorakova.ZSSTUDENA\AppData\Local\Microsoft\Windows\Temporary Internet Files\Content.IE5\02IVCOLC\MC9004107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791" y="836712"/>
            <a:ext cx="2277691" cy="252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42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908720"/>
            <a:ext cx="6781800" cy="1600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Citace: </a:t>
            </a:r>
            <a:r>
              <a:rPr lang="cs-CZ" sz="3200" dirty="0">
                <a:latin typeface="+mn-lt"/>
              </a:rPr>
              <a:t>www.office.microsoft.com</a:t>
            </a:r>
            <a:r>
              <a:rPr lang="cs-CZ" sz="1400" b="1" dirty="0"/>
              <a:t/>
            </a:r>
            <a:br>
              <a:rPr lang="cs-CZ" sz="1400" b="1" dirty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5210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127</TotalTime>
  <Words>174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NewsPrint</vt:lpstr>
      <vt:lpstr>1_NewsPrint</vt:lpstr>
      <vt:lpstr>Motiv systému Office</vt:lpstr>
      <vt:lpstr>Prezentace aplikace PowerPoint</vt:lpstr>
      <vt:lpstr>Prezentace aplikace PowerPoint</vt:lpstr>
      <vt:lpstr>BAJKY</vt:lpstr>
      <vt:lpstr>Zapamatuj si !</vt:lpstr>
      <vt:lpstr>Zkus vymyslet přísloví k obrázku.</vt:lpstr>
      <vt:lpstr>Vymysli vlastní bajku inspirovanou obrázkem, nezapomeň na nadpis a ponaučení.</vt:lpstr>
      <vt:lpstr>Citace: www.office.microsoft.com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BAJKY</dc:title>
  <dc:creator>Dvořáková Vladimíra</dc:creator>
  <cp:lastModifiedBy>Dvořáková Vladimíra</cp:lastModifiedBy>
  <cp:revision>23</cp:revision>
  <dcterms:created xsi:type="dcterms:W3CDTF">2011-11-24T11:56:52Z</dcterms:created>
  <dcterms:modified xsi:type="dcterms:W3CDTF">2012-02-29T08:49:48Z</dcterms:modified>
</cp:coreProperties>
</file>