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8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5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6:54:59.171" idx="2">
    <p:pos x="10" y="10"/>
    <p:text>řešení : Žáci počítají pomocí řetězce.
Přiřazují výsledky interaktivním perem,stovky,desítky,jednotky
465 + 378= 765, 835, 843
538 + 269 = 738, 798, 807
315 + 664 = 915, 975, 979
455 + 253 = 655, 705, 708 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5-13T21:53:07.706" idx="4">
    <p:pos x="10" y="10"/>
    <p:text>řešení: Žáci počítají pomocí řetězce. 
Přiřazují interaktivním perem.
382 + 378 = 682,752,760
524 + 248 = 724,764,772
369 + 254 = 569,619,623
468 + 163 = 568,628,631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33C54-DD08-4F79-AE6E-2C323B4C110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CCD64-A49A-4C7A-AE29-4F86A3B204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696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CCD64-A49A-4C7A-AE29-4F86A3B204D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597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DEBBDC3-3C6F-435A-A8B4-D87247F834A6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9E73AF1-74F8-46FB-9AFF-43DFCA14A9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00597" y="1052736"/>
            <a:ext cx="6781428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VY_32_INOVACE_01_POČÍTÁNÍ ZPAMĚTI POMOCÍ ŘETĚZCE 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Zástupný symbol pro zápatí 12"/>
          <p:cNvSpPr>
            <a:spLocks noGrp="1"/>
          </p:cNvSpPr>
          <p:nvPr/>
        </p:nvSpPr>
        <p:spPr>
          <a:xfrm>
            <a:off x="620293" y="2996952"/>
            <a:ext cx="6732636" cy="14401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309" y="5098742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575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90847" y="404664"/>
            <a:ext cx="3962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VY_32_INOVACE_12_POČÍTÁNÍ ZPAMĚTI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876" y="4454071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315 + 664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783751" y="5231804"/>
            <a:ext cx="3780432" cy="712174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3" name="Slza 2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455</a:t>
              </a:r>
              <a:endParaRPr lang="cs-CZ" sz="2100" kern="1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697599" y="3364224"/>
            <a:ext cx="3780432" cy="712174"/>
            <a:chOff x="2663777" y="2352869"/>
            <a:chExt cx="2919812" cy="712174"/>
          </a:xfrm>
        </p:grpSpPr>
        <p:sp>
          <p:nvSpPr>
            <p:cNvPr id="30" name="Ovál 29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2" name="Slza 31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 smtClean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dirty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699433" y="4298014"/>
            <a:ext cx="3780432" cy="712174"/>
            <a:chOff x="2663777" y="2352869"/>
            <a:chExt cx="2919812" cy="712174"/>
          </a:xfrm>
        </p:grpSpPr>
        <p:sp>
          <p:nvSpPr>
            <p:cNvPr id="39" name="Ovál 38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1" name="Slza 40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b="1" kern="1200" dirty="0" smtClean="0"/>
                <a:t>315</a:t>
              </a:r>
              <a:endParaRPr lang="cs-CZ" sz="2100" b="1" kern="1200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662988" y="2437179"/>
            <a:ext cx="3780432" cy="712174"/>
            <a:chOff x="2663777" y="2352869"/>
            <a:chExt cx="2919812" cy="712174"/>
          </a:xfrm>
        </p:grpSpPr>
        <p:sp>
          <p:nvSpPr>
            <p:cNvPr id="48" name="Ovál 47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0" name="Slza 49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Volný tvar 50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2" name="Slza 51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Volný tvar 52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4" name="Slza 53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Volný tvar 54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kern="1200" dirty="0" smtClean="0"/>
                <a:t>465</a:t>
              </a:r>
              <a:endParaRPr lang="cs-CZ" sz="2100" kern="1200" dirty="0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641573" y="3503234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538 + 269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0876" y="5387861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455 + 253</a:t>
            </a:r>
            <a:endParaRPr lang="cs-CZ" sz="2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0876" y="2593236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465 + 378</a:t>
            </a:r>
            <a:endParaRPr lang="cs-CZ" sz="2000" dirty="0"/>
          </a:p>
        </p:txBody>
      </p:sp>
      <p:sp>
        <p:nvSpPr>
          <p:cNvPr id="64" name="Volný tvar 63"/>
          <p:cNvSpPr/>
          <p:nvPr/>
        </p:nvSpPr>
        <p:spPr>
          <a:xfrm>
            <a:off x="2759126" y="3370969"/>
            <a:ext cx="860697" cy="664641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1636" tIns="121636" rIns="121635" bIns="121637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100" dirty="0" smtClean="0"/>
              <a:t>538</a:t>
            </a:r>
            <a:endParaRPr lang="cs-CZ" sz="2100" kern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4479" y="5418639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765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31898" y="4544223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835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68245" y="406387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82933" y="464710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738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682933" y="5418639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798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524328" y="407639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807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54479" y="338801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915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020272" y="279329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975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682933" y="350323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979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682933" y="2786265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655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843320" y="227687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705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836744" y="228372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708</a:t>
            </a:r>
            <a:endParaRPr lang="cs-CZ" dirty="0"/>
          </a:p>
        </p:txBody>
      </p:sp>
      <p:sp>
        <p:nvSpPr>
          <p:cNvPr id="57" name="Zástupný symbol pro zápatí 12"/>
          <p:cNvSpPr>
            <a:spLocks noGrp="1"/>
          </p:cNvSpPr>
          <p:nvPr/>
        </p:nvSpPr>
        <p:spPr>
          <a:xfrm>
            <a:off x="3148973" y="6198932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59" name="Volný tvar 58"/>
          <p:cNvSpPr/>
          <p:nvPr/>
        </p:nvSpPr>
        <p:spPr>
          <a:xfrm>
            <a:off x="2759126" y="3355579"/>
            <a:ext cx="860697" cy="664641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  <a:solidFill>
            <a:schemeClr val="bg2">
              <a:alpha val="90000"/>
            </a:schemeClr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1636" tIns="121636" rIns="121635" bIns="121637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100" dirty="0" smtClean="0"/>
              <a:t>538</a:t>
            </a:r>
            <a:endParaRPr lang="cs-CZ" sz="2100" kern="1200" dirty="0"/>
          </a:p>
        </p:txBody>
      </p:sp>
      <p:sp>
        <p:nvSpPr>
          <p:cNvPr id="2" name="Obdélník 1"/>
          <p:cNvSpPr/>
          <p:nvPr/>
        </p:nvSpPr>
        <p:spPr>
          <a:xfrm>
            <a:off x="373758" y="803698"/>
            <a:ext cx="773889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Počítání zpaměti pro 4. ročník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294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90847" y="404664"/>
            <a:ext cx="3962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VY_32_INOVACE_12_POČÍTÁNÍ ZPAMĚTI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815388" y="5317610"/>
            <a:ext cx="3780432" cy="712174"/>
            <a:chOff x="2663777" y="2352869"/>
            <a:chExt cx="2919812" cy="712174"/>
          </a:xfrm>
        </p:grpSpPr>
        <p:sp>
          <p:nvSpPr>
            <p:cNvPr id="9" name="Ovál 8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5" name="Slza 14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468</a:t>
              </a:r>
              <a:endParaRPr lang="cs-CZ" sz="2100" kern="1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98644" y="3482440"/>
            <a:ext cx="3780432" cy="712174"/>
            <a:chOff x="2663777" y="2352869"/>
            <a:chExt cx="2919812" cy="712174"/>
          </a:xfrm>
        </p:grpSpPr>
        <p:sp>
          <p:nvSpPr>
            <p:cNvPr id="18" name="Ovál 17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4" name="Slza 23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524</a:t>
              </a:r>
              <a:endParaRPr lang="cs-CZ" sz="2100" kern="12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756903" y="4416230"/>
            <a:ext cx="3780432" cy="712174"/>
            <a:chOff x="2663777" y="2352869"/>
            <a:chExt cx="2919812" cy="712174"/>
          </a:xfrm>
        </p:grpSpPr>
        <p:sp>
          <p:nvSpPr>
            <p:cNvPr id="27" name="Ovál 26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3" name="Slza 3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369</a:t>
              </a:r>
              <a:endParaRPr lang="cs-CZ" sz="2100" kern="12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604455" y="2395804"/>
            <a:ext cx="3780432" cy="712174"/>
            <a:chOff x="2663777" y="2352869"/>
            <a:chExt cx="2919812" cy="712174"/>
          </a:xfrm>
        </p:grpSpPr>
        <p:sp>
          <p:nvSpPr>
            <p:cNvPr id="36" name="Ovál 35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2" name="Slza 41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100" dirty="0" smtClean="0"/>
                <a:t>382</a:t>
              </a:r>
              <a:endParaRPr lang="cs-CZ" sz="2100" kern="1200" dirty="0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755576" y="2707868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382 + 378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55576" y="3631471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524 + 248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83184" y="4559874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369 + 254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3184" y="5473667"/>
            <a:ext cx="12811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468 + 163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876256" y="562336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682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876256" y="495998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82932" y="5504445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760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151331" y="270786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724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151331" y="393305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764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958007" y="486916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772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151331" y="350623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569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865641" y="304013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619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865641" y="403158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623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876256" y="444002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568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958007" y="2582629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628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797248" y="439598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631</a:t>
            </a:r>
            <a:endParaRPr lang="cs-CZ" dirty="0"/>
          </a:p>
        </p:txBody>
      </p:sp>
      <p:sp>
        <p:nvSpPr>
          <p:cNvPr id="60" name="Zástupný symbol pro zápatí 12"/>
          <p:cNvSpPr>
            <a:spLocks noGrp="1"/>
          </p:cNvSpPr>
          <p:nvPr/>
        </p:nvSpPr>
        <p:spPr>
          <a:xfrm>
            <a:off x="3171669" y="625314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274" y="6097856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2" name="Obdélník 61"/>
          <p:cNvSpPr/>
          <p:nvPr/>
        </p:nvSpPr>
        <p:spPr>
          <a:xfrm>
            <a:off x="494188" y="1052736"/>
            <a:ext cx="773889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Počítání zpaměti pro 4. ročník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475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151</Words>
  <Application>Microsoft Office PowerPoint</Application>
  <PresentationFormat>Předvádění na obrazovce (4:3)</PresentationFormat>
  <Paragraphs>51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21</cp:revision>
  <dcterms:created xsi:type="dcterms:W3CDTF">2012-05-13T18:40:10Z</dcterms:created>
  <dcterms:modified xsi:type="dcterms:W3CDTF">2012-11-04T12:13:55Z</dcterms:modified>
</cp:coreProperties>
</file>