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0" autoAdjust="0"/>
    <p:restoredTop sz="94660"/>
  </p:normalViewPr>
  <p:slideViewPr>
    <p:cSldViewPr>
      <p:cViewPr varScale="1">
        <p:scale>
          <a:sx n="69" d="100"/>
          <a:sy n="69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13:40:04.355" idx="1">
    <p:pos x="132" y="55"/>
    <p:text>Žáci přiřazují interaktivním perem správný výsledek k cípu hvězdičky.
1. 120 = 120
2 . 120 = 240
3 . 120 = 360
4 . 120 = 480
5 . 120 = 600
6 . 120 = 720
7 . 120 = 840
8 . 120 = 960
0 . 150 = 0
2 . 150 = 300
3 . 150 = 450
4 . 150 = 600
5 . 150 = 750
6 . 150 = 900
7 . 150 = 1050
8 . 150 = 1200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13:59:14.601" idx="2">
    <p:pos x="10" y="10"/>
    <p:text>Žáci přiřazují interaktivním perem výsledky k cípu hvězdičky.
140 . 1 = 140
140 . 2 = 280
140 . 3 = 420
140 . 4 = 560
140 . 5 = 700
140 . 6 = 840
140 . 7 = 980
140 . 9 = 1260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F17C75A-EB92-41DB-A784-28E39F521B9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6BF2996-911E-4442-B145-7DD06E902E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9"/>
            <a:ext cx="7772400" cy="9361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VY_32_INOVACE_02_POČÍTÁNÍ ZPAMĚTI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267744" y="1904628"/>
            <a:ext cx="4392488" cy="17526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7989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smicípá hvězda 4"/>
          <p:cNvSpPr/>
          <p:nvPr/>
        </p:nvSpPr>
        <p:spPr>
          <a:xfrm>
            <a:off x="1275677" y="1412776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120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0401" y="179795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05995" y="22487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20401" y="28122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6595" y="30399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88489" y="28122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55298" y="22621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23276" y="179795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98785" y="14441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Vývojový diagram: vyjmutí 18"/>
          <p:cNvSpPr/>
          <p:nvPr/>
        </p:nvSpPr>
        <p:spPr>
          <a:xfrm rot="8817007">
            <a:off x="760131" y="88400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480</a:t>
            </a:r>
            <a:endParaRPr lang="cs-CZ" dirty="0"/>
          </a:p>
        </p:txBody>
      </p:sp>
      <p:sp>
        <p:nvSpPr>
          <p:cNvPr id="21" name="Vývojový diagram: vyjmutí 20"/>
          <p:cNvSpPr/>
          <p:nvPr/>
        </p:nvSpPr>
        <p:spPr>
          <a:xfrm rot="10800000">
            <a:off x="1931761" y="58267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360</a:t>
            </a:r>
            <a:endParaRPr lang="cs-CZ" dirty="0"/>
          </a:p>
        </p:txBody>
      </p:sp>
      <p:sp>
        <p:nvSpPr>
          <p:cNvPr id="22" name="Vývojový diagram: vyjmutí 21"/>
          <p:cNvSpPr/>
          <p:nvPr/>
        </p:nvSpPr>
        <p:spPr>
          <a:xfrm rot="12657593">
            <a:off x="2972389" y="96072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840</a:t>
            </a:r>
            <a:endParaRPr lang="cs-CZ" dirty="0"/>
          </a:p>
        </p:txBody>
      </p:sp>
      <p:sp>
        <p:nvSpPr>
          <p:cNvPr id="24" name="Vývojový diagram: vyjmutí 23"/>
          <p:cNvSpPr/>
          <p:nvPr/>
        </p:nvSpPr>
        <p:spPr>
          <a:xfrm rot="5400000">
            <a:off x="315178" y="2067998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5" name="Vývojový diagram: vyjmutí 24"/>
          <p:cNvSpPr/>
          <p:nvPr/>
        </p:nvSpPr>
        <p:spPr>
          <a:xfrm rot="2758959">
            <a:off x="742342" y="318263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26" name="Vývojový diagram: vyjmutí 25"/>
          <p:cNvSpPr/>
          <p:nvPr/>
        </p:nvSpPr>
        <p:spPr>
          <a:xfrm rot="16200000">
            <a:off x="3551026" y="207947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27" name="Vývojový diagram: vyjmutí 26"/>
          <p:cNvSpPr/>
          <p:nvPr/>
        </p:nvSpPr>
        <p:spPr>
          <a:xfrm rot="19981355">
            <a:off x="2946159" y="3263060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960</a:t>
            </a:r>
            <a:endParaRPr lang="cs-CZ" dirty="0"/>
          </a:p>
        </p:txBody>
      </p:sp>
      <p:sp>
        <p:nvSpPr>
          <p:cNvPr id="28" name="Vývojový diagram: vyjmutí 27"/>
          <p:cNvSpPr/>
          <p:nvPr/>
        </p:nvSpPr>
        <p:spPr>
          <a:xfrm>
            <a:off x="1906504" y="357301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120</a:t>
            </a:r>
            <a:endParaRPr lang="cs-CZ" dirty="0"/>
          </a:p>
        </p:txBody>
      </p:sp>
      <p:sp>
        <p:nvSpPr>
          <p:cNvPr id="29" name="Osmicípá hvězda 28"/>
          <p:cNvSpPr/>
          <p:nvPr/>
        </p:nvSpPr>
        <p:spPr>
          <a:xfrm>
            <a:off x="5580112" y="3587615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150</a:t>
            </a:r>
            <a:endParaRPr lang="cs-CZ" dirty="0"/>
          </a:p>
        </p:txBody>
      </p:sp>
      <p:sp>
        <p:nvSpPr>
          <p:cNvPr id="30" name="Vývojový diagram: vyjmutí 29"/>
          <p:cNvSpPr/>
          <p:nvPr/>
        </p:nvSpPr>
        <p:spPr>
          <a:xfrm rot="10800000">
            <a:off x="6210938" y="276068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1" name="Vývojový diagram: vyjmutí 30"/>
          <p:cNvSpPr/>
          <p:nvPr/>
        </p:nvSpPr>
        <p:spPr>
          <a:xfrm rot="12657593">
            <a:off x="7275783" y="314748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32" name="Vývojový diagram: vyjmutí 31"/>
          <p:cNvSpPr/>
          <p:nvPr/>
        </p:nvSpPr>
        <p:spPr>
          <a:xfrm rot="16200000">
            <a:off x="7825280" y="423629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33" name="Vývojový diagram: vyjmutí 32"/>
          <p:cNvSpPr/>
          <p:nvPr/>
        </p:nvSpPr>
        <p:spPr>
          <a:xfrm rot="19981355">
            <a:off x="7272402" y="542642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35" name="Vývojový diagram: vyjmutí 34"/>
          <p:cNvSpPr/>
          <p:nvPr/>
        </p:nvSpPr>
        <p:spPr>
          <a:xfrm>
            <a:off x="6210939" y="567748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6" name="Vývojový diagram: vyjmutí 35"/>
          <p:cNvSpPr/>
          <p:nvPr/>
        </p:nvSpPr>
        <p:spPr>
          <a:xfrm rot="2758959">
            <a:off x="5099552" y="5272886"/>
            <a:ext cx="1155975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1200</a:t>
            </a:r>
            <a:endParaRPr lang="cs-CZ" sz="1400" dirty="0"/>
          </a:p>
        </p:txBody>
      </p:sp>
      <p:sp>
        <p:nvSpPr>
          <p:cNvPr id="37" name="Vývojový diagram: vyjmutí 36"/>
          <p:cNvSpPr/>
          <p:nvPr/>
        </p:nvSpPr>
        <p:spPr>
          <a:xfrm rot="5400000">
            <a:off x="4619614" y="424283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38" name="Vývojový diagram: vyjmutí 37"/>
          <p:cNvSpPr/>
          <p:nvPr/>
        </p:nvSpPr>
        <p:spPr>
          <a:xfrm rot="8817007">
            <a:off x="5115977" y="316186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1050</a:t>
            </a:r>
            <a:endParaRPr lang="cs-CZ" sz="1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01030" y="37663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376469" y="39162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97009" y="4436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52860" y="49849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01030" y="525748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012160" y="49725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75778" y="4436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34153" y="39439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7" name="Podnadpis 2"/>
          <p:cNvSpPr txBox="1">
            <a:spLocks/>
          </p:cNvSpPr>
          <p:nvPr/>
        </p:nvSpPr>
        <p:spPr>
          <a:xfrm>
            <a:off x="20038" y="5786636"/>
            <a:ext cx="4392488" cy="978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7889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smicípá hvězda 3"/>
          <p:cNvSpPr/>
          <p:nvPr/>
        </p:nvSpPr>
        <p:spPr>
          <a:xfrm>
            <a:off x="1275677" y="1412776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110</a:t>
            </a:r>
            <a:endParaRPr lang="cs-CZ" dirty="0"/>
          </a:p>
        </p:txBody>
      </p:sp>
      <p:sp>
        <p:nvSpPr>
          <p:cNvPr id="5" name="Osmicípá hvězda 4"/>
          <p:cNvSpPr/>
          <p:nvPr/>
        </p:nvSpPr>
        <p:spPr>
          <a:xfrm>
            <a:off x="5689600" y="3942260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140</a:t>
            </a:r>
            <a:endParaRPr lang="cs-CZ" dirty="0"/>
          </a:p>
        </p:txBody>
      </p:sp>
      <p:sp>
        <p:nvSpPr>
          <p:cNvPr id="6" name="Vývojový diagram: vyjmutí 5"/>
          <p:cNvSpPr/>
          <p:nvPr/>
        </p:nvSpPr>
        <p:spPr>
          <a:xfrm rot="10800000">
            <a:off x="1906504" y="63612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440</a:t>
            </a:r>
            <a:endParaRPr lang="cs-CZ" dirty="0"/>
          </a:p>
        </p:txBody>
      </p:sp>
      <p:sp>
        <p:nvSpPr>
          <p:cNvPr id="7" name="Vývojový diagram: vyjmutí 6"/>
          <p:cNvSpPr/>
          <p:nvPr/>
        </p:nvSpPr>
        <p:spPr>
          <a:xfrm rot="12639327">
            <a:off x="2945764" y="90818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770</a:t>
            </a:r>
            <a:endParaRPr lang="cs-CZ" dirty="0"/>
          </a:p>
        </p:txBody>
      </p:sp>
      <p:sp>
        <p:nvSpPr>
          <p:cNvPr id="8" name="Vývojový diagram: vyjmutí 7"/>
          <p:cNvSpPr/>
          <p:nvPr/>
        </p:nvSpPr>
        <p:spPr>
          <a:xfrm rot="8572560">
            <a:off x="809805" y="103473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330</a:t>
            </a:r>
            <a:endParaRPr lang="cs-CZ" dirty="0"/>
          </a:p>
        </p:txBody>
      </p:sp>
      <p:sp>
        <p:nvSpPr>
          <p:cNvPr id="9" name="Vývojový diagram: vyjmutí 8"/>
          <p:cNvSpPr/>
          <p:nvPr/>
        </p:nvSpPr>
        <p:spPr>
          <a:xfrm rot="5400000">
            <a:off x="315178" y="206799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550</a:t>
            </a:r>
            <a:endParaRPr lang="cs-CZ" dirty="0"/>
          </a:p>
        </p:txBody>
      </p:sp>
      <p:sp>
        <p:nvSpPr>
          <p:cNvPr id="10" name="Vývojový diagram: vyjmutí 9"/>
          <p:cNvSpPr/>
          <p:nvPr/>
        </p:nvSpPr>
        <p:spPr>
          <a:xfrm rot="16200000">
            <a:off x="3501860" y="206799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880</a:t>
            </a:r>
            <a:endParaRPr lang="cs-CZ" dirty="0"/>
          </a:p>
        </p:txBody>
      </p:sp>
      <p:sp>
        <p:nvSpPr>
          <p:cNvPr id="11" name="Vývojový diagram: vyjmutí 10"/>
          <p:cNvSpPr/>
          <p:nvPr/>
        </p:nvSpPr>
        <p:spPr>
          <a:xfrm rot="3125455">
            <a:off x="693220" y="3090625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2" name="Vývojový diagram: vyjmutí 11"/>
          <p:cNvSpPr/>
          <p:nvPr/>
        </p:nvSpPr>
        <p:spPr>
          <a:xfrm rot="18425878">
            <a:off x="3123818" y="310126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220</a:t>
            </a:r>
            <a:endParaRPr lang="cs-CZ" dirty="0"/>
          </a:p>
        </p:txBody>
      </p:sp>
      <p:sp>
        <p:nvSpPr>
          <p:cNvPr id="13" name="Vývojový diagram: vyjmutí 12"/>
          <p:cNvSpPr/>
          <p:nvPr/>
        </p:nvSpPr>
        <p:spPr>
          <a:xfrm>
            <a:off x="1906504" y="358887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</a:t>
            </a:r>
            <a:endParaRPr lang="cs-CZ" dirty="0"/>
          </a:p>
        </p:txBody>
      </p:sp>
      <p:sp>
        <p:nvSpPr>
          <p:cNvPr id="14" name="Vývojový diagram: vyjmutí 13"/>
          <p:cNvSpPr/>
          <p:nvPr/>
        </p:nvSpPr>
        <p:spPr>
          <a:xfrm rot="8158429">
            <a:off x="5107144" y="362702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1260</a:t>
            </a:r>
            <a:endParaRPr lang="cs-CZ" sz="1400" dirty="0"/>
          </a:p>
        </p:txBody>
      </p:sp>
      <p:sp>
        <p:nvSpPr>
          <p:cNvPr id="15" name="Vývojový diagram: vyjmutí 14"/>
          <p:cNvSpPr/>
          <p:nvPr/>
        </p:nvSpPr>
        <p:spPr>
          <a:xfrm rot="3351027">
            <a:off x="5131195" y="559465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840</a:t>
            </a:r>
            <a:endParaRPr lang="cs-CZ" dirty="0"/>
          </a:p>
        </p:txBody>
      </p:sp>
      <p:sp>
        <p:nvSpPr>
          <p:cNvPr id="16" name="Vývojový diagram: vyjmutí 15"/>
          <p:cNvSpPr/>
          <p:nvPr/>
        </p:nvSpPr>
        <p:spPr>
          <a:xfrm rot="18176211">
            <a:off x="7533712" y="560454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700</a:t>
            </a:r>
            <a:endParaRPr lang="cs-CZ" dirty="0"/>
          </a:p>
        </p:txBody>
      </p:sp>
      <p:sp>
        <p:nvSpPr>
          <p:cNvPr id="17" name="Vývojový diagram: vyjmutí 16"/>
          <p:cNvSpPr/>
          <p:nvPr/>
        </p:nvSpPr>
        <p:spPr>
          <a:xfrm>
            <a:off x="6353475" y="6008788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280</a:t>
            </a:r>
            <a:endParaRPr lang="cs-CZ" dirty="0"/>
          </a:p>
        </p:txBody>
      </p:sp>
      <p:sp>
        <p:nvSpPr>
          <p:cNvPr id="18" name="Vývojový diagram: vyjmutí 17"/>
          <p:cNvSpPr/>
          <p:nvPr/>
        </p:nvSpPr>
        <p:spPr>
          <a:xfrm rot="16200000">
            <a:off x="7875227" y="464171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560</a:t>
            </a:r>
            <a:endParaRPr lang="cs-CZ" dirty="0"/>
          </a:p>
        </p:txBody>
      </p:sp>
      <p:sp>
        <p:nvSpPr>
          <p:cNvPr id="19" name="Vývojový diagram: vyjmutí 18"/>
          <p:cNvSpPr/>
          <p:nvPr/>
        </p:nvSpPr>
        <p:spPr>
          <a:xfrm rot="12851262">
            <a:off x="7412840" y="3564218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420</a:t>
            </a:r>
            <a:endParaRPr lang="cs-CZ" dirty="0"/>
          </a:p>
        </p:txBody>
      </p:sp>
      <p:sp>
        <p:nvSpPr>
          <p:cNvPr id="20" name="Vývojový diagram: vyjmutí 19"/>
          <p:cNvSpPr/>
          <p:nvPr/>
        </p:nvSpPr>
        <p:spPr>
          <a:xfrm rot="5575839">
            <a:off x="4649997" y="466028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980</a:t>
            </a:r>
            <a:endParaRPr lang="cs-CZ" dirty="0"/>
          </a:p>
        </p:txBody>
      </p:sp>
      <p:sp>
        <p:nvSpPr>
          <p:cNvPr id="21" name="Vývojový diagram: vyjmutí 20"/>
          <p:cNvSpPr/>
          <p:nvPr/>
        </p:nvSpPr>
        <p:spPr>
          <a:xfrm rot="10800000">
            <a:off x="6282947" y="318617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140</a:t>
            </a:r>
            <a:endParaRPr lang="cs-CZ" dirty="0"/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726" y="127069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Podnadpis 2"/>
          <p:cNvSpPr txBox="1">
            <a:spLocks/>
          </p:cNvSpPr>
          <p:nvPr/>
        </p:nvSpPr>
        <p:spPr>
          <a:xfrm>
            <a:off x="20038" y="5786636"/>
            <a:ext cx="4392488" cy="978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11482" y="1723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32022" y="224130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40368" y="276963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96596" y="3097032"/>
            <a:ext cx="184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71322" y="279734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86591" y="226137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29758" y="17421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96594" y="153558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75978" y="42607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704153" y="47908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47700" y="52887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65403" y="55696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98215" y="538503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13484" y="47908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99297" y="42526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10518" y="400506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3375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</TotalTime>
  <Words>147</Words>
  <Application>Microsoft Office PowerPoint</Application>
  <PresentationFormat>Předvádění na obrazovce (4:3)</PresentationFormat>
  <Paragraphs>72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7</cp:revision>
  <dcterms:created xsi:type="dcterms:W3CDTF">2012-11-11T12:02:41Z</dcterms:created>
  <dcterms:modified xsi:type="dcterms:W3CDTF">2012-11-11T18:08:15Z</dcterms:modified>
</cp:coreProperties>
</file>