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4" clrIdx="0"/>
  <p:cmAuthor id="1" name="ref" initials="r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2-11-04T13:21:03.330" idx="1">
    <p:pos x="10" y="10"/>
    <p:text>Řešení: Žáci počítají pomocí řetězce. Přiřazují výsledky interaktivním perem.
680 - 242 = 480,440,438
892 - 456 = 492,442, 436
560 - 291 = 360,270,269
802 - 469 =402,342,333
476 - 288 = 276,196,188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2-11-04T13:21:07.900" idx="2">
    <p:pos x="10" y="10"/>
    <p:text>Řešení: Žáci počítají pomocí řetězce. Výsledky přiřazují interaktivním perem.
760 - 316 = 460,450,444
500 - 238 = 300,270,262
975 - 758 = 275,225,217
555 - 236 = 355,325,319
877 - 249 = 677,637,628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06A3B-539D-42AC-A9ED-D8496D73D8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039FB-F58D-4202-ADF9-8A0E5BFE0296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06A3B-539D-42AC-A9ED-D8496D73D8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039FB-F58D-4202-ADF9-8A0E5BFE02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06A3B-539D-42AC-A9ED-D8496D73D8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039FB-F58D-4202-ADF9-8A0E5BFE02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06A3B-539D-42AC-A9ED-D8496D73D8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039FB-F58D-4202-ADF9-8A0E5BFE02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06A3B-539D-42AC-A9ED-D8496D73D8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039FB-F58D-4202-ADF9-8A0E5BFE02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06A3B-539D-42AC-A9ED-D8496D73D8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039FB-F58D-4202-ADF9-8A0E5BFE02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06A3B-539D-42AC-A9ED-D8496D73D8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039FB-F58D-4202-ADF9-8A0E5BFE02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06A3B-539D-42AC-A9ED-D8496D73D8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039FB-F58D-4202-ADF9-8A0E5BFE0296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06A3B-539D-42AC-A9ED-D8496D73D8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039FB-F58D-4202-ADF9-8A0E5BFE0296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06A3B-539D-42AC-A9ED-D8496D73D8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039FB-F58D-4202-ADF9-8A0E5BFE02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06A3B-539D-42AC-A9ED-D8496D73D8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039FB-F58D-4202-ADF9-8A0E5BFE02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8406A3B-539D-42AC-A9ED-D8496D73D8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E1039FB-F58D-4202-ADF9-8A0E5BFE029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7772400" cy="1470025"/>
          </a:xfrm>
          <a:solidFill>
            <a:schemeClr val="tx1">
              <a:lumMod val="85000"/>
            </a:schemeClr>
          </a:solidFill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VY_32_INOVACE_04_POČÍTÁNÍ ZPAMĚTI 4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4392488" cy="1752600"/>
          </a:xfrm>
        </p:spPr>
        <p:txBody>
          <a:bodyPr>
            <a:normAutofit/>
          </a:bodyPr>
          <a:lstStyle/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119" y="5013176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3433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680 – 242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892 – 456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560 – 291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802 – 469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476 – 288</a:t>
            </a:r>
          </a:p>
          <a:p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5" y="476672"/>
            <a:ext cx="6122879" cy="1077218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ODČÍTÁNÍ  ZPAMĚTI – 4.ROČNÍK</a:t>
            </a:r>
          </a:p>
          <a:p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POMOCÍ ŘETĚZCE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2530134" y="1648274"/>
            <a:ext cx="3780432" cy="712174"/>
            <a:chOff x="2663777" y="2352869"/>
            <a:chExt cx="2919812" cy="712174"/>
          </a:xfrm>
        </p:grpSpPr>
        <p:sp>
          <p:nvSpPr>
            <p:cNvPr id="9" name="Ovál 8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Volný tvar 9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1" name="Slza 10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Volný tvar 11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3" name="Slza 12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Volný tvar 13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5" name="Slza 14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Volný tvar 15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dirty="0" smtClean="0"/>
                <a:t>680</a:t>
              </a:r>
              <a:endParaRPr lang="cs-CZ" sz="2100" kern="12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530134" y="2561578"/>
            <a:ext cx="3780432" cy="712174"/>
            <a:chOff x="2663777" y="2352869"/>
            <a:chExt cx="2919812" cy="712174"/>
          </a:xfrm>
        </p:grpSpPr>
        <p:sp>
          <p:nvSpPr>
            <p:cNvPr id="18" name="Ovál 17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Volný tvar 18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0" name="Slza 19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Volný tvar 20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2" name="Slza 21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Volný tvar 22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4" name="Slza 23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Volný tvar 24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dirty="0" smtClean="0"/>
                <a:t>892</a:t>
              </a:r>
              <a:endParaRPr lang="cs-CZ" sz="2100" kern="12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2560979" y="3430008"/>
            <a:ext cx="3780432" cy="712174"/>
            <a:chOff x="2663777" y="2352869"/>
            <a:chExt cx="2919812" cy="712174"/>
          </a:xfrm>
        </p:grpSpPr>
        <p:sp>
          <p:nvSpPr>
            <p:cNvPr id="27" name="Ovál 26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8" name="Volný tvar 27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9" name="Slza 28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0" name="Volný tvar 29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1" name="Slza 30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Volný tvar 31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3" name="Slza 32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4" name="Volný tvar 33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dirty="0" smtClean="0"/>
                <a:t>560</a:t>
              </a:r>
              <a:endParaRPr lang="cs-CZ" sz="2100" kern="1200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2598756" y="4230144"/>
            <a:ext cx="3780432" cy="712174"/>
            <a:chOff x="2663777" y="2352869"/>
            <a:chExt cx="2919812" cy="712174"/>
          </a:xfrm>
        </p:grpSpPr>
        <p:sp>
          <p:nvSpPr>
            <p:cNvPr id="36" name="Ovál 35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Volný tvar 36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8" name="Slza 37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9" name="Volný tvar 38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0" name="Slza 39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Volný tvar 40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2" name="Slza 41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Volný tvar 42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dirty="0" smtClean="0"/>
                <a:t>802</a:t>
              </a:r>
              <a:endParaRPr lang="cs-CZ" sz="2100" kern="1200" dirty="0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2629601" y="5109591"/>
            <a:ext cx="3780432" cy="712174"/>
            <a:chOff x="2663777" y="2352869"/>
            <a:chExt cx="2919812" cy="712174"/>
          </a:xfrm>
        </p:grpSpPr>
        <p:sp>
          <p:nvSpPr>
            <p:cNvPr id="45" name="Ovál 44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Volný tvar 45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7" name="Slza 46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8" name="Volný tvar 47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9" name="Slza 48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0" name="Volný tvar 49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51" name="Slza 50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2" name="Volný tvar 51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dirty="0" smtClean="0"/>
                <a:t>476</a:t>
              </a:r>
              <a:endParaRPr lang="cs-CZ" sz="2100" kern="1200" dirty="0"/>
            </a:p>
          </p:txBody>
        </p:sp>
      </p:grpSp>
      <p:sp>
        <p:nvSpPr>
          <p:cNvPr id="54" name="TextovéPole 53"/>
          <p:cNvSpPr txBox="1"/>
          <p:nvPr/>
        </p:nvSpPr>
        <p:spPr>
          <a:xfrm>
            <a:off x="6954541" y="5274011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480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732240" y="2360448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440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577622" y="3477859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438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1484768" y="1886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038043" y="4401528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492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38043" y="3242985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442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740352" y="2545114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436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320332" y="4008455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360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519282" y="1819720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270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859911" y="5109641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269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8142200" y="4401528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402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954541" y="1997360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342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6804248" y="4904679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333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732240" y="4008455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276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711882" y="2904420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196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8304930" y="3786120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188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8" name="Zástupný symbol pro zápatí 12"/>
          <p:cNvSpPr>
            <a:spLocks noGrp="1"/>
          </p:cNvSpPr>
          <p:nvPr/>
        </p:nvSpPr>
        <p:spPr>
          <a:xfrm>
            <a:off x="3171669" y="6253144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945682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760 – 316</a:t>
            </a:r>
          </a:p>
          <a:p>
            <a:endParaRPr lang="cs-CZ" sz="2800" dirty="0"/>
          </a:p>
          <a:p>
            <a:r>
              <a:rPr lang="cs-CZ" sz="2800" dirty="0" smtClean="0"/>
              <a:t>500 – 238</a:t>
            </a:r>
          </a:p>
          <a:p>
            <a:endParaRPr lang="cs-CZ" sz="2800" dirty="0"/>
          </a:p>
          <a:p>
            <a:r>
              <a:rPr lang="cs-CZ" sz="2800" dirty="0" smtClean="0"/>
              <a:t>975 – 758</a:t>
            </a:r>
          </a:p>
          <a:p>
            <a:endParaRPr lang="cs-CZ" sz="2800" dirty="0"/>
          </a:p>
          <a:p>
            <a:r>
              <a:rPr lang="cs-CZ" sz="2800" dirty="0" smtClean="0"/>
              <a:t>555 – 236</a:t>
            </a:r>
          </a:p>
          <a:p>
            <a:endParaRPr lang="cs-CZ" sz="2800" dirty="0"/>
          </a:p>
          <a:p>
            <a:r>
              <a:rPr lang="cs-CZ" sz="2800" dirty="0" smtClean="0"/>
              <a:t>877 – 249</a:t>
            </a:r>
          </a:p>
          <a:p>
            <a:endParaRPr lang="cs-CZ" sz="2800" dirty="0" smtClean="0"/>
          </a:p>
          <a:p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06969" y="260648"/>
            <a:ext cx="6122879" cy="1077218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ODČÍTÁNÍ  ZPAMĚTI – 4.ROČNÍK</a:t>
            </a:r>
          </a:p>
          <a:p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POMOCÍ ŘETĚZCE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616435" y="1494945"/>
            <a:ext cx="3780432" cy="712174"/>
            <a:chOff x="2663777" y="2352869"/>
            <a:chExt cx="2919812" cy="712174"/>
          </a:xfrm>
        </p:grpSpPr>
        <p:sp>
          <p:nvSpPr>
            <p:cNvPr id="6" name="Ovál 5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Volný tvar 6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8" name="Slza 7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Volný tvar 8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0" name="Slza 9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Volný tvar 10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2" name="Slza 11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Volný tvar 12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dirty="0" smtClean="0"/>
                <a:t>760</a:t>
              </a:r>
              <a:endParaRPr lang="cs-CZ" sz="2100" kern="12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616435" y="2586877"/>
            <a:ext cx="3780432" cy="712174"/>
            <a:chOff x="2663777" y="2352869"/>
            <a:chExt cx="2919812" cy="712174"/>
          </a:xfrm>
        </p:grpSpPr>
        <p:sp>
          <p:nvSpPr>
            <p:cNvPr id="15" name="Ovál 14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Volný tvar 15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7" name="Slza 16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Volný tvar 17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9" name="Slza 18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Volný tvar 19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1" name="Slza 20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Volný tvar 21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dirty="0" smtClean="0"/>
                <a:t>500</a:t>
              </a:r>
              <a:endParaRPr lang="cs-CZ" sz="2100" kern="12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616435" y="3513631"/>
            <a:ext cx="3780432" cy="712174"/>
            <a:chOff x="2663777" y="2352869"/>
            <a:chExt cx="2919812" cy="712174"/>
          </a:xfrm>
        </p:grpSpPr>
        <p:sp>
          <p:nvSpPr>
            <p:cNvPr id="24" name="Ovál 23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Volný tvar 24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6" name="Slza 25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7" name="Volný tvar 26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8" name="Slza 27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Volný tvar 28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0" name="Slza 29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1" name="Volný tvar 30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dirty="0" smtClean="0"/>
                <a:t>975</a:t>
              </a:r>
              <a:endParaRPr lang="cs-CZ" sz="2100" kern="1200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2631486" y="4430791"/>
            <a:ext cx="3780432" cy="712174"/>
            <a:chOff x="2663777" y="2352869"/>
            <a:chExt cx="2919812" cy="712174"/>
          </a:xfrm>
        </p:grpSpPr>
        <p:sp>
          <p:nvSpPr>
            <p:cNvPr id="33" name="Ovál 32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4" name="Volný tvar 33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5" name="Slza 34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6" name="Volný tvar 35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7" name="Slza 36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8" name="Volný tvar 37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9" name="Slza 38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Volný tvar 39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dirty="0" smtClean="0"/>
                <a:t>555</a:t>
              </a:r>
              <a:endParaRPr lang="cs-CZ" sz="2100" kern="1200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2631248" y="5301208"/>
            <a:ext cx="3780432" cy="712174"/>
            <a:chOff x="2663777" y="2352869"/>
            <a:chExt cx="2919812" cy="712174"/>
          </a:xfrm>
        </p:grpSpPr>
        <p:sp>
          <p:nvSpPr>
            <p:cNvPr id="42" name="Ovál 41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Volný tvar 42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4" name="Slza 43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5" name="Volný tvar 44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6" name="Slza 45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7" name="Volný tvar 46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8" name="Slza 47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9" name="Volný tvar 48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dirty="0" smtClean="0"/>
                <a:t>877</a:t>
              </a:r>
              <a:endParaRPr lang="cs-CZ" sz="2100" kern="1200" dirty="0"/>
            </a:p>
          </p:txBody>
        </p:sp>
      </p:grpSp>
      <p:sp>
        <p:nvSpPr>
          <p:cNvPr id="51" name="TextovéPole 50"/>
          <p:cNvSpPr txBox="1"/>
          <p:nvPr/>
        </p:nvSpPr>
        <p:spPr>
          <a:xfrm>
            <a:off x="6569495" y="3537423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460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230553" y="1988840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450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230553" y="4213813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444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092280" y="3140968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300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512842" y="5142965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270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948264" y="2610669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262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795131" y="3869743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275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859799" y="2950182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225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985054" y="1871443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217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6804248" y="4054409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355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7859799" y="4786903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325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7985054" y="2610669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319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948264" y="5079519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677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7948011" y="3513820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637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6804248" y="1844031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628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4073" y="6013382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" name="Zástupný symbol pro zápatí 12"/>
          <p:cNvSpPr>
            <a:spLocks noGrp="1"/>
          </p:cNvSpPr>
          <p:nvPr/>
        </p:nvSpPr>
        <p:spPr>
          <a:xfrm>
            <a:off x="3171669" y="6253144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25380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182</TotalTime>
  <Words>159</Words>
  <Application>Microsoft Office PowerPoint</Application>
  <PresentationFormat>Předvádění na obrazovce (4:3)</PresentationFormat>
  <Paragraphs>71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Došky</vt:lpstr>
      <vt:lpstr>VY_32_INOVACE_04_POČÍTÁNÍ ZPAMĚTI 4 </vt:lpstr>
      <vt:lpstr>Prezentace aplikace PowerPoint</vt:lpstr>
      <vt:lpstr>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VY_32_INOVACE_13_POČÍTÁNÍ ZPAMĚTI POMOCÍ ŘETĚZCE </dc:title>
  <dc:creator>pc</dc:creator>
  <cp:lastModifiedBy>ref</cp:lastModifiedBy>
  <cp:revision>25</cp:revision>
  <dcterms:created xsi:type="dcterms:W3CDTF">2012-05-20T18:00:29Z</dcterms:created>
  <dcterms:modified xsi:type="dcterms:W3CDTF">2012-11-11T18:08:49Z</dcterms:modified>
</cp:coreProperties>
</file>